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4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7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notesSlides/notesSlide10.xml" ContentType="application/vnd.openxmlformats-officedocument.presentationml.notesSlide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notesSlides/notesSlide13.xml" ContentType="application/vnd.openxmlformats-officedocument.presentationml.notesSlide+xml"/>
  <Override PartName="/ppt/ink/ink182.xml" ContentType="application/inkml+xml"/>
  <Override PartName="/ppt/ink/ink18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8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91.xml" ContentType="application/inkml+xml"/>
  <Override PartName="/ppt/ink/ink192.xml" ContentType="application/inkml+xml"/>
  <Override PartName="/ppt/notesSlides/notesSlide25.xml" ContentType="application/vnd.openxmlformats-officedocument.presentationml.notesSlide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98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202.xml" ContentType="application/inkml+xml"/>
  <Override PartName="/ppt/notesSlides/notesSlide36.xml" ContentType="application/vnd.openxmlformats-officedocument.presentationml.notesSlide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notesSlides/notesSlide37.xml" ContentType="application/vnd.openxmlformats-officedocument.presentationml.notesSlide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notesSlides/notesSlide38.xml" ContentType="application/vnd.openxmlformats-officedocument.presentationml.notesSlide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notesSlides/notesSlide39.xml" ContentType="application/vnd.openxmlformats-officedocument.presentationml.notesSlide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397.xml" ContentType="application/inkml+xml"/>
  <Override PartName="/ppt/ink/ink398.xml" ContentType="application/inkml+xml"/>
  <Override PartName="/ppt/notesSlides/notesSlide42.xml" ContentType="application/vnd.openxmlformats-officedocument.presentationml.notesSlide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notesSlides/notesSlide47.xml" ContentType="application/vnd.openxmlformats-officedocument.presentationml.notesSlide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notesSlides/notesSlide48.xml" ContentType="application/vnd.openxmlformats-officedocument.presentationml.notesSlide+xml"/>
  <Override PartName="/ppt/ink/ink509.xml" ContentType="application/inkml+xml"/>
  <Override PartName="/ppt/ink/ink510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notesSlides/notesSlide61.xml" ContentType="application/vnd.openxmlformats-officedocument.presentationml.notesSlide+xml"/>
  <Override PartName="/ppt/ink/ink644.xml" ContentType="application/inkml+xml"/>
  <Override PartName="/ppt/notesSlides/notesSlide62.xml" ContentType="application/vnd.openxmlformats-officedocument.presentationml.notesSlide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notesSlides/notesSlide65.xml" ContentType="application/vnd.openxmlformats-officedocument.presentationml.notesSlide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4" r:id="rId2"/>
    <p:sldMasterId id="2147483680" r:id="rId3"/>
    <p:sldMasterId id="2147483726" r:id="rId4"/>
  </p:sldMasterIdLst>
  <p:notesMasterIdLst>
    <p:notesMasterId r:id="rId115"/>
  </p:notesMasterIdLst>
  <p:handoutMasterIdLst>
    <p:handoutMasterId r:id="rId116"/>
  </p:handoutMasterIdLst>
  <p:sldIdLst>
    <p:sldId id="500" r:id="rId5"/>
    <p:sldId id="325" r:id="rId6"/>
    <p:sldId id="402" r:id="rId7"/>
    <p:sldId id="379" r:id="rId8"/>
    <p:sldId id="450" r:id="rId9"/>
    <p:sldId id="380" r:id="rId10"/>
    <p:sldId id="381" r:id="rId11"/>
    <p:sldId id="382" r:id="rId12"/>
    <p:sldId id="291" r:id="rId13"/>
    <p:sldId id="327" r:id="rId14"/>
    <p:sldId id="413" r:id="rId15"/>
    <p:sldId id="326" r:id="rId16"/>
    <p:sldId id="260" r:id="rId17"/>
    <p:sldId id="262" r:id="rId18"/>
    <p:sldId id="261" r:id="rId19"/>
    <p:sldId id="277" r:id="rId20"/>
    <p:sldId id="505" r:id="rId21"/>
    <p:sldId id="452" r:id="rId22"/>
    <p:sldId id="329" r:id="rId23"/>
    <p:sldId id="263" r:id="rId24"/>
    <p:sldId id="264" r:id="rId25"/>
    <p:sldId id="331" r:id="rId26"/>
    <p:sldId id="265" r:id="rId27"/>
    <p:sldId id="266" r:id="rId28"/>
    <p:sldId id="330" r:id="rId29"/>
    <p:sldId id="509" r:id="rId30"/>
    <p:sldId id="293" r:id="rId31"/>
    <p:sldId id="267" r:id="rId32"/>
    <p:sldId id="269" r:id="rId33"/>
    <p:sldId id="332" r:id="rId34"/>
    <p:sldId id="333" r:id="rId35"/>
    <p:sldId id="268" r:id="rId36"/>
    <p:sldId id="270" r:id="rId37"/>
    <p:sldId id="271" r:id="rId38"/>
    <p:sldId id="334" r:id="rId39"/>
    <p:sldId id="273" r:id="rId40"/>
    <p:sldId id="335" r:id="rId41"/>
    <p:sldId id="511" r:id="rId42"/>
    <p:sldId id="374" r:id="rId43"/>
    <p:sldId id="510" r:id="rId44"/>
    <p:sldId id="375" r:id="rId45"/>
    <p:sldId id="376" r:id="rId46"/>
    <p:sldId id="453" r:id="rId47"/>
    <p:sldId id="454" r:id="rId48"/>
    <p:sldId id="455" r:id="rId49"/>
    <p:sldId id="274" r:id="rId50"/>
    <p:sldId id="456" r:id="rId51"/>
    <p:sldId id="399" r:id="rId52"/>
    <p:sldId id="400" r:id="rId53"/>
    <p:sldId id="401" r:id="rId54"/>
    <p:sldId id="457" r:id="rId55"/>
    <p:sldId id="281" r:id="rId56"/>
    <p:sldId id="282" r:id="rId57"/>
    <p:sldId id="283" r:id="rId58"/>
    <p:sldId id="338" r:id="rId59"/>
    <p:sldId id="284" r:id="rId60"/>
    <p:sldId id="294" r:id="rId61"/>
    <p:sldId id="285" r:id="rId62"/>
    <p:sldId id="286" r:id="rId63"/>
    <p:sldId id="289" r:id="rId64"/>
    <p:sldId id="290" r:id="rId65"/>
    <p:sldId id="339" r:id="rId66"/>
    <p:sldId id="458" r:id="rId67"/>
    <p:sldId id="296" r:id="rId68"/>
    <p:sldId id="512" r:id="rId69"/>
    <p:sldId id="513" r:id="rId70"/>
    <p:sldId id="297" r:id="rId71"/>
    <p:sldId id="389" r:id="rId72"/>
    <p:sldId id="298" r:id="rId73"/>
    <p:sldId id="405" r:id="rId74"/>
    <p:sldId id="406" r:id="rId75"/>
    <p:sldId id="390" r:id="rId76"/>
    <p:sldId id="391" r:id="rId77"/>
    <p:sldId id="302" r:id="rId78"/>
    <p:sldId id="303" r:id="rId79"/>
    <p:sldId id="304" r:id="rId80"/>
    <p:sldId id="305" r:id="rId81"/>
    <p:sldId id="407" r:id="rId82"/>
    <p:sldId id="506" r:id="rId83"/>
    <p:sldId id="459" r:id="rId84"/>
    <p:sldId id="432" r:id="rId85"/>
    <p:sldId id="416" r:id="rId86"/>
    <p:sldId id="418" r:id="rId87"/>
    <p:sldId id="460" r:id="rId88"/>
    <p:sldId id="417" r:id="rId89"/>
    <p:sldId id="420" r:id="rId90"/>
    <p:sldId id="421" r:id="rId91"/>
    <p:sldId id="422" r:id="rId92"/>
    <p:sldId id="434" r:id="rId93"/>
    <p:sldId id="468" r:id="rId94"/>
    <p:sldId id="507" r:id="rId95"/>
    <p:sldId id="469" r:id="rId96"/>
    <p:sldId id="470" r:id="rId97"/>
    <p:sldId id="471" r:id="rId98"/>
    <p:sldId id="472" r:id="rId99"/>
    <p:sldId id="473" r:id="rId100"/>
    <p:sldId id="474" r:id="rId101"/>
    <p:sldId id="475" r:id="rId102"/>
    <p:sldId id="498" r:id="rId103"/>
    <p:sldId id="508" r:id="rId104"/>
    <p:sldId id="496" r:id="rId105"/>
    <p:sldId id="497" r:id="rId106"/>
    <p:sldId id="499" r:id="rId107"/>
    <p:sldId id="502" r:id="rId108"/>
    <p:sldId id="478" r:id="rId109"/>
    <p:sldId id="479" r:id="rId110"/>
    <p:sldId id="503" r:id="rId111"/>
    <p:sldId id="504" r:id="rId112"/>
    <p:sldId id="494" r:id="rId113"/>
    <p:sldId id="495" r:id="rId11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FFFF00"/>
    <a:srgbClr val="DDDDDD"/>
    <a:srgbClr val="FFCCFF"/>
    <a:srgbClr val="FF99CC"/>
    <a:srgbClr val="CC000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883" autoAdjust="0"/>
  </p:normalViewPr>
  <p:slideViewPr>
    <p:cSldViewPr snapToGrid="0">
      <p:cViewPr varScale="1">
        <p:scale>
          <a:sx n="75" d="100"/>
          <a:sy n="75" d="100"/>
        </p:scale>
        <p:origin x="85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1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F45FAD-D248-426D-A4F0-125AA4455C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1:5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7798 466 3874,'-7'-10'1022,"-2"1"0,1 0 0,-2 0 0,1 1 0,-18-13 0,11 11-681,-1 1 0,0 0 1,-21-7-1,-7 1-589,-2 2-1,-52-8 1,-126-14 605,8 3 380,-148-28 784,-84-11-91,170 28-1057,36 11-243,-264-2 0,-244 52 77,-238 77-207,769-66 0,-231 62 0,244-34 16,-227 96 0,287-90 15,-150 90-1,158-68 9,3 7 0,4 5 0,-199 193 0,232-189-18,5 4-1,4 5 1,5 3 0,-110 196-1,-54 194 175,226-449-154,2 2-1,3 0 1,2 1-1,-13 94 1,23-89-24,2 0 1,4 0 0,1 0 0,4 0-1,2 0 1,3-1 0,3 0-1,2-1 1,3 0 0,35 77 0,-11-49 17,4-2 0,3-2 0,85 110 0,-82-130 50,3-1-1,2-4 0,3-2 1,95 70-1,-1-23 219,293 147 0,-296-180-165,4-7 0,291 80 0,-316-115-71,0-5 0,167 8 1,267-26 23,-319-20-63,246-47-1,235-90 11,528-229 74,-462 39-31,-410 139-45,-13-23-6,-239 134-22,233-213 0,-256 196 12,-5-4 0,-4-4-1,-6-5 1,106-183 0,-147 212 21,-4-2 0,-4-2 0,-5-2 0,-3-2 0,-5-1 0,-5-1 0,15-127 0,-30 135-1,-5 0 0,-4 0 0,-15-130 0,8 177-15,-2 1 1,-3 0-1,-1 0 0,-2 1 0,-3 1 1,-1 0-1,-36-62 0,34 73-12,-2 0 0,-2 2 0,0 0 0,-2 2 0,-2 1-1,0 1 1,-2 1 0,-1 2 0,-52-32 0,32 28-33,0 2 0,-96-34 1,70 36-66,-115-20 1,38 22-250,-250-4 0,-15 26-1835,-484 63 0,-262 111-6756,774-108 3467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37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4482,'-2'1'324,"1"1"0,-1 0-1,1-1 1,0 1 0,0 0 0,-1 0-1,2 0 1,-1 0 0,0 0 0,0 0-1,0 0 1,1 1 0,-1-1 0,1 0 0,0 0-1,0 0 1,0 3 0,0 0-60,1-1 1,-1 0 0,1 0-1,0 1 1,1-1 0,-1 0-1,1 0 1,3 6 0,-1-3-177,0-1 1,0 1-1,1-1 1,0 0-1,0 0 1,1-1-1,-1 1 1,1-1-1,12 7 1,0-4-84,0 0 0,0-2-1,1 0 1,0-1 0,1-1 0,19 1 0,-1 2-365,4-1-1026,0-2-1,59-1 0,86-14-4082,-131 7 4715,24 0 2648,-1 2 3514,-68 2-4821,-1 0-1,0 1 1,1 1-1,-1-1 1,0 1-1,0 1 1,16 6-1,-20-6-531,0 0 0,0 1 0,0-1 0,-1 1 0,0 1 0,0-1 0,0 0 0,0 1 0,0 0-1,-1 0 1,0 1 0,0-1 0,3 7 0,-1 2-41,0-1-1,0 1 0,-1 0 1,-1 1-1,-1-1 1,4 28-1,-4-7 92,-3 65 0,-3-53-853,-2-1 0,-2 1 0,-2-1 0,-2-1 0,-2 0 0,-2 0 0,-35 72 0,-15 2-9203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18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0 508 1889,'4'-7'328,"0"1"-1,0-1 1,7-7 0,-9 12-242,1 0-1,-1-1 1,1 1-1,0 0 1,0 0-1,0 1 1,0-1-1,0 1 1,5-2-1,13-4-91,0 1 0,0 2 0,40-5-1,67 5-12,-76 3 31,147-2 350,539-26 2075,339-115 706,-500 73-2575,-125 20-179,-366 40-167,-30 6 133,-1-3 1,93-27 0,-90 16-68,76-24 400,-109 40-591,-24 3-95,1 0 0,-1 0 0,1 0 1,-1 0-1,1 0 0,-1 1 1,0-1-1,1 0 0,-1 1 1,1-1-1,-1 1 0,0 0 0,0-1 1,2 2-1,-5-3-4,-7-1-12,7 3 14,3 4 13,1-2-18,3-4-1481,-11-7-3696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1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8810,'-4'3'142,"1"0"0,0 0-1,0 0 1,1 1 0,-1-1 0,1 1 0,-1-1 0,1 1-1,0 0 1,0 0 0,1 0 0,-1 0 0,1 0 0,0 0-1,0 1 1,0-1 0,1 0 0,-1 0 0,1 1 0,0-1 0,1 0-1,-1 1 1,1-1 0,1 7 0,3 11-203,1 0 0,1-1 0,15 31 0,-20-47 137,56 111-46,127 190-1,-19-37-49,-12 45-148,-21 7-2,-13-28 102,-112-275 66,3 8 0,0-1 0,2 0 1,24 36-1,-30-53 11,-4-8-70,-7-21 337,3 19-201,-11-45 1649,-9-21-820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1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8 456 8858,'-7'3'3201,"8"-12"-2777,22-12-136,30-19-248,13-13 8,18-21-56,7-7-200,0-10-704,4 1 591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39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10 559 9674,'-3'-10'693,"-4"-19"1164,7 28-1829,0 0 0,0 1 0,1-1 0,-1 1 1,0-1-1,0 1 0,0-1 0,0 0 0,0 1 1,1-1-1,-1 1 0,0-1 0,1 1 0,-1-1 1,0 1-1,1 0 0,-1-1 0,0 1 0,1-1 1,-1 1-1,1 0 0,-1-1 0,1 1 0,-1 0 1,1-1-1,-1 1 0,1 0 0,-1 0 0,1 0 0,-1-1 1,1 1-1,0 0 0,-1 0 0,1 0 0,-1 0 1,1 0-1,-1 0 0,1 0 0,0 0 0,-1 0 1,1 0-1,-1 1 0,2-1 0,4 1-58,0 0 1,1 0-1,-1 1 0,0 0 0,1 0 0,-1 0 0,0 1 1,-1 0-1,1 0 0,0 0 0,-1 1 0,0 0 1,0 0-1,9 9 0,-8-5-93,1 0 1,-1 1-1,0 0 1,-1 1-1,0-1 0,-1 1 1,1 0-1,2 13 1,1 11-325,-1 1 0,-2-1 0,-2 1 0,-1 49 0,-4 18-456,-28 173-1,-18-27 3684,48-247-2671,0 1 0,0-1 0,-1 0 0,1 1 0,0-1 0,-1 0 0,1 0 0,-1 1 0,1-1 0,-1 0 0,0 0 0,1 0 1,-3 2-1,3-3-56,0 0 0,-1 0 0,1 0 0,0 0 0,-1 0 1,1 0-1,0-1 0,-1 1 0,1 0 0,0 0 0,-1 0 0,1 0 1,0-1-1,0 1 0,-1 0 0,1 0 0,0 0 0,0-1 1,0 1-1,-1 0 0,1 0 0,0-1 0,0 1 0,0 0 0,-1-1 1,1 1-1,0 0 0,0-1 0,0 1 0,0 0 0,0 0 1,0-1-1,-11-42 1139,7 4-1112,1-1 0,2 1 1,1 0-1,10-69 0,4 24-99,30-95-1,-17 89 27,69-154-1,-67 185-36,2 2 0,3 1 0,58-72-1,-91 125 26,1 1 0,0-1 0,1 0 0,-1 1 0,0 0 0,1 0 0,-1 0 1,1 0-1,0 0 0,0 0 0,0 0 0,0 1 0,0 0 0,0-1 0,3 0 0,-4 3 0,0-1 0,0 0 0,0 0 0,0 0-1,-1 1 1,1-1 0,0 1 0,0 0 0,-1-1 0,1 1 0,0 0 0,-1 0 0,1 0 0,-1 0 0,1 0 0,-1 1 0,0-1 0,1 0 0,-1 1 0,0-1 0,0 1 0,0-1 0,0 1 0,0-1 0,1 4 0,5 8-45,-1 0 1,0 1-1,-1-1 1,6 24-1,7 63-334,5 20-145,-18-102 477,1-1 0,1 0 0,1 0 0,0-1-1,1 1 1,0-2 0,2 1 0,0-2 0,0 1-1,28 24 1,-28-29 54,1-1-1,1 0 1,-1-1 0,1 0-1,1-1 1,0-1-1,0 0 1,0-1-1,0 0 1,1-1 0,0-1-1,0 0 1,27 1-1,-12-4-5,0-1-1,-1-1 1,1-2-1,0-1 1,-1-1-1,0-2 1,-1-1 0,0-1-1,0-1 1,41-23-1,-23 6 2,-2-1 0,-1-2 0,-1-2 0,-2-2 0,39-44 1,-60 59-48,-2-1 1,0 0-1,-1-1 1,-1-1 0,13-27-1,-21 33-52,0 0-1,0 0 1,-2-1 0,0 0-1,-1 0 1,-1 0 0,-1 0-1,0-28 1,-2 25-14,-1 0 0,-2 1 0,-6-29 1,7 41 108,0-1 0,-1 0 1,0 1-1,-1 0 1,0 0-1,0 0 0,-1 0 1,0 0-1,-11-13 0,14 19 16,0 0-1,1 1 1,-1-1-1,0 0 0,-1 0 1,1 1-1,0 0 1,0-1-1,0 1 0,-1 0 1,1 0-1,-1 0 1,1 0-1,-1 1 0,1-1 1,-1 1-1,0-1 1,1 1-1,-1 0 0,1 0 1,-1 0-1,0 0 1,1 1-1,-1-1 0,1 1 1,-1-1-1,1 1 1,-4 1-1,-1 2 0,0 0 1,1 0-1,-1 1 0,1 0 1,0 0-1,1 1 1,-1-1-1,-5 9 0,-21 26-85,2 2 0,2 1 0,-26 54 0,18-22-190,-31 94 1,58-145 185,1 1 1,1-1 0,2 1-1,0 0 1,2 1 0,0-1-1,2 32 1,2-50 71,-1 0 1,1-1-1,0 1 0,1 0 1,0 0-1,0-1 0,0 1 1,1-1-1,0 1 0,0-1 1,1 0-1,4 6 0,-5-8 37,1-1 0,0 1 0,0-1 0,0 1 0,0-1 0,1 0 0,-1-1 0,1 1 0,0-1 0,-1 0 0,1 0 0,0 0 0,0-1 0,1 0 0,-1 0 0,10 1 0,3-2 109,0 0 0,0-1 0,0-1 0,0-1 1,-1-1-1,1 0 0,27-11 0,7-6 111,58-32-1,93-67-87,-177 103-147,-2-2 1,0 0-1,-1-2 0,-1-1 1,32-41-1,-41 45-25,-1-1 1,-1-1-1,-1 1 0,-1-2 0,8-24 1,-12 29-26,-1 0 0,0-1 1,-1 0-1,-1 1 0,-1-1 0,0 0 1,-2-23-1,1 38 32,-1-1-1,1 0 1,0 1 0,-1-1-1,1 1 1,-1-1 0,0 1-1,0-1 1,0 1 0,0 0-1,0-1 1,0 1 0,-1 0-1,1 0 1,-1 0 0,1 0-1,-1 0 1,0 0 0,0 0-1,-4-2 1,3 3 5,0 0 1,0 0-1,0 0 0,0 1 1,0-1-1,0 1 0,0 0 1,0 0-1,-1 0 0,1 0 1,0 1-1,0-1 1,0 1-1,0 0 0,0 0 1,0 0-1,0 0 0,-3 2 1,-7 3 11,0 2 1,1-1 0,-1 2 0,2-1 0,-1 2-1,1-1 1,1 2 0,0-1 0,0 1 0,-10 17-1,3-3-30,1 0 0,1 1-1,2 1 1,-12 32 0,21-49-7,1-4-3,0 1 0,1-1 1,0 0-1,1 1 0,-1 0 1,1-1-1,0 13 0,1-19 27,0 1 0,0 0-1,0-1 1,0 1 0,0 0-1,0-1 1,0 1 0,1 0 0,-1-1-1,0 1 1,0-1 0,1 1-1,-1 0 1,0-1 0,1 1-1,-1-1 1,0 1 0,1-1 0,-1 1-1,1-1 1,-1 1 0,1-1-1,-1 0 1,1 1 0,-1-1 0,1 1-1,0-1 1,0 1 0,1-1 11,0 0 1,-1 0-1,1 0 1,-1 0-1,1 0 1,0 0 0,-1-1-1,1 1 1,-1 0-1,1-1 1,2 0-1,5-4 88,0 1-1,17-12 0,-24 15-92,19-14 62,0-1 0,-1-1 0,36-38 0,-46 44-35,-1 0 0,-1-1 1,0 0-1,-1 0 0,0-1 0,0 0 1,-2 0-1,0 0 0,4-15 0,-5 9 123,0 0-1,-2 0 0,0 1 0,-2-37 0,4 133 1241,16 22-1239,63 185 0,-37-144-225,63 258-182,-89-307 229,-4 0 0,5 132 1,-20-178 146,-3-1-1,-1 1 1,-3-1 0,-1 0 0,-2 0 0,-3-1-1,-32 82 1,32-97-39,-2-1-1,-1 0 1,-1-1-1,-2-1 1,0 0-1,-2-2 1,0 0-1,-2-1 1,0-1-1,-2-1 1,0-2-1,-35 22 1,42-30-124,-2-2 0,1 0 1,-2-1-1,1-1 0,-1-1 1,0-1-1,0 0 0,-26 2 1,32-6-52,1-1 1,-1 1 0,1-2 0,-1 0 0,1-1 0,-1 0 0,1-1 0,0-1 0,0 0 0,0 0 0,1-1 0,-1-1-1,-17-11 1,18 8-63,0-1 0,0 0 0,0-1 0,2 0 0,-1-1 0,2 0 0,-1 0 0,2-1-1,-1-1 1,2 1 0,0-1 0,1 0 0,0-1 0,1 0 0,0 0 0,-3-24 0,3 5-177,2 1 1,1-1-1,1 0 1,2 0-1,2 0 1,10-54-1,18-52-252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40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6937,'9'67'2940,"32"122"0,-36-168-2591,-2 0 0,-1 0 0,-1 0-1,-1 36 1,-1-5-390,1-19-125,2 48-608,-1-73 542,0 0-1,0-1 1,1 1 0,0 0-1,0-1 1,1 0 0,6 13-1,-9-19 159,1 0 1,-1 0-1,1 0 0,-1 0 0,1 0 0,0 0 1,-1-1-1,1 1 0,0 0 0,0 0 0,0-1 0,0 1 1,0 0-1,-1-1 0,1 1 0,0-1 0,1 1 1,-1-1-1,0 1 0,0-1 0,0 0 0,0 1 1,0-1-1,0 0 0,0 0 0,0 0 0,1 0 1,0 0-1,17-13-481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4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1450 6521,'7'-8'1983,"-7"10"-774,-14 18-692,-4-2-461,0 0 0,-2-2 0,-30 22-1,-71 35-36,-4 2-54,105-61 54,1 1 0,0 0 0,-31 36 0,42-42-33,0 1 0,2 0 0,-1 1-1,1-1 1,-5 13 0,9-18-16,0 0 0,0 1 0,0-1-1,1 1 1,0-1 0,0 1 0,0-1 0,1 1-1,0 0 1,0-1 0,0 1 0,2 8-1,-2-12 29,1 0 0,-1-1 0,1 1-1,-1-1 1,1 1 0,0-1-1,-1 0 1,1 1 0,0-1-1,0 0 1,0 1 0,0-1-1,0 0 1,0 0 0,1 0-1,-1 0 1,0 0 0,0 0-1,1 0 1,-1 0 0,1-1-1,2 2 1,-1-1 37,0-1-1,0 1 1,0-1-1,0 0 1,0 0-1,0 0 1,0-1-1,0 1 1,0-1-1,0 1 1,4-2-1,3-2 158,0-1 0,0 1 0,0-1 0,-1-1 0,14-10 0,-7 2 27,0 0 1,-1-1-1,-1-1 1,15-21-1,44-76 47,-2 2-248,-62 98-18,75-96-27,-70 93 39,0 1 0,0 0 0,2 1 1,25-17-1,-36 27-5,0 1 0,0 0 0,0 1 0,0-1 1,0 1-1,1 0 0,-1 0 0,1 1 0,0-1 0,-1 1 0,1 1 1,0-1-1,0 1 0,-1 0 0,1 0 0,0 0 0,8 3 0,-8-1-5,0 0-1,0 1 0,0-1 0,0 2 0,-1-1 0,0 0 0,1 1 0,-1 0 1,-1 0-1,1 1 0,-1-1 0,1 1 0,-1 0 0,0 0 0,4 8 0,7 16-36,-1 0 0,-2 1-1,0 0 1,-3 0-1,8 34 1,8 27 10,-25-90 25,3 6 99,-1 0-1,1 0 1,0 0 0,6 11-1,-8-17-45,0 0-1,0 1 0,0-1 1,0 0-1,0 0 1,0 0-1,0 0 0,1 0 1,-1 0-1,0 0 1,0 0-1,1 0 0,-1-1 1,1 1-1,-1-1 0,1 1 1,-1-1-1,1 1 1,-1-1-1,1 0 0,-1 0 1,1 0-1,-1 0 1,1 0-1,-1 0 0,1 0 1,0 0-1,1-1 1,5-2 55,0 0 1,-1 0 0,0 0 0,1-1 0,-1 0 0,10-9 0,39-36-645,-36 31 171,41-42-861,-44 41 991,1 1 0,1 1-1,0 1 1,34-22 0,-47 35 255,0 0-1,-1 1 1,1 0 0,0 0 0,0 0-1,0 1 1,1 0 0,-1 0 0,0 1-1,0 0 1,0 0 0,1 0 0,7 2-1,7 2 126,0 1 0,32 13 0,8 2 63,-37-15-113,0-1 0,1 0 1,-1-2-1,1-1 0,0-1 1,-1 0-1,1-2 0,-1-2 1,1 0-1,-1-1 0,0-1 1,-1-1-1,1-2 0,-2 0 1,1-1-1,25-17 0,-45 26-94,-1-1 0,1 1-1,-1-1 1,0 0 0,0 0-1,0 0 1,0 0 0,0 0-1,0 0 1,-1-1 0,1 1-1,-1-1 1,1 1 0,-1-1-1,0 1 1,0-1 0,1-5-1,-2 6-18,0 0 0,0 0 0,0 1-1,0-1 1,-1 0 0,1 0 0,0 0-1,-1 0 1,0 1 0,1-1 0,-1 0-1,0 1 1,0-1 0,0 0-1,0 1 1,0-1 0,0 1 0,0-1-1,-1 1 1,1 0 0,-1 0 0,1-1-1,-1 1 1,1 0 0,-1 0 0,1 0-1,-1 1 1,-3-2 0,0 0-22,-1 0 1,0 0 0,1 1-1,-1 0 1,0 0 0,0 1-1,0 0 1,0 0 0,0 0-1,1 0 1,-1 1 0,0 0-1,0 1 1,0-1 0,1 1-1,-1 0 1,1 0 0,0 1-1,-1-1 1,-5 6 0,-6 2 3,1 2 1,0 0 0,1 0-1,-25 27 1,21-17-39,0 0-1,2 1 1,0 1 0,2 1-1,0 0 1,2 1 0,1 0 0,1 1-1,-10 39 1,19-59 30,0-1 0,1 1 1,0 0-1,0-1 0,1 1 0,0 0 0,0 0 1,2 10-1,-1-15 39,-1 0 1,1 0 0,0 0-1,0-1 1,0 1 0,0 0-1,0 0 1,0 0 0,0-1-1,1 1 1,-1-1 0,1 1-1,-1-1 1,1 0-1,-1 1 1,1-1 0,0 0-1,0 0 1,-1 0 0,1 0-1,0 0 1,0-1 0,0 1-1,0-1 1,0 1 0,0-1-1,0 1 1,0-1 0,1 0-1,-1 0 1,3-1 0,6 0 85,0 0 0,-1-1 0,0 0 0,1 0 0,-1-1 0,0-1 0,0 0 0,12-7 0,75-47 733,117-102 132,-192 142-958,-1 0 1,23-27-1,-36 37-5,-1-1 1,-1 0-1,0 0 1,0-1-1,-1 1 1,0-1-1,0 0 1,4-16-1,-5 9-83,0-1 0,-1 0 0,-1 0 0,0-19 0,-2 36 92,0 1-1,0 0 0,0 0 0,0 0 1,0 0-1,0 0 0,0 0 1,0-1-1,0 1 0,0 0 0,0 0 1,0 0-1,0 0 0,0 0 1,0-1-1,0 1 0,0 0 0,0 0 1,0 0-1,0 0 0,0 0 0,0-1 1,0 1-1,0 0 0,0 0 1,0 0-1,-1 0 0,1 0 0,0 0 1,0-1-1,0 1 0,0 0 1,0 0-1,0 0 0,0 0 0,-1 0 1,1 0-1,0 0 0,0 0 1,0 0-1,0 0 0,0 0 0,0 0 1,-1 0-1,1 0 0,0 0 0,0 0 1,0 0-1,0 0 0,-1 0 1,1 0-1,0 0 0,0 0 0,-10 8-293,-15 26-34,17-23 224,-80 121-615,74-106 493,0 0 0,2 1 1,-12 37-1,22-60 180,1 1-1,-1-1 1,1 1 0,1-1-1,-1 1 1,0 0 0,1-1 0,0 1-1,0 0 1,1-1 0,1 10-1,-2-13 51,1 0 1,-1 0-1,1 0 0,-1 0 0,1 0 0,0 0 0,-1 0 1,1-1-1,0 1 0,0 0 0,-1 0 0,1-1 0,0 1 1,0 0-1,0-1 0,0 1 0,0-1 0,0 1 0,1-1 0,1 1 31,-1-1-1,1 1 0,-1-1 0,1 0 1,0 0-1,-1 0 0,1 0 0,-1-1 0,1 1 1,4-2-1,12-5 288,0 0 1,-1-1-1,0-2 1,0 0-1,24-17 1,38-32 179,-2-4 0,-3-3 0,75-85 0,-102 99-820,59-84 0,-86 105 219,-1 0 1,-2-2 0,-2 0-1,21-58 1,-21 36 164,-2 0 0,-3-2 1,-2 1-1,3-90 0,-12 78 171,-2 1 0,-4-1 0,-20-102 0,17 133-87,-12-36 0,17 62-98,0 0-1,-1 0 0,0 1 1,-1 0-1,0 0 0,-1 0 1,-12-14-1,18 23-37,0 0 0,0 0 0,0 0 0,0-1-1,0 1 1,0 0 0,-1 0 0,1 1 0,0-1 0,0 0 0,-1 0 0,1 1 0,-1-1 0,1 1 0,-1-1-1,1 1 1,-1-1 0,1 1 0,-1 0 0,1 0 0,-1 0 0,1 0 0,-1 0 0,0 0 0,1 0 0,-1 0-1,1 1 1,-1-1 0,1 1 0,-1-1 0,1 1 0,0-1 0,-3 2 0,-1 2 2,1 0 1,0 1-1,-1-1 1,1 1-1,1 0 0,-7 9 1,-15 27-38,2 1 1,2 1-1,-22 66 1,-31 145-213,47-136-22,5 2 1,5 1-1,-2 200 0,20-268 107,2 1 1,2-1-1,3 0 0,2-1 0,3 0 0,2-1 1,2 0-1,2-1 0,2-1 0,2-1 0,3-1 0,39 55 1,29 17-182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42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1984 7306,'47'-41'2546,"70"-61"769,143-138-2304,-216 195-1023,-2-3 1,-3 0-1,-1-3 1,-3-1-1,50-99 1,-53 79 99,-2-2-1,-4 0 1,-3-2-1,16-91 1,-19 54 367,-6 0 1,1-179-1,-15 266-386,-2 1-1,-7-41 1,7 58-36,0 0-1,0 0 0,-1 1 0,0-1 0,0 1 1,-1-1-1,1 1 0,-2 0 0,1 0 1,-1 1-1,-8-9 0,12 14-25,0 0 0,-1 0-1,1 0 1,0 0 0,-1 0 0,0 0-1,1 0 1,-1 1 0,1-1 0,-1 0-1,0 1 1,0 0 0,1-1 0,-1 1-1,0 0 1,0 0 0,1 0 0,-1 0-1,0 0 1,0 0 0,1 1 0,-1-1-1,0 0 1,1 1 0,-1 0 0,0-1-1,1 1 1,-1 0 0,-1 1 0,-5 3-11,1-1 0,1 2 0,-1-1 0,-8 10 0,-11 14-43,1 0 0,2 2 0,1 1-1,-19 38 1,-63 145-131,55-100 30,5 1 0,5 3 0,5 1 0,6 1-1,5 2 1,-9 151 0,29-216 96,3-1 0,2 0 0,3 1 1,16 78-1,-15-111 56,1 1 1,1-1-1,1-1 1,1 1-1,1-2 1,1 0-1,1 0 1,2-1-1,0 0 1,1-2-1,36 38 1,-40-48-19,1 0 1,0 0 0,0-1 0,1-1-1,0 0 1,0-1 0,1-1 0,0 0 0,0-1-1,0 0 1,1-2 0,-1 1 0,1-2 0,0 0-1,0-1 1,0-1 0,0 0 0,0-1-1,0-1 1,-1 0 0,32-10 0,-13 1 21,0-1 0,0-2 0,-1-1 0,-1-2 0,59-41 0,-54 30 0,-1-2 0,-1-1 1,-1-2-1,34-43 0,-48 48-21,0 0 0,-2-2 0,-1 0 0,-2 0 0,-1-2 0,12-38 0,-9 13 19,-2-1 1,11-97-1,-38 168-802,-25 41-24,-51 104 1,76-132 856,0 2 1,2-1 0,1 2 0,2-1-1,0 1 1,-3 42 0,10-62-5,0-1 0,0 1 0,1 0 0,0 0 0,1 0 0,3 11 0,-5-18-31,0-1 0,0 1 0,1-1 0,-1 0 0,1 1 1,0-1-1,-1 0 0,1 1 0,0-1 0,0 0 0,-1 0 0,1 0 0,0 0 0,0 1 1,0-1-1,1 0 0,-1-1 0,0 1 0,0 0 0,0 0 0,1 0 0,-1-1 0,0 1 0,1-1 1,-1 1-1,0-1 0,1 0 0,-1 1 0,1-1 0,-1 0 0,1 0 0,-1 0 0,1 0 1,-1 0-1,1 0 0,-1 0 0,0-1 0,1 1 0,-1 0 0,1-1 0,-1 1 0,0-1 1,1 0-1,-1 1 0,0-1 0,0 0 0,3-2 0,6-4 4,0 0 0,-1-1-1,0-1 1,0 0 0,15-19 0,35-59-67,-49 71 39,35-60-36,67-157 0,-105 217 51,0 0 0,1 0 0,1 1 0,0 0 0,19-23 1,-24 34-3,0-1 0,1 1 1,0 0-1,0 0 1,0 0-1,0 1 0,1 0 1,-1 0-1,1 0 1,0 0-1,0 1 0,0 0 1,0 1-1,0-1 1,1 1-1,-1 0 0,0 1 1,1-1-1,8 2 1,25 3 64,57 14 1,32 4 220,-48-18 62,0-4-1,1-3 1,-1-4-1,129-28 1,-198 32-276,19-3 205,48-17 1,-79 23-267,0 0-1,0 0 1,-1 0 0,1 0-1,0-1 1,0 1-1,-1 0 1,1 0 0,0 0-1,0 0 1,0 0 0,-1-1-1,1 1 1,0 0 0,0 0-1,0 0 1,0-1 0,-1 1-1,1 0 1,0 0-1,0-1 1,0 1 0,0 0-1,0 0 1,0-1 0,0 1-1,0 0 1,0 0 0,0-1-1,0 1 1,0 0 0,0 0-1,0-1 1,0 1 0,0 0-1,0 0 1,0-1-1,0 1 1,0 0 0,0 0-1,0-1 1,0 1 0,1 0-1,-1 0 1,0 0 0,0-1-1,0 1 1,0 0 0,1 0-1,-1 0 1,0-1 0,0 1-1,0 0 1,1 0-1,-1 0 1,0 0 0,0 0-1,1-1 1,-1 1 0,0 0-1,0 0 1,1 0 0,-1 0-1,-26-8 43,6 5-54,0 1 0,0 1-1,-1 1 1,1 0 0,0 2-1,0 0 1,0 1 0,1 1-1,-1 1 1,1 1 0,0 0 0,-27 14-1,20-7 27,0 2 0,1 1 0,1 0 0,0 2 0,2 1 0,0 1 0,1 1 0,-19 24 0,9-6-19,-48 76 0,68-94-80,0 1 0,1 0 0,1 0 0,1 1 0,-10 43 0,17-59 32,0 0 0,0-1 1,1 1-1,0 0 1,0 0-1,0 0 1,1 0-1,0 0 1,0 0-1,5 13 1,-4-16 10,0 0 1,0 0 0,0 0-1,1-1 1,-1 1-1,1-1 1,0 0 0,0 1-1,0-1 1,1-1-1,-1 1 1,1 0 0,-1-1-1,1 0 1,0 0-1,0 0 1,0 0 0,8 2-1,0-1-49,0 0 0,0-1 0,0-1 1,0 0-1,1-1 0,-1 0 0,0 0 0,15-4 0,-3 0-160,-1-1-1,0-1 1,23-10 0,3-3-144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43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1269 8858,'-114'121'3965,"51"-45"-4768,-98 159 0,145-207 569,-26 60 0,41-86 233,0 1-1,0-1 1,0 0-1,0 0 1,0 1 0,1-1-1,-1 1 1,1-1 0,0 1-1,0-1 1,0 1-1,0-1 1,0 0 0,1 1-1,-1-1 1,0 1 0,2 3-1,-1-5 14,0 0 0,0 0 0,0 0-1,0-1 1,0 1 0,0 0 0,0 0 0,0-1-1,0 1 1,0 0 0,0-1 0,1 1-1,-1-1 1,0 1 0,0-1 0,1 0 0,-1 0-1,0 1 1,0-1 0,1 0 0,-1 0 0,0 0-1,2-1 1,6 0 79,1-1 0,-1 0 1,0 0-1,0-1 0,0-1 0,17-8 0,11-10 241,58-45 0,17-10-108,-111 76-220,1-1-1,0 1 1,0 0-1,0 0 1,0 0-1,0 0 1,1 0 0,-1 0-1,0 1 1,0-1-1,1 1 1,-1-1-1,0 1 1,0 0-1,1 0 1,-1 0-1,0 0 1,1 1-1,-1-1 1,0 0-1,0 1 1,1 0-1,-1-1 1,4 3-1,-4 0-2,1-1 0,-1 1 0,0-1 0,0 1 0,-1 0 0,1 0 0,0-1 0,-1 1-1,0 1 1,0-1 0,0 0 0,0 0 0,0 0 0,0 0 0,-1 1 0,0-1-1,1 4 1,0 35-67,-2 1-1,-5 41 0,2-42-2,1 0 0,5 52 1,-2-86 75,1 1-1,1-1 1,-1 1 0,1-1 0,4 9 0,-6-15 13,1-1-1,0 1 0,0 0 1,0-1-1,-1 1 1,1-1-1,1 1 0,-1-1 1,0 0-1,0 1 1,0-1-1,1 0 1,-1 0-1,1 0 0,-1 0 1,1 0-1,-1 0 1,1 0-1,0-1 0,-1 1 1,1-1-1,0 1 1,-1-1-1,1 1 1,0-1-1,0 0 0,0 0 1,-1 0-1,1 0 1,0 0-1,2-1 0,0 0 71,1 0-1,0 0 0,-1-1 1,1 0-1,-1 0 0,0 0 1,1-1-1,6-5 1,34-33 632,18-31-127,71-109-1,-124 167-589,60-92-34,-5-3 0,-4-2 1,51-136-1,93-371 385,-183 540-227,-4-1-1,-3 0 0,7-136 1,-22 201-115,0 0 0,0 0 1,-1 0-1,-1 0 0,0 1 0,-1-1 1,-1 0-1,0 1 0,-10-23 1,13 33-14,0 1 1,-1 0-1,1 0 1,0 0 0,-1 0-1,1 0 1,-1 0 0,1 1-1,-1-1 1,0 0-1,0 1 1,0-1 0,0 1-1,0 0 1,0-1 0,0 1-1,0 0 1,-1 0-1,1 1 1,0-1 0,-1 0-1,1 1 1,0 0 0,-1-1-1,1 1 1,-1 0 0,1 0-1,-1 0 1,-4 1-1,2 1-1,0 0-1,0 1 1,0-1-1,0 1 1,0 0-1,0 0 1,1 0-1,-1 1 1,1 0-1,0 0 1,-6 7-1,-10 17-9,2 0 0,0 1 0,2 0 0,-24 63 0,34-79 10,-27 70-21,3 0 1,3 2 0,4 2-1,-17 137 1,35-179-108,3 0 0,2 1 0,1-1 0,3 0 0,13 68 0,-9-80-105,2 0-1,1 0 1,1-1 0,2 0 0,1-1 0,1-1-1,36 50 1,-34-57-74,2-1 0,0 0-1,1-2 1,1 0 0,1-2-1,36 24 1,-32-27 24,35 14 1,-61-29 280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45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696 283 9770,'-3'-7'313,"0"1"-1,0 0 0,-1 1 1,0-1-1,0 0 1,0 1-1,0 0 0,-1 0 1,-6-5-1,6 7-257,0 0-1,-1 0 1,1 1-1,-1-1 1,0 1-1,0 0 1,0 1-1,0-1 1,0 1-1,0 1 1,-9-1-1,-3 1-29,0 0 0,0 2 0,0 0-1,0 1 1,0 1 0,-24 8 0,-102 47 23,95-36-22,1 2 1,2 2 0,-55 42-1,98-67-30,-1 1 1,1 0-1,0 0 0,0 0 0,0 0 0,0 1 1,0-1-1,1 1 0,-3 4 0,4-6-6,1 0-1,-1 0 0,1 0 0,0-1 1,-1 1-1,1 0 0,0 0 1,0 0-1,0 0 0,0 0 1,1 0-1,-1 0 0,1 0 0,-1 0 1,1 0-1,-1 0 0,1-1 1,0 1-1,0 0 0,0-1 1,0 1-1,2 2 0,12 14-25,1-1-1,0-1 1,1 0-1,1-1 1,29 18-1,-8-5 90,132 87 173,-109-76-355,-1 2 1,68 61 0,-118-92 12,-1 1 0,0 0-1,-1 1 1,0 0 0,0 0 0,-1 1 0,-1 0 0,0 0 0,7 22-1,-11-24 6,0 1 0,0-1 0,-1 1 0,-1 0 0,0 0 0,0-1 0,-1 1 0,-1 0-1,0 0 1,0 0 0,-2 0 0,-4 15 0,2-12 73,-1-1 0,0-1 0,-1 1 1,0-1-1,-1 0 0,-1-1 0,0 0 0,-1 0 0,0-1 1,0 0-1,-2-1 0,1 0 0,-1-1 0,0 0 0,-1-1 1,-18 9-1,15-9 171,0-1 1,0-1-1,0-1 0,-1 0 1,0-1-1,1 0 0,-2-2 1,1 0-1,0-1 1,0-1-1,-1 0 0,1-1 1,0-1-1,-18-5 1,32 7-92,1-1 1,-1 1 0,1-1 0,0 0 0,-1 0 0,1 0 0,0-1 0,-1 1 0,1 0 0,0-1 0,0 1 0,-3-5-1,4 5-33,0 0-1,0 0 0,1 0 0,-1-1 0,0 1 1,1 0-1,-1-1 0,1 1 0,0 0 0,-1-1 0,1 1 1,0 0-1,0-1 0,0 1 0,0-1 0,0 1 1,1-3-1,0-1-47,1-1 0,0 1 0,0 0 1,1 0-1,0 0 0,0 0 0,0 1 1,0-1-1,1 1 0,6-6 0,8-7-67,0 0 0,2 2 0,0 0 0,1 2 1,0 0-1,1 1 0,27-10 0,175-56 179,-146 54 61,-30 9-8,61-19 646,196-90 1,-233 87-633,-2-4 0,-1-3 0,-3-3 0,-1-3 0,83-83 0,-137 122-171,-1-2 0,0 1 0,-1-2 0,0 1 0,-1-1-1,0 0 1,8-23 0,-13 27 26,0 1-1,-1-1 0,1 0 1,-2 0-1,1-1 1,-2 1-1,1 0 1,-1 0-1,-1 0 1,0-1-1,0 1 1,-6-18-1,4 19 16,0 0 1,-1 0-1,0 1 0,0-1 0,-1 1 1,0 0-1,0 1 0,-1-1 0,0 1 1,0 0-1,-1 1 0,0-1 1,0 1-1,0 1 0,-9-6 0,10 8-11,0 0-1,0 0 0,0 1 0,0 0 1,0 0-1,-1 1 0,1-1 1,0 2-1,-1-1 0,1 1 0,-1-1 1,1 2-1,0-1 0,-1 1 0,1 0 1,0 0-1,-1 1 0,1 0 0,0 0 1,0 0-1,0 1 0,0 0 0,-5 3 1,-3 4-15,1 0 1,0 1 0,1 0-1,0 1 1,1 0-1,0 1 1,1 0 0,0 0-1,1 1 1,0 1 0,-7 17-1,2 1-35,0 2 1,2-1-1,2 1 0,-7 42 0,10-35-76,2 1 0,2 0 0,2 1 0,2-1 1,1 0-1,3 0 0,13 58 0,-14-85 59,1 1-1,0-1 0,2 1 1,0-2-1,0 1 1,2-1-1,17 24 1,-21-32 88,1 0 0,0 0 0,0-1 0,1 0 0,0 0 0,0-1 0,1 0 0,-1 0 0,1-1 0,0 0 0,0 0 0,0-1 0,1 0 0,-1 0 0,1-1 0,13 2 0,-8-4 84,-1 1-1,0-2 1,0 0-1,1 0 1,-1-1-1,0-1 1,0 0-1,-1-1 1,1-1 0,-1 0-1,0 0 1,0-1-1,21-14 1,-3-1 29,-2-2 0,0 0 1,45-51-1,-37 31-2,-2-2 0,-1-2 0,-3-1 1,-2-1-1,41-99 0,-63 134-65,52-110 427,-51 112-484,0 0-1,1 1 0,0-1 0,1 2 1,0-1-1,0 1 0,19-14 0,-25 22 82,1-1 0,-1 1 0,1 0 0,-1 1-1,1-1 1,0 1 0,-1-1 0,1 1 0,0 0-1,0 1 1,8-2 1515,-19-6-1545,27 56 175,-17-42-236,7 17 0,0 1 0,-2 0-1,0 0 1,-2 1 0,6 43 0,5 202-108,11 119-381,-23-369 820,-2-38-33,0-134-281,12-302-849,-14 443 824,-1-8-148,1 1 0,1 0 0,1 0 0,0 0 0,7-20 1,-9 37 125,-1 0 0,0 0 1,1 0-1,-1 0 0,1 0 1,-1 0-1,1 0 0,0 1 1,-1-1-1,1 0 1,0 0-1,0 0 0,0 1 1,-1-1-1,1 1 0,0-1 1,0 0-1,0 1 0,0 0 1,0-1-1,0 1 0,0-1 1,0 1-1,0 0 1,0 0-1,0 0 0,0 0 1,1 0-1,-1 0 0,0 0 1,0 0-1,0 0 0,0 0 1,0 0-1,0 1 0,1-1 1,4 3-10,0-1-1,0 1 1,-1 0 0,11 7 0,-8-5 38,1 0 73,0 0 0,0-1-1,0 0 1,0 0 0,1-1-1,0-1 1,-1 0 0,1 0-1,0 0 1,0-1 0,0-1-1,0 0 1,0 0 0,0-1 0,0 0-1,0-1 1,0 0 0,-1-1-1,1 0 1,-1 0 0,12-6-1,-16 6-8,4-1 87,1 0 0,-1 0-1,1 0 1,17-2 0,-24 5-137,1 1 0,-1 0 1,0 0-1,0 0 1,0 0-1,1 0 1,-1 1-1,0 0 0,0 0 1,0 0-1,0 0 1,0 0-1,0 0 0,0 1 1,-1-1-1,1 1 1,0 0-1,-1 0 0,5 3 1,2 5-20,0 0-1,-1 1 1,0 0 0,0 0 0,-1 1 0,11 24-1,22 80-345,0 54-505,0 3 367,-39-171 534,0 0 0,-1 1-1,1-1 1,0 0-1,0 0 1,0 0-1,0-1 1,1 1-1,-1 0 1,3 3-1,-3-5-12,-1 1 0,1-1 0,0 0 0,-1 1 0,1-1-1,0 0 1,-1 1 0,1-1 0,0 0 0,-1 0 0,1 0-1,0 1 1,0-1 0,-1 0 0,1 0 0,0 0 0,0 0-1,-1 0 1,1-1 0,0 1 0,-1 0 0,2 0-1,2-3 48,0 1 0,0-1-1,0 0 1,0 0 0,-1 0-1,1 0 1,-1-1 0,0 1-1,4-7 1,121-189-28,-57 84-382,-62 100 265,89-128-494,-83 124 454,1 1 0,0 0 0,1 1 0,1 1 0,20-14 0,-31 25 43,1 0-1,0 1 1,-1 0 0,1 0-1,0 1 1,1 0-1,10-2 1,-15 4 26,1 0 1,0 1-1,0 0 0,0-1 1,-1 2-1,1-1 0,0 1 1,0-1-1,0 1 1,-1 1-1,1-1 0,-1 1 1,1-1-1,5 4 0,9 8-21,0 0-1,0 1 1,-2 1 0,0 1-1,16 18 1,-17-17 80,0 0 1,1-1 0,1-1-1,0-1 1,27 16 0,-35-25 30,-1-1 1,1 1 0,1-2 0,-1 0 0,0 0-1,1 0 1,0-2 0,-1 1 0,1-1 0,0-1 0,0 0-1,-1 0 1,1-1 0,0-1 0,18-4 0,-17 2 12,1-1 1,-1 0 0,0-1 0,0 0-1,-1-1 1,0 0 0,0-1 0,-1 0 0,1-1-1,-2 0 1,1-1 0,10-15 0,-5 6-76,0-1-1,-2-1 1,-1 0 0,0-1 0,-2 0 0,-1-1 0,13-43 0,-19 50-12,0 1 1,-1-1-1,0 1 1,-1-1-1,-1 0 1,-1 1-1,0-1 1,-1 1-1,-1-1 1,0 1-1,-1 0 1,-1 0-1,-9-21 1,1 8 7,-2 0 1,-1 1-1,-1 1 1,-28-34 0,43 58 12,0-1 0,-1 1 0,1-1 0,-1 1 0,1 0 0,-1 0 0,0 0 0,0 0 0,1 1 0,-1-1 1,-1 1-1,1 0 0,0 0 0,0 0 0,0 0 0,-1 0 0,-5 0 0,5 1-13,1 1 0,-1-1-1,1 1 1,-1 0 0,1 0 0,0 0-1,0 1 1,0-1 0,-1 1 0,1 0-1,1 0 1,-1 0 0,0 0 0,-3 3 0,-4 5-54,1 1 1,1-1-1,0 2 1,0-1-1,2 1 1,-1 0-1,-7 19 1,7-12 23,0 1 0,2 0 0,0 0 0,1 1 0,1 0 0,1-1 0,1 31 0,1-41 54,0 0 1,1 0 0,1 0 0,-1-1-1,2 1 1,-1 0 0,1-1 0,1 0 0,0 1-1,0-1 1,1-1 0,0 1 0,0-1 0,1 0-1,0 0 1,0 0 0,14 11 0,-8-10 43,0-1 1,1-1-1,0 0 1,0 0 0,0-2-1,1 1 1,0-2-1,0 0 1,0 0-1,1-2 1,-1 0-1,1 0 1,0-1 0,16-2-1,5-1 63,-1-2 0,0-1 0,0-2 0,57-19 0,-65 17-85,3-2-20,0 2 1,0 1-1,1 1 0,37-3 0,-60 9-51,0 1-1,0 0 1,0 0 0,0 1-1,0 0 1,0 1 0,0-1-1,0 1 1,-1 1 0,1 0-1,-1 0 1,0 0 0,0 1-1,0 0 1,0 0 0,0 1-1,-1 0 1,0 0-1,0 0 1,-1 1 0,9 10-1,-3 0-88,-1 0-1,-1 0 0,-1 1 1,0 0-1,-1 1 0,-1-1 1,8 37-1,-4 6-562,3 67-1,-11-102 395,3 2 371,-5-27-45,1 0-1,-1 0 0,0 1 1,0-1-1,0 0 1,1 1-1,-1-1 1,0 0-1,0 0 0,0 1 1,1-1-1,-1 0 1,0 0-1,1 0 1,-1 1-1,0-1 0,0 0 1,1 0-1,-1 0 1,0 0-1,1 0 1,-1 0-1,0 1 0,1-1 1,-1 0-1,0 0 1,1 0-1,-1 0 1,0 0-1,1 0 0,-1-1 1,0 1-1,1 0 1,-1 0-1,1 0 1,3-3 219,1-1 0,-1 1 0,0-1 0,0 0 0,-1 0 1,1 0-1,3-5 0,115-160 1237,-54 72-1649,149-204-1917,-93 132 1255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3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2965 7754,'60'36'2387,"-45"-27"-1579,-11-10-818,0-1 61,16-4-41,-1 0 0,0-2-1,0 0 1,-1-1 0,0-1-1,0-1 1,-1 0-1,0-1 1,-1-1 0,-1-1-1,0 0 1,-1-1 0,0 0-1,-2-1 1,1-1-1,-2 0 1,13-26 0,-7 6 244,21-75 0,-32 89-14,-1-1 0,-1 0-1,-1 0 1,0-37 0,-3 51-173,-1-1 0,0 1 0,-1 0 0,0 0 0,-1 0 1,0 0-1,0 0 0,-1 0 0,0 1 0,-1 0 0,0 0 0,0 0 1,-9-11-1,8 13-76,-1 1 1,1-1 0,-1 1 0,-1 0 0,1 1 0,-1 0 0,0 0-1,0 0 1,-1 1 0,1 1 0,-1-1 0,0 1 0,0 1 0,0-1-1,-10 0 1,8 2-42,0 0-1,-1 0 0,1 1 1,0 1-1,-1 0 1,1 0-1,0 1 0,0 1 1,0-1-1,0 2 1,0 0-1,1 0 0,0 1 1,-1 0-1,2 1 1,-12 8-1,9-5 17,2 0 1,-1 1-1,1 1 0,1 0 0,-1 0 1,2 0-1,0 1 0,0 1 0,1-1 1,1 1-1,0 1 0,-6 20 0,5-7 19,1 1-1,1 0 0,1 0 1,2 1-1,1-1 0,1 0 1,1 1-1,7 33 0,-1-23-15,1-1 0,2 0 0,2-1 0,1 0-1,27 51 1,-22-56-6,0-2 0,2 0 0,1-1-1,1-1 1,29 27 0,-36-40 19,1 0 1,0-2 0,1 0-1,0-1 1,1-1-1,1 0 1,0-1 0,0-1-1,39 12 1,-47-19 41,0 0 0,1-1 1,-1 0-1,0-1 0,1 0 0,-1-1 1,0 0-1,1 0 0,-1-1 0,0-1 1,0 0-1,0-1 0,-1 0 0,1 0 1,-1-1-1,0 0 0,0-1 0,11-9 1,4-5 157,0-1 0,-1-1 0,-1-1 0,-1-1 0,22-32 0,-6 2 109,-3-2-1,-2-1 0,-3-1 0,-2-2 0,33-105 0,-32 64-125,-5-2 1,21-188-1,-39 222-228,-3 0 0,-4 0 1,-2 0-1,-4 0 0,-2 0 0,-3 1 0,-4 0 1,-2 2-1,-3 0 0,-55-116 0,29 94-86,-79-115-1,-78-64 186,180 236 96,-1 1 0,-2 1 1,-1 1-1,-45-33 0,53 49 2,19 12-131,1 0-1,0 0 0,0 0 1,-1 0-1,1 0 0,0 0 0,-1 0 1,1 0-1,0 0 0,-1 0 1,1 0-1,0 0 0,0 0 1,-1 0-1,1 0 0,0 0 1,-1 0-1,1 0 0,0 0 0,0 0 1,-1 0-1,1 1 0,0-1 1,0 0-1,-1 0 0,1 0 1,0 1-1,0-1 0,-1 0 0,1 0 1,0 0-1,0 1 0,0-1 1,-1 1-1,1 2-2,0 1 1,0-1-1,0 1 1,1-1-1,-1 1 1,1-1-1,0 1 0,0-1 1,0 1-1,2 3 1,226 574-732,36-8 59,17-48 601,-258-488 86,2-1-1,1-1 1,58 57-1,-70-79 18,0-1-1,0 0 0,2-1 0,26 14 1,-31-20 7,-1 0 1,1-1 0,-1 0 0,1-1-1,0-1 1,0 1 0,1-2-1,13 1 1,-16-3 12,0 1-1,0-2 1,0 1 0,0-2-1,0 1 1,0-1 0,-1-1-1,1 1 1,-1-2-1,0 1 1,0-1 0,-1-1-1,1 0 1,-1 0 0,0 0-1,13-15 1,0-3 52,-1-1-1,-1-1 1,-1-1 0,15-31-1,16-34-142,-4-1-1,-4-3 0,35-121 1,-66 182-99,-2 0 0,-1-1 0,-2 1 0,-1-1 0,-2-1 0,-4-52 0,0 70 73,0 0-1,-1 0 0,-1 1 1,-1-1-1,-1 1 1,-1 0-1,0 0 1,-1 1-1,-1 0 1,0 1-1,-1 0 1,-1 0-1,-25-27 1,27 34 36,0 1 1,0 0 0,-1 0-1,0 1 1,-20-10 0,26 15 23,0 0 0,-1 0-1,1 0 1,-1 1 0,0 0 0,1 0 0,-1 0 0,0 0-1,0 1 1,0 0 0,0 0 0,1 0 0,-1 0 0,0 1-1,0 0 1,0 0 0,-7 3 0,5-1 2,0 1-1,0 1 1,1-1-1,-1 1 1,1 0 0,0 1-1,0-1 1,1 1 0,0 0-1,0 1 1,0-1 0,1 1-1,-6 10 1,0 4-2,1 1-1,0-1 1,-7 35 0,8-24 0,3 1 0,0 0-1,2 1 1,2-1 0,1 0 0,1 1 0,2-1 0,2 0 0,0 0-1,18 52 1,-16-61-84,2 0-1,1 0 0,0-1 1,2 0-1,1-1 0,0-1 1,2 0-1,0-1 0,2 0 1,0-1-1,1-1 0,1-1 1,0-1-1,35 23 0,-36-29 3,1-1-1,0-1 1,0 0-1,0-1 1,1-2 0,0 0-1,0-1 1,0 0-1,1-2 1,34 0-1,-39-3 93,1 0 0,-1-1 1,0 0-1,0-2 0,0 0 0,0 0 0,-1-2 0,1 0 0,-1-1 0,-1 0 0,1-1 0,-1 0 0,22-19 0,-15 7 135,-1-1-1,0 0 0,-2-2 0,-1 0 0,24-41 1,-10 5 256,31-82-1,-46 101-340,-2-2 0,-2 0 0,-2 0 0,-1-1-1,-3 0 1,-1 0 0,-3-1 0,-1 0 0,-2 1-1,-10-64 1,-34-105 83,19 100 42,23 91-128,6 14-29,-1 8-25,0 0 1,0 0-1,-1 0 1,1 0 0,0 1-1,-1-1 1,1 1 0,-1-1-1,0 1 1,3 3 0,41 51 34,67 110 0,18 73 2,157 338-1177,-274-553 1139,71 152-476,-75-151 739,0 0 0,-2 1 1,0-1-1,-2 2 0,2 30 0,-7-57-243,0 0 1,0 0-1,0 0 0,0 0 0,0 0 0,0 0 1,-1 0-1,1 0 0,0 0 0,0 0 0,0 0 1,0 0-1,0 0 0,0 0 0,0 0 0,0 0 0,0 0 1,0 0-1,0 0 0,0 0 0,0 0 0,0 0 1,0 1-1,0-1 0,0 0 0,0 0 0,-1 0 0,1 0 1,0 0-1,0 0 0,0 0 0,0 0 0,0 0 1,0 0-1,0 0 0,0 0 0,0 0 0,0 0 1,0 0-1,0 1 0,0-1 0,0 0 0,0 0 0,0 0 1,0 0-1,0 0 0,0 0 0,-4-8 196,-9-24-115,1 0 0,-12-50 0,-8-80-292,-24-367-80,51-5 238,24 198 45,-9 238 13,31-128-1,-34 197-7,1 1 0,1 0 0,1 0-1,1 1 1,2 1 0,28-44 0,-37 64-12,0 0 1,1 0-1,0 1 1,0 0-1,0 0 1,1 1 0,0-1-1,0 1 1,0 0-1,0 1 1,0-1 0,1 1-1,0 1 1,0-1-1,-1 1 1,1 0 0,1 1-1,12-2 1,-10 3-7,-1 1-1,1 0 1,-1 0-1,0 1 1,1 0 0,-1 0-1,0 1 1,0 1-1,-1-1 1,1 1 0,-1 1-1,0 0 1,13 10-1,1 3-95,-1 0 0,0 2 0,-2 1 0,0 1 0,-1 0 0,-2 1 0,0 1 0,-2 0 0,0 1 0,17 46 0,-18-35-65,-1 1 0,-2 0 0,-2 1-1,-1 0 1,-2 0 0,-2 0 0,-1 58 0,-6-51 134,-2 0 1,-1 0 0,-3-1 0,-1 0-1,-2-1 1,-2 0 0,-25 48-1,15-42 102,-2-2-1,-2 0 1,-2-2-1,-2-1 0,-59 60 1,80-91-71,0-1 1,0-1 0,-1 0 0,-1-1-1,0 0 1,-29 14 0,41-23-23,0 0 0,0 0-1,-1-1 1,1 1 0,0-1-1,0 0 1,-1 0 0,1 0 0,0 0-1,-1 0 1,1 0 0,0-1 0,0 1-1,-1-1 1,-3-1 0,1 0-20,0-1 0,0 0 0,0-1 1,-8-6-1,13 10 42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4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29 407 11682,'-1'0'189,"-1"-1"0,1 1-1,0-1 1,0 1-1,-1 0 1,1 0-1,0 0 1,0 0-1,-1 0 1,1 0-1,0 0 1,0 0-1,-1 0 1,1 0-1,0 1 1,0-1-1,0 1 1,-3 0-1,4 1-163,-1-1 0,1 1 0,-1-1 0,1 1 0,0 0-1,0 0 1,-1-1 0,1 1 0,0 0 0,1-1 0,-1 1 0,0 0 0,0-1-1,1 1 1,-1 0 0,1-1 0,0 1 0,0 1 0,96 294-639,1-1-161,63 424 71,-73 13 2091,-87-720-807,0-20-32,-2-9-368,54-410-2124,-37 325 1493,-11 68 317,16-89-230,-17 106 334,0 0 1,2 0-1,-1 1 0,2-1 1,8-14-1,-13 27 33,0 0 0,0 0 0,0 0 0,0 1 0,0-1 0,1 1 0,-1-1 0,1 1 1,-1 0-1,1 0 0,0 0 0,0 0 0,0 0 0,0 1 0,0-1 0,1 1 0,-1 0 0,0 0 0,1 0 0,-1 1 0,0-1 0,1 1 0,-1-1 0,1 1 0,-1 0 0,1 1 0,-1-1 0,1 0 0,4 2 0,7 3 30,0 1 0,-1 0 0,1 0 0,-1 1 0,15 11 0,-21-13-18,11 7 25,29 17 22,1-2 0,54 21 0,-86-41-49,0-1-1,0-1 0,1-1 0,-1 0 0,1-2 0,0 0 1,0 0-1,1-2 0,-1-1 0,28-3 0,-23-1 50,0-2 0,0 0 0,0-1 0,-1-1 0,-1-1 0,0-1 0,0-1 0,-1-1 0,0-1 0,27-25 0,-4-2 68,-2-2 1,-2-1-1,37-55 0,-62 80-111,4-5 18,24-42 0,-39 61-34,0-1 1,0 0-1,-1 0 1,0 0-1,0 0 1,0-1-1,-1 1 1,0 0-1,0-1 1,0 1-1,-1-1 1,0 1-1,-1-10 1,0 13-19,0-1 1,0 0-1,-1 1 0,1-1 1,-1 1-1,0 0 1,0 0-1,0-1 1,0 1-1,-1 1 1,1-1-1,-1 0 1,0 0-1,0 1 1,0 0-1,0-1 1,0 1-1,0 0 1,-1 1-1,1-1 1,-1 1-1,-5-2 0,1 0-47,-1 1-1,0 0 0,0 0 0,0 1 1,0 1-1,0-1 0,0 2 0,-14 1 1,8 1 0,0 1 0,0 0 0,1 1 1,-1 1-1,1 0 0,1 1 0,-1 1 1,1 0-1,-24 20 0,2 2 13,1 2 0,-30 37 1,43-43 47,0 1 1,2 1-1,2 0 1,0 1-1,2 1 1,1 1-1,-13 40 1,14-28-1,2-1 1,3 1-1,1 1 1,-3 85-1,9-112-6,1-1 0,1 1 0,0 0-1,2-1 1,0 1 0,0-1 0,1 0 0,10 24 0,-12-37 6,0 1-1,0-1 1,0 0 0,0 0 0,0 0 0,1 0-1,-1 0 1,1 0 0,0 0 0,0-1 0,0 0-1,0 1 1,0-1 0,0 0 0,1-1 0,-1 1-1,0 0 1,1-1 0,0 0 0,-1 0 0,1 0-1,0 0 1,0-1 0,-1 1 0,1-1 0,0 0-1,0 0 1,0-1 0,-1 1 0,1-1 0,0 1-1,0-1 1,-1-1 0,1 1 0,4-2 0,4-3 60,0 0 1,-1 0 0,0-1 0,0 0 0,0-1-1,-1 0 1,-1-1 0,18-19 0,5-14 245,-2 0 0,32-59 1,39-99 32,-60 114-305,99-154 0,-129 225-38,0 0 1,0 1-1,2 1 1,0 0-1,0 0 0,1 1 1,23-14-1,-33 23 1,1 1 1,-1-1-1,1 1 0,0 0 0,0 0 1,0 1-1,0-1 0,0 1 0,1 0 1,-1 0-1,0 1 0,0 0 0,1 0 1,-1 0-1,0 0 0,0 1 0,1 0 1,-1 0-1,0 1 0,0-1 0,0 1 1,0 0-1,-1 0 0,1 1 0,0-1 1,-1 1-1,0 0 0,1 0 0,6 8 1,3 4-5,-2 1 0,0 0 0,-1 0 0,0 1 0,-1 1 0,12 29 0,11 20-14,-15-40 106,-17-27-69,-1 1 0,0-1 0,1 0 0,-1 1 0,0-1-1,1 0 1,-1 1 0,1-1 0,-1 0 0,0 0 0,1 1 0,-1-1 0,1 0 0,-1 0-1,1 0 1,-1 0 0,1 0 0,-1 1 0,1-1 0,-1 0 0,1 0 0,-1 0 0,1 0-1,-1-1 1,1 1 0,-1 0 0,1 0 0,-1 0 0,1 0 0,-1 0 0,1-1-1,-1 1 1,1 0 0,-1 0 0,0-1 0,1 1 0,-1 0 0,1 0 0,-1-1 0,0 1-1,1-1 1,-1 1 0,0 0 0,0-1 0,1 1 0,-1-1 0,0 1 0,0-1 0,1 1-1,-1-1 1,0 1 0,0-1 0,0 1 0,0 0 0,0-2 0,12-31 417,9-47 1,1-3-651,-14 55 96,31-85-261,-33 98 331,1 0 1,0 0 0,2 0 0,-1 1 0,12-13-1,-17 24 42,0 0 0,0-1 0,0 2-1,1-1 1,-1 0 0,1 1 0,-1-1 0,1 1-1,0 0 1,0 1 0,0-1 0,0 0-1,0 1 1,0 0 0,0 0 0,1 0 0,-1 1-1,0 0 1,1-1 0,-1 1 0,0 1-1,5 0 1,7 2 6,1 1-1,-1 0 0,0 2 1,21 9-1,4 1 38,-19-8 6,1-1-1,1-1 1,0-1 0,24 2 0,-33-6 6,-1-1 1,0 0 0,0-1 0,0-1-1,0 0 1,0-1 0,0-1 0,20-7-1,12-9 110,-1-2 0,64-41-1,74-71-28,-144 101-126,-1-1 0,-2-1 0,-2-3 0,-1 0 0,-2-2 0,-2-2 0,40-74 0,-64 106 7,0 0 0,-1-1 0,0 1 0,-1-1 0,0 0 0,-1 0 0,0 0 0,0-18 0,-2 21-15,0 0 0,-1 0 0,-1 0 0,1 1-1,-1-1 1,0 0 0,-1 0 0,0 1 0,0 0 0,-1-1 0,0 1-1,-8-12 1,-9-7-115,-1 0 0,-1 1 0,-2 1 0,0 2 0,-1 0 1,-1 2-1,-1 0 0,-1 2 0,-33-15 0,44 25 80,0 1 1,-1 0 0,0 2 0,0 0 0,0 1-1,-1 1 1,0 1 0,1 1 0,-1 0-1,-23 3 1,34-1 35,-1 0-1,1 1 1,0 0-1,1 0 0,-1 1 1,0 1-1,1-1 1,-1 1-1,1 0 1,0 1-1,1 0 0,-1 1 1,1-1-1,0 1 1,0 0-1,1 1 1,0 0-1,0 0 1,0 0-1,1 1 0,0 0 1,1 0-1,-1 0 1,-2 10-1,1 0 20,1 0 1,1 0-1,0 1 0,1 0 0,2 0 0,0-1 1,0 1-1,5 33 0,1-14 8,2-2 0,1 1 1,20 53-1,-18-63-32,2-1 0,0 0 0,1 0 1,2-1-1,1-1 0,0-1 0,2 0 0,1-1 0,0-1 1,2-1-1,0 0 0,1-2 0,1-1 0,50 29 1,-34-28-162,0-3 1,0-1 0,1-1 0,1-3-1,0-1 1,49 4 0,92-1-264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40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0 270 176,'6'-2'152,"-1"1"-1,1 0 1,0 0-1,-1 1 1,9 0 0,15-1 347,258-29 2002,-206 23-1574,46-10 385,7 0-487,-25 9-439,202-23 666,-269 25-867,311-38 1455,65 7-245,-351 29-1251,121-8 147,261 16 13,-324 3-273,126 5 21,237-5 111,-254-17 17,-104 4-43,-119 9-125,309-13 339,-253 12-298,126 5 38,-126 3-97,153 17-180,-218-23 43,0 0-1,0 0 1,0 1 0,-1-1 0,1 0 0,0 0 0,0 0-1,3-1 1,-6 0-56,1 1 0,0-1 1,0 1-1,0 0 0,-1-1 0,1 1 0,0-1 0,-1 1 0,1 0 0,0-1 0,-1 1 0,1 0 0,0-1 1,-1 1-1,1 0 0,-1 0 0,0-1 0,-47-21-5140,6 3 2122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5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405 722 9786,'-62'77'3059,"60"-75"-2996,1 0-1,-1-1 0,0 1 0,0-1 0,0 1 0,0-1 0,0 0 1,-1 0-1,1 0 0,0 0 0,-1 0 0,1-1 0,0 1 1,-1-1-1,1 1 0,0-1 0,-1 0 0,1 0 0,-1 0 0,1 0 1,-1 0-1,-2-1 0,-20 0 185,21 2-277,1 0 0,0 0 1,0 0-1,0 0 0,0 1 0,0-1 1,1 1-1,-1 0 0,0-1 0,1 1 1,-1 0-1,-2 3 0,-25 36-911,22-29 675,-18 28-210,2 0-1,2 2 1,2 1 0,2 1-1,1 0 1,3 1-1,1 1 1,-10 81 0,18-93 668,3 0 1,1 0 0,1 0 0,2 0 0,1 0 0,2 0 0,1-1-1,1 0 1,3 0 0,0 0 0,2-1 0,31 59 0,-35-77-45,1-1-1,0 0 1,1-1 0,0 0 0,1 0 0,18 15 0,-26-24-91,1 0 0,0 0 1,0-1-1,0 1 0,0-1 0,1 0 1,-1 0-1,1 0 0,-1-1 0,1 1 0,0-1 1,-1 0-1,1 0 0,0-1 0,0 0 1,0 1-1,-1-2 0,1 1 0,0 0 1,0-1-1,-1 0 0,1 0 0,0-1 0,-1 1 1,5-3-1,-2 0 19,0 0 1,0-1-1,-1 0 1,1 0-1,-1 0 1,-1-1-1,1 0 1,-1 0-1,0 0 1,0-1-1,-1 0 1,5-8-1,2-8 81,-1 0-1,12-42 0,-2-11 11,15-112 0,-8-85-220,-24 198-7,-4 0-1,-3 0 1,-3 1 0,-33-144-1,15 125 113,-5 1 0,-3 1 0,-61-115 0,27 87 40,56 102-71,-2 0 0,1 1 1,-2 1-1,-23-21 0,32 32-7,0 0 0,-1 0-1,1 0 1,-9-3-1,14 6-10,-1 1-1,1 0 1,-1-1 0,1 1-1,-1 0 1,0 0-1,1-1 1,-1 1-1,0 0 1,1 0 0,-1 0-1,0 0 1,1 0-1,-1 0 1,0 0-1,1 0 1,-1 0 0,0 0-1,1 0 1,-1 0-1,1 1 1,-1-1-1,0 0 1,1 0-1,-1 1 1,1-1 0,-1 0-1,0 1 1,0 0 0,1 1 0,-1-1 0,1 0 0,-1 0 0,1 0 0,-1 0 0,1 1 1,0-1-1,0 0 0,0 0 0,0 1 0,0-1 0,0 0 0,0 0 0,0 2 0,6 25 6,1 0-1,1 0 1,1-1-1,2 0 1,16 32-1,-15-33-7,274 489-36,-120-233 16,-56-80-2,139 236-13,-246-433 28,4 7-60,1 0-1,0 0 0,1-1 1,15 16-1,-10-20-589,-14-7 622,0 0 0,1 0-1,-1 0 1,1 0 0,-1-1-1,1 1 1,-1 0 0,1 0 0,-1 0-1,0-1 1,1 1 0,-1 0-1,1 0 1,-1-1 0,0 1-1,1 0 1,-1-1 0,0 1-1,1 0 1,-1-1 0,0 1-1,0 0 1,1-1 0,-1 1-1,0-1 1,0 1 0,0-1-1,1 1 1,-1 0 0,0-1 0,0 1-1,0-1 1,5-34-594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6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4 384 8306,'-1'3'261,"0"0"1,1-1-1,-1 1 1,1 0-1,0-1 1,0 1 0,0 0-1,0 0 1,1 3-1,-1-5-263,0-1 0,0 1 0,1-1-1,-1 1 1,0-1 0,0 0 0,0 1 0,1-1 0,-1 1-1,0-1 1,1 0 0,-1 1 0,0-1 0,1 0-1,-1 0 1,0 1 0,1-1 0,-1 0 0,0 0-1,1 1 1,-1-1 0,1 0 0,-1 0 0,1 0 0,0 0-24,1 0 1,-1 0 0,0 0 0,0 0 0,0 0 0,1-1-1,-1 1 1,0-1 0,0 1 0,0-1 0,0 1 0,0-1-1,2-1 1,2-1-29,-1-1 0,0 0 0,0 0 0,0-1 0,-1 1 0,0-1 0,1 0 0,-1 1-1,-1-1 1,1-1 0,-1 1 0,0 0 0,0-1 0,1-8 0,2-7 75,-2 0 1,2-33-1,-4 44 60,0-39 405,-1 47-400,-1 0-1,1 0 1,0 0-1,0 0 0,-1 0 1,1 0-1,-1 0 1,0 0-1,0 0 1,1 0-1,-1 0 0,0 1 1,-1-1-1,1 0 1,0 0-1,0 1 0,-1-1 1,-2-1-1,4 3-43,0 0 0,0 0 0,0 0 0,-1-1 1,1 1-1,0 0 0,0 0 0,0 0 0,0 0 0,0 0 0,0 0 0,0 0 0,-1 0 0,1 0 0,0 0 0,0-1 0,0 1 0,0 0 0,0 0 1,0 0-1,0 0 0,0 0 0,0 0 0,0-1 0,0 1 0,0 0 0,0 0 0,0 0 0,0 0 0,0 0 0,0-1 0,0 1 0,0 0 0,0 0 1,0 0-1,0 0 0,0 0 0,0-1 0,0 1 0,0 0 0,0 0 0,0 0 0,0 0 0,0 0 0,0 0 0,0 0 0,0-1 0,0 1 0,1 0 1,-1 0-1,0 0 0,0 0 0,0 0 0,0 0 0,0 0 0,0 0 0,1 0 0,12-6 134,14 1-497,-26 5 332,3-15-91,4-6 131,20-23 31,-27 42-62,0-1 0,0 1 0,0-1 0,0 0-1,-1 1 1,1-1 0,-1 0 0,0 0 0,0-5-1,2-7 297,-1 15-307,-1-1 0,1 1 0,0 0 1,-1 0-1,1 0 0,-1 0 0,1 0 0,0-1 0,-1 1 0,1 0 0,-1 1 0,1-1 0,0 0 0,-1 0 0,1 0 0,0 0 0,-1 0 0,1 1 0,-1-1 0,1 0 0,-1 0 0,1 1 0,-1-1 0,1 0 0,-1 1 0,1-1 0,0 1 0,12 8 31,-1-1 0,0 2 0,-1 0 0,0 0 0,0 1 0,11 15-1,52 83 80,49 127-27,-84-153-728,85 133-1,-103-189-50,-21-26 630,1 0 0,0 0 0,0 0 0,0 0 0,-1 0 0,1 0 0,0 0 0,0-1 0,0 1 0,0 0 0,1 0 0,-1-1 0,0 1 0,0-1 0,0 1 1,0-1-1,1 0 0,0 1 0,-1-2 38,-1 1 0,0 0 0,0-1 0,1 1 0,-1-1 0,0 1 0,0 0 0,0-1 0,1 1 0,-1-1 0,0 1 0,0-1 0,0 1 0,0-1 0,0 1 0,0-1 0,0 1 0,0 0 0,0-1 0,0 1 0,0-1 0,0 1 0,-1-1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6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9202,'41'37'3497,"-41"26"-2489,6 2-720,20-1-448,-1-7-464,8-2 400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7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0 594 8594,'26'13'639,"0"2"-1,-1 1 1,25 19 0,-41-25-522,1 0 0,-2 1 0,1-1 0,-1 2 0,10 19 0,-12-21-89,155 226 260,-4-6-814,-136-194 213,-2 0 0,-2 1 0,-1 1-1,19 69 1,-32-98 383,-1-1-1,0 1 0,-1-1 0,0 1 1,0-1-1,-1 1 0,0 0 0,-1-1 0,-2 12 1,3-19-2,0 0 0,0 0 0,0 0 1,0 0-1,-1-1 0,1 1 1,0 0-1,-1 0 0,1-1 0,0 1 1,-1 0-1,1 0 0,-1-1 1,0 1-1,1-1 0,-1 1 0,1 0 1,-1-1-1,0 1 0,1-1 0,-1 1 1,0-1-1,0 0 0,1 1 1,-1-1-1,0 0 0,0 1 0,0-1 1,1 0-1,-1 0 0,0 0 1,0 0-1,0 0 0,0 0 0,0 0 1,1 0-1,-1 0 0,0 0 0,-1-1 1,-1 0 103,1 0 0,0 0 0,-1 0 0,1-1 0,0 1 0,0-1 0,0 1 0,0-1 0,0 0 0,0 0 0,-2-4 0,-2-4 50,1 0 1,0-1-1,1 1 0,0-1 0,1 0 0,0 0 0,-2-22 0,2 19-133,-8-68 86,3 1 0,5-134 0,3 195-169,4-125-330,5 1 0,54-267 0,-53 367-169,2-1 1,2 2-1,34-72 1,-42 104 213,1 0 0,0 1 1,0-1-1,15-14 0,29-19-574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7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1004 9546,'13'-2'352,"0"-2"0,0 0-1,0 0 1,-1-1 0,0 0 0,1-1 0,-2-1 0,19-13-1,-15 8-321,0 0-1,-1-1 0,-1-1 0,0-1 0,15-23 0,-8 6-272,-1 0 0,-2-2 0,-2 0 0,-1-1 0,17-62 0,-22 60 150,-1-1-1,-2-1 1,1-67-1,-7 83 130,0 1-1,-2 0 1,-1-1 0,-1 1-1,0 1 1,-2-1-1,-16-40 1,17 52 9,0 1 0,0 0 0,0 0 0,-1 1 1,-1 0-1,1 0 0,-1 0 0,-1 1 0,0 0 1,1 0-1,-2 1 0,1 0 0,-1 1 0,0 0 0,0 0 1,-1 0-1,-19-5 0,17 7-33,-1 1-1,1 0 1,-1 0 0,1 1-1,-1 1 1,0 0 0,0 1-1,1 0 1,-1 1 0,1 1-1,-1 0 1,1 0 0,0 1-1,-16 8 1,14-5-26,-1 1 0,1 1-1,0 0 1,1 1 0,0 0 0,1 1 0,0 0 0,0 1 0,-12 17-1,12-12 20,0 1-1,2 1 0,0 0 1,0 0-1,2 1 0,-9 31 1,9-15 35,1 1 1,1-1-1,3 1 1,0 0-1,3 1 1,1-1-1,2 0 1,7 38-1,-3-41-5,0 0 1,3-1-1,1 0 0,1 0 0,2-1 0,1-1 0,1 0 0,22 29 1,-26-43-22,1-1 0,1 0 0,0-1 0,1-1 0,1 0 1,22 14-1,-25-19-4,1-1 1,0-1-1,1 0 1,-1-1-1,1 0 0,0-2 1,1 1-1,30 3 1,-25-7-3,0 0 0,-1-2 0,1 0 0,-1-2 1,1 0-1,-1-1 0,38-13 0,-21 4-76,-1-3 1,0-1-1,41-26 0,-34 14-126,0-2 0,-2-2 0,68-70 0,-10-9-80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8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2331 8250,'7'-6'671,"13"-11"900,-15 15-782,-7 9 163,-1 3-962,0-1 1,1 1-1,0 0 0,1 0 0,0 0 1,1 0-1,0 0 0,2 19 0,-1 6-534,-1 32-511,-1 10 232,11 92-1,-8-146 923,2 0-1,1 0 1,1 0 0,1-1-1,1 0 1,1 0-1,1-1 1,16 27-1,-21-40-33,0-1-1,0 0 1,1 0-1,0 0 1,0-1-1,1 0 1,0 0 0,0 0-1,0-1 1,9 5-1,-12-8-18,1-1 0,-1 1 0,1 0 0,0-1 1,-1 0-1,1 0 0,0-1 0,0 1 0,0-1 0,-1 0 0,1 0 0,0-1 0,0 1 0,0-1 0,-1 0 0,1 0 0,0-1 1,-1 1-1,1-1 0,7-5 0,-1 1 86,0-2 0,0 0 0,0 0 1,-1-1-1,15-17 0,-4 1 198,26-39 0,9-27 51,54-120 0,29-108-1000,-50 85-458,-72 177 741,-2 1 0,10-74 1,-17 42 356,-4-1-1,-3 1 1,-4 0 0,-21-124 0,-96-335 2266,57 349-838,59 188-1228,1 0 0,-2 0 0,1 1 0,-1 0 0,-12-17 0,16 26-213,1 0 0,0-1 0,0 1 0,0 0 0,0 0 0,0 0 0,0 0 0,0 0-1,0-1 1,0 1 0,0 0 0,0 0 0,0 0 0,0 0 0,-1 0 0,1 0 0,0-1 0,0 1 0,0 0 0,0 0 0,0 0-1,0 0 1,-1 0 0,1 0 0,0 0 0,0 0 0,0 0 0,0 0 0,0 0 0,-1 0 0,1 0 0,0 0 0,0 0 0,0 0 0,0 0-1,-1 0 1,1 0 0,0 0 0,0 0 0,0 0 0,0 0 0,0 0 0,-1 0 0,1 0 0,0 0 0,0 0 0,0 0 0,0 0 0,0 0-1,-1 1 1,1-1 0,0 0 0,0 0 0,0 0 0,0 0 0,0 0 0,0 0 0,0 1 0,0-1 0,0 0 0,0 0 0,-1 0 0,1 0-1,0 0 1,0 1 0,0-1 0,0 0 0,0 0 0,0 0 0,0 16 126,0-14-91,9 81-7,3 0-1,29 102 1,120 362-272,-80-288-328,109 300-1258,-186-542 1951,-4-16-126,0-1 0,0 0 0,0 0 0,0 1 1,0-1-1,0 0 0,0 0 0,0 1 0,-1-1 0,1 0 0,0 0 0,0 0 1,0 1-1,0-1 0,0 0 0,-1 0 0,1 0 0,0 0 0,0 1 0,0-1 0,0 0 1,-1 0-1,1 0 0,0 0 0,0 0 0,-1 0 0,1 0 0,0 1 0,0-1 1,0 0-1,-1 0 0,1 0 0,-24-8-38,18 6-47,-41-21-918,0-1 1,2-2-1,-73-55 1,89 58 890,1-2 1,0-1 0,2-1 0,2-2-1,-42-60 1,65 88 109,-2-3 0,0-1 0,-1 0 0,2 1 0,-1-1 0,1 0 0,0 0 0,0 0 1,0 0-1,0-1 0,1 1 0,0 0 0,0-1 0,1 1 0,0-11 0,0 15-3,0-1 0,1 0-1,0 1 1,-1-1-1,1 1 1,0-1 0,0 1-1,0-1 1,0 1-1,0-1 1,0 1 0,0 0-1,1 0 1,-1 0-1,0 0 1,1 0 0,-1 0-1,1 0 1,-1 0-1,1 0 1,-1 0 0,1 1-1,0-1 1,-1 1-1,1-1 1,2 1 0,5-2 0,0 1 1,0 1 0,-1 0 0,11 1 0,18 3 68,64 15 1,-62-10 182,62 6 0,-63-14 41,0-1 0,0-3 1,0 0-1,0-3 0,0-1 0,-1-2 1,-1-1-1,1-2 0,41-20 1,-6-3 275,-2-4 0,-1-3 0,84-67 0,-69 47-240,112-94 20,-187 148-335,-1-1 0,0 0-1,-1 0 1,0 0 0,0-1-1,-1 0 1,7-15 0,-12 22-16,0 0 1,0 0 0,0 0-1,0 0 1,0 0-1,0-1 1,-1 1 0,0 0-1,1 0 1,-1-1-1,0 1 1,-1 0 0,1 0-1,-1-1 1,1 1-1,-1 0 1,0 0 0,0 0-1,0 0 1,-1 0-1,1 0 1,-1 0 0,0 0-1,1 1 1,-1-1-1,0 1 1,-1-1 0,1 1-1,0 0 1,-5-3-1,4 2-12,0 1-1,0 0 0,0 1 0,-1-1 0,1 0 1,-1 1-1,1 0 0,-1 0 0,1 0 0,-1 0 0,0 1 1,1-1-1,-1 1 0,-5 0 0,2 1-11,0 0-1,0 0 1,0 1 0,0 0-1,0 0 1,0 0-1,-7 5 1,-4 3-35,1 0 1,0 2-1,1 0 1,-25 24-1,23-18 43,0 1 0,2 1 0,0 1 0,2 0-1,0 1 1,1 0 0,1 1 0,1 1 0,1 0 0,2 0 0,-7 27-1,9-24-10,1 1 0,1-1 0,2 1-1,1 0 1,0 0 0,3 0 0,0 0 0,1 0-1,2 0 1,9 27 0,-12-48-3,0 0 1,0 1-1,1-1 1,1 0-1,-1-1 0,1 1 1,0-1-1,1 1 1,6 6-1,-9-11 34,0 0 0,0 0-1,0-1 1,0 1 0,1-1-1,-1 1 1,0-1 0,1 0 0,-1 0-1,1 0 1,0 0 0,-1 0-1,1-1 1,0 1 0,-1-1 0,1 0-1,0 0 1,0 0 0,-1 0-1,1 0 1,0-1 0,0 1 0,-1-1-1,1 1 1,-1-1 0,1 0-1,0 0 1,2-2 0,3-2 71,-1 1 1,0-1 0,0 0-1,-1-1 1,1 0 0,-1 0 0,0 0-1,-1-1 1,0 0 0,7-11-1,7-14 224,16-38 0,-25 48-222,218-504 692,-224 515-766,1 1 0,0 0-1,0 0 1,1 0 0,9-12-1,-13 20-1,-1 0-1,1 0 1,0 0-1,0 0 0,-1 0 1,1 0-1,1 1 1,-1-1-1,0 1 0,0 0 1,0-1-1,1 1 1,-1 0-1,1 0 1,-1 0-1,1 1 0,-1-1 1,1 1-1,-1-1 1,1 1-1,0 0 0,-1 0 1,1 0-1,-1 0 1,1 1-1,0-1 0,-1 1 1,5 1-1,3 2-1,-1 1 0,1 1 0,-2-1 0,1 2 0,0-1 0,9 10 0,46 53-21,-26-27-22,-36-40 48,25 26-135,41 33 1,-60-54 137,0-1 0,1 0-1,0-1 1,0 0 0,0 0 0,0-1 0,1 0 0,0 0 0,0-1 0,14 2-1,-19-5 58,0 0 0,1 0 0,-1-1 0,0 0 0,0 0 0,0 0 0,0 0 0,0-1 0,0 0 0,-1 0 0,1 0 0,-1 0 0,1-1-1,-1 0 1,0 0 0,0 0 0,0 0 0,5-6 0,7-8 168,-2 0 0,24-36 0,-34 47-229,30-49-319,-2-1 1,-3-2-1,-2 0 0,29-99 0,-54 153 303,11-27-115,-13 30 127,0 1 0,1-1 0,-1 1 0,0-1 0,1 1 0,-1-1 0,1 1 0,-1 0 0,1-1 0,-1 1 0,1 0 0,-1-1 0,1 1 0,-1 0 0,1-1 0,-1 1 0,1 0 0,-1 0 0,1 0 0,-1 0 0,1-1 0,0 1 0,-1 0 0,1 0 0,-1 0 0,1 0 0,0 0 0,-1 1 0,1-1 0,-1 0 0,1 0 0,0 0 0,-1 0 0,1 1 0,-1-1 0,1 0 0,-1 0 0,1 1 0,-1-1 0,1 0 0,-1 1 0,1-1 0,-1 1 0,0-1 0,1 1 0,-1-1 0,1 1 0,-1-1 0,0 1 0,0-1-1,1 1 1,-1 0 0,15 22-185,0 0-1,20 48 1,16 28-207,-40-83 321,0 0 0,0 0 0,2-1 0,0-1-1,22 19 1,-28-27 76,-1-2 0,0 1-1,1-1 1,0 0 0,0 0-1,0-1 1,1 0 0,-1-1-1,1 1 1,0-1-1,-1-1 1,1 1 0,0-1-1,0-1 1,0 1 0,12-2-1,-10-1 83,1 0-1,-1-1 0,0 0 0,0-1 0,0 0 1,0 0-1,0-1 0,-1 0 0,0-1 0,12-9 1,0-3 245,0-1 0,34-40 1,11-22 163,84-134 1,-117 160-504,-3-1 0,-2-1 1,36-111-1,-1-70 73,-58 217-49,-2 11-8,8-29 14,-10 36-14,-1 1 0,1 0 0,0 0 0,0 0 0,1-1-1,-1 1 1,0 0 0,1 1 0,-1-1 0,1 0 0,2-3 0,-3 5-2,0 0 0,-1 0 0,1 0 0,0-1 0,0 1 0,-1 0 0,1 0 0,0 0 0,-1 0 0,1 0 0,0 0 0,0 0 0,-1 0 0,1 1 0,0-1 0,0 0 0,-1 0 0,1 1 0,0-1 0,-1 0 0,1 1 0,-1-1 0,1 0 0,0 1 0,-1-1 0,1 1 0,-1-1 0,1 1 0,-1-1 0,1 1 0,-1 0 0,1 0 0,16 28 58,-7-5-20,-1 2 0,-1-1 1,-2 1-1,4 27 0,7 111 39,-17-164-79,8 173-123,-8 0 0,-34 266-1,21-334-260,-42 163-1,44-229 260,-2 0 0,-2 0 0,-1-1 0,-2-1 1,-1-1-1,-2-1 0,-32 41 0,41-60 101,-1-2 0,-1 1 0,0-2 0,0 0 0,-1-1 0,-1 0 0,0-1 1,0-1-1,-1 0 0,-1-1 0,0-1 0,0-1 0,0-1 0,-1 0 0,0-2 0,0 0 0,0 0 0,0-2 0,-28 0 0,16-4-162,0-2-1,1-1 0,-33-9 0,-103-33-222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9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1 525 13491,'76'-63'4545,"54"-27"-4441,32-15-456,17-25-1425,3-6 1241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0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0 399 9802,'2'1'385,"0"0"-1,0 0 1,0 0 0,0 0-1,0 1 1,0-1 0,0 1-1,2 2 1,20 30-644,-18-23 417,16 26-657,-2 2 0,-2 0 0,-2 1 0,-2 0 0,-1 1 0,8 44 0,-6 4-439,9 167 0,-23-229 1103,0-12 234,0 0 0,-1 0 0,-1 0 0,-3 17 0,-3-16 896,7-15-1256,0-1 1,0 0 0,0 0 0,-1 0-1,1 0 1,0 0 0,0 0 0,-1 0-1,1 0 1,0 1 0,0-1 0,-1 0-1,1 0 1,0 0 0,0 0 0,-1 0-1,1 0 1,0 0 0,0-1 0,-1 1-1,1 0 1,0 0 0,0 0-1,-1 0 1,1 0 0,0 0 0,0 0-1,-1 0 1,1-1 0,0 1 0,0 0-1,0 0 1,-1 0 0,1-1 0,-3-2 183,1 0 0,0-1 0,0 1 1,0-1-1,0 0 0,1 1 0,-2-7 1,-10-33 116,3-1 1,1 0 0,-3-56-1,2-140-191,19-57-119,-5 248-26,3 1 1,2-1-1,30-91 1,-34 127-11,0 0 0,1 1 1,0-1-1,1 1 0,1 0 0,0 1 1,0 0-1,14-14 0,-17 20 4,1 1 1,0-1-1,0 1 0,0 0 0,0 0 1,0 1-1,1-1 0,0 2 1,-1-1-1,1 1 0,0 0 0,0 0 1,1 1-1,-1 0 0,0 0 1,0 1-1,11 0 0,-4 1 6,-1 1-1,0 1 1,0 0 0,0 0-1,-1 1 1,1 1 0,17 9 0,-11-3-4,0 1 0,0 0 0,32 30 0,-20-11-26,-2 1 0,0 1 1,46 74-1,102 228-90,-88-154 517,-88-180-395,4 10 48,1-1 0,0 1 0,0-2 0,1 1 1,12 12-1,-18-20-75,1-1 0,0 1 1,-1-1-1,1 0 1,0 1-1,0-1 0,0 0 1,0 0-1,1 0 0,-1 0 1,0 0-1,0-1 1,0 1-1,1-1 0,-1 0 1,0 1-1,1-1 0,-1 0 1,0 0-1,1 0 1,-1-1-1,0 1 0,0 0 1,1-1-1,-1 0 0,0 1 1,0-1-1,0 0 1,0 0-1,1 0 0,-1-1 1,-1 1-1,5-3 0,33-35-271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0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13923,'-17'17'4265,"-5"5"-4729,11-1-872,3 7-649,-6 12 1321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1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2171 8154,'6'1'485,"-1"0"0,1-1-1,-1 0 1,1 0 0,-1 0 0,0-1 0,8-2 0,-8 2-370,0-1-1,-1 0 1,1-1 0,0 1 0,-1-1-1,0 0 1,1 0 0,-1-1-1,0 1 1,-1-1 0,7-8 0,8-11-96,-2-1 0,-1-1 0,-1 0 0,-1-1 1,-1-1-1,8-28 0,-8 26-151,110-321-2804,-117 332 3011,-1-1 1,0 1 0,-2-1 0,0 0-1,-1 0 1,-1 0 0,-1 0 0,-1 0-1,-4-21 1,6 40-74,0-1-1,0 1 1,0 0-1,0 0 1,0-1-1,0 1 1,0 0-1,0 0 1,0-1-1,0 1 1,0 0-1,0-1 1,0 1-1,0 0 1,0 0-1,0-1 1,-1 1-1,1 0 1,0 0-1,0 0 1,0-1-1,0 1 1,-1 0-1,1 0 1,0 0-1,0-1 1,0 1-1,-1 0 1,1 0-1,0 0 1,0 0-1,-1 0 1,1 0-1,0 0 1,0-1-1,-1 1 1,1 0-1,0 0 1,-6 10-193,-3 24-289,4-6 529,2-1 0,1 1 0,1-1 0,1 1 1,1-1-1,2 1 0,1-1 0,1 0 0,1 0 0,1 0 0,2-1 0,0 0 1,2-1-1,1 0 0,1-1 0,1 0 0,27 35 0,-36-53 69,0 0 0,0 0 0,1-1 0,0 1 0,0-1 0,1-1 0,-1 1 0,12 5 0,-14-8-40,0-1 0,1 1 0,-1-1 1,1 0-1,-1 0 0,1 0 0,0-1 0,-1 0 0,1 0 0,-1 0 0,1 0 0,0-1 1,-1 0-1,1 0 0,-1 0 0,9-3 0,-2-1 43,0-1 1,0 0-1,-1-1 1,0 0-1,0-1 0,-1 0 1,0 0-1,0-1 1,12-16-1,9-15 82,26-46 0,-29 44-136,207-355-192,-222 371 138,34-61 56,-41 79-69,1-1 0,0 0 0,0 1 0,1 1-1,1-1 1,14-12 0,-21 19-8,1 0-1,-1 0 1,1 0-1,-1 0 1,1 1 0,-1-1-1,1 0 1,-1 1-1,1-1 1,0 1-1,-1-1 1,1 1 0,0 0-1,-1 0 1,1 0-1,0 0 1,0 0 0,-1 0-1,1 0 1,0 0-1,2 2 1,-1-1-19,-1 0 0,1 1 1,-1-1-1,0 1 0,1 0 0,-1-1 0,0 1 1,0 0-1,0 1 0,-1-1 0,1 0 0,1 3 1,5 8-119,-2 0 0,1 1 1,-2 0-1,5 15 1,52 240-1030,-48-193 1482,2-1 0,46 126 0,-49-178 329,-13-23-604,1 0-1,-1 1 1,0-1-1,0 0 0,1 1 1,-1-1-1,1 0 1,-1 1-1,0-1 1,1 0-1,-1 0 0,1 0 1,-1 1-1,0-1 1,1 0-1,-1 0 1,1 0-1,-1 0 0,1 0 1,-1 0-1,1 0 1,-1 0-1,1 0 1,-1 0-1,1 0 0,1-1 23,0-1 0,-1 1 0,1-1-1,-1 0 1,1 1 0,-1-1 0,0 0 0,1 0-1,-1 0 1,0 0 0,0 0 0,-1 0-1,1-1 1,0 1 0,0-3 0,53-214 224,-39 149-324,2 0 0,33-84 0,-44 141 1,0-1 0,1 2 0,0-1 0,1 1 0,0 0 0,1 0 0,0 1 0,15-13 0,-20 20 3,1 0 1,-1 1-1,1 0 1,0 0-1,0 0 1,0 0-1,1 1 1,-1 0-1,0 0 1,1 0-1,0 1 1,-1-1-1,1 1 1,0 1-1,0-1 1,0 1-1,-1 0 1,1 1-1,0-1 1,0 1-1,-1 0 1,1 0-1,9 4 1,-3 0-30,-1 0-1,0 1 1,0 1 0,0 0 0,0 0 0,11 11 0,56 60-76,-54-52 157,39 32 0,-60-55 34,0 0 1,1-1-1,0 1 1,-1-1-1,1 0 1,0 0 0,0 0-1,0 0 1,1-1-1,-1 1 1,0-1-1,6 1 1,-7-3 20,1 1 0,-1-1 0,0 1 1,0-1-1,1 0 0,-1 0 0,0 0 1,0 0-1,0-1 0,0 1 0,0-1 1,-1 0-1,1 0 0,0 0 0,-1 0 1,1-1-1,1-2 0,26-29 42,-2-1-1,-1-1 0,35-66 1,-40 67-254,17-34-236,-26 42 98,2 1 0,0 1 0,2 1 0,38-44 1,-51 64 241,-1 1 0,1 0 0,0 0 0,0 0 0,0 1 0,0-1 0,1 1 0,-1 0 0,1 0 0,-1 1 0,1-1 1,0 1-1,-1 0 0,1 0 0,0 1 0,0-1 0,0 1 0,0 0 0,0 0 0,-1 1 0,1 0 0,6 1 1,6 3-9,-1 2 1,0-1 0,0 2-1,28 18 1,-25-14 97,35 15 1,-46-24 3,1 0 0,-1 0 1,1-1-1,-1-1 0,1 1 0,0-1 1,0-1-1,0 0 0,-1 0 0,1 0 1,0-1-1,0-1 0,0 1 1,-1-1-1,1-1 0,-1 0 0,0 0 1,0 0-1,0-1 0,0-1 0,8-5 1,0-2 127,-1-1 1,0 0 0,0-1 0,-1-1-1,-1-1 1,-1 0 0,0 0 0,12-24 0,10-20-123,35-88 1,-55 113-310,-2-1 1,-2 0-1,-1 0 1,6-46 0,-15 69 203,0 0 1,0 0 0,-1 0-1,-1 0 1,0 0 0,-1 0 0,0 1-1,-1-1 1,0 1 0,-1 0-1,0 0 1,-1 0 0,-1 1 0,0 0-1,0 0 1,-1 1 0,-11-13-1,9 13 68,0 0 0,0 1 0,-1 0 0,0 0 0,-1 1 0,1 1 0,-1 0 0,-1 0 0,0 1 0,0 1 0,0 0 0,0 1-1,-1 1 1,1 0 0,-1 0 0,-14 0 0,19 3-10,1 1 0,-1 0 1,1 0-1,0 0 0,0 1 0,0 0 0,0 1 0,0 0 1,0 0-1,1 1 0,-1 0 0,1 0 0,0 0 0,0 1 1,0 0-1,1 1 0,0-1 0,0 1 0,-8 11 0,2-1 0,1 1 0,0 0-1,1 1 1,1 0-1,1 0 1,1 1 0,-7 23-1,4-4-19,2 0 0,1 1 0,3 0 1,0 0-1,3 0 0,1 0 0,2 0 0,1 0 0,3 0 0,1-1 0,1 1 0,15 37 0,-18-60-109,1 0 0,1-1 0,0 0 1,1 0-1,0-1 0,1 0 0,1-1 0,0 0 0,1 0 0,1-1 0,24 21 0,52 24-451,-88-57 569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41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45 1537,'-2'-2'417,"1"1"1,-1-1 0,1 1 0,-1-1-1,1 0 1,0 0 0,0 1 0,-1-5-1,1 6-348,1-1-1,0 0 0,-1 0 0,1 0 0,0 0 0,0 0 0,0 1 0,-1-1 0,1 0 0,0 0 0,0 0 0,0 0 0,1 0 0,-1 0 0,0 1 0,0-1 0,0 0 1,1 0-1,-1 0 0,0 0 0,1 1 0,0-2 0,-1 1-68,1 1 1,-1-1-1,1 1 1,0-1-1,-1 1 1,1 0 0,0-1-1,0 1 1,-1 0-1,1-1 1,0 1-1,0 0 1,-1 0-1,1 0 1,0 0-1,0 0 1,0 0-1,-1 0 1,1 0-1,0 0 1,1 0-1,16 5-51,-16-5 51,79 23 326,1-3 1,155 15-1,92-20 1320,3-22-856,-270 5-742,325-2 208,504 1 932,-496 4-597,-384-1-579,962-14 1107,-799 6-806,563-17 1026,-692 25-1322,94 0-288,-125 0-820,-1 0-1,0-1 0,16-3 0,-15 1-2368,-12-1 339,-2 4 2731,0-1 0,1 1 0,-1-1 0,0 1 0,0-1-1,0 0 1,0 1 0,0-1 0,0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1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16123,'47'112'5514,"12"8"-5338,-1-3-592,-7-9-1177,-12-3-535,-19-20-1025,-7-7 1785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2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12323,'9'-4'1045,"12"-5"1217,-20 9-2186,-1-1-1,1 1 1,-1-1 0,1 1 0,-1-1 0,1 0-1,-1 1 1,1-1 0,-1 0 0,0 1 0,1-1 0,-1 0-1,0 1 1,0-1 0,1 0 0,-1 0 0,0 1 0,0-1-1,0 0 1,0 0 0,0 1 0,0-1 0,0 0-1,0 0 1,0-1 0,-1-2-34,1 1-1,1-1 0,-1 0 1,0 0-1,1 0 1,0 1-1,0-1 0,0 0 1,0 1-1,1-1 1,-1 1-1,5-6 1,-6 7-44,1 0 0,0 1 0,0-1 0,0 1 0,0 0 0,0-1-1,0 1 1,0 0 0,0 0 0,0-1 0,1 1 0,-1 0 0,0 0 0,1 0 0,-1 1 0,1-1 0,-1 0 0,1 1 0,0-1 0,-1 0 0,1 1 0,0 0 0,-1-1 0,1 1 0,0 0 0,-1 0 0,1 0 0,0 0 0,-1 0 0,4 1 0,1 2-4,-1 0 1,1 1-1,-1-1 0,0 1 0,0 0 1,0 1-1,-1-1 0,1 1 0,-1 0 0,0 0 1,3 6-1,11 17-9,-2 1-1,-1 1 1,-1 0 0,12 39 0,32 136-466,-50-175 360,6 25-152,43 152-1140,-42-162 651,2 0 0,30 58 0,-44-97 607,0-1 1,1 1-1,-1 0 1,1-1 0,0 0-1,1 0 1,-1 0 0,1 0-1,8 6 1,-11-11 107,-1 1 0,0 0 0,0-1 0,1 1 0,-1-1 0,1 0 0,-1 1 0,0-1 0,1 0 0,-1 0 0,1 0 0,-1 0 0,0 0 0,1 0 0,-1 0 0,1 0 0,1-1 0,0 0-5,-1 0 0,0 0 1,1-1-1,-1 1 0,0-1 1,0 1-1,0-1 0,0 0 0,0 0 1,-1 0-1,1 0 0,2-3 1,27-47-419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2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1 424 11266,'14'75'2640,"43"127"-1,43 64-2559,27 86-1335,-71-117 388,-48-183 861,-2 0 0,-1 82-1,-5-117 167,1-12-33,-1 0 1,0 0-1,0-1 1,0 1-1,-1 0 1,1 0-1,-1 0 0,0-1 1,-1 1-1,1 0 1,-1-1-1,0 1 1,0-1-1,-5 7 1,7-10-75,-1 0 0,1-1 0,-1 1 0,1-1 0,-1 1 1,1-1-1,-1 0 0,0 1 0,1-1 0,-1 0 1,0 1-1,0-1 0,1 0 0,-1 0 0,0 1 0,0-1 1,1 0-1,-1 0 0,0 0 0,0 0 0,1 0 1,-1 0-1,0 0 0,0 0 0,1-1 0,-1 1 0,0 0 1,0 0-1,1-1 0,-1 1 0,0 0 0,1-1 0,-1 1 1,0-1-1,-21-22 930,20 21-880,-12-17 57,2-1 1,0 0-1,1-1 0,1 0 1,1 0-1,-10-33 0,-27-141-536,45 192 379,-19-109-210,5-1-1,5 0 1,5-1-1,5 0 0,22-182 1,-12 233 61,2 1 1,33-100 0,-35 134 113,1 2-1,1-1 1,1 1 0,1 1-1,2 0 1,0 1 0,1 1-1,22-21 1,-30 34 37,2 1 1,-1 1 0,1 0-1,0 0 1,0 1-1,1 0 1,0 1-1,1 1 1,-1 0 0,1 0-1,0 2 1,0-1-1,0 2 1,0-1-1,1 2 1,-1 0 0,1 1-1,13 1 1,-11 0-38,-1 1 0,1 1 0,-1 1 0,0 0-1,0 1 1,-1 1 0,1 0 0,-1 1 0,0 1 0,-1 0 0,0 0 0,0 2 0,-1-1 0,22 23 0,-28-25-17,1 1 0,-1-1 0,-1 1 0,1 1 0,-2-1 0,1 1 0,-1-1 0,0 1 0,-1 1 0,0-1 0,3 16 0,-4-12 24,-1 0-1,-1 0 0,0 1 0,0-1 0,-1 0 0,-1 0 0,-6 22 1,-2-3 45,-1-1 0,-2-1 1,-2 0-1,0 0 1,-38 51-1,30-48 7,-55 58 1,65-78-204,-1-1 0,0 0 0,-1 0 0,0-1 0,-1-1 1,-22 10-1,7-9-1174,30-11 1200,0 1-1,0-1 1,0 0-1,0 1 1,0-1 0,-1 0-1,1 0 1,0 0 0,0 0-1,0 0 1,0 0-1,0-1 1,-1 1 0,1 0-1,0-1 1,0 1-1,0 0 1,0-1 0,0 1-1,0-1 1,-2-1-1,2 0-9,0 0 0,1 0-1,-1-1 1,0 1-1,1 0 1,-1-1-1,1 1 1,-1 0 0,1-4-1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4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2504 8266,'2'-1'374,"-1"0"1,0 0-1,1 0 1,-1 0-1,0 0 1,0 0-1,0-1 1,0 1-1,0 0 1,1-3-1,11-30 504,-8 18-850,2-5-468,0 0-1,-2 0 1,-1 0 0,3-23 0,-6 35 480,-1 1 0,0 0 0,0 0 1,-1-1-1,0 1 0,0 0 0,-1 0 1,0 0-1,0 0 0,-1 0 0,0 1 0,0-1 1,-1 1-1,-5-8 0,7 12 24,0 0 0,0 1 1,0-1-1,0 1 0,0 0 0,-1 0 0,1 0 0,-1 0 1,0 0-1,0 1 0,1-1 0,-1 1 0,0-1 0,0 1 1,-1 0-1,1 0 0,0 1 0,0-1 0,0 1 0,0-1 1,-1 1-1,1 0 0,0 0 0,0 1 0,-1-1 0,1 0 1,0 1-1,0 0 0,0 0 0,0 0 0,0 0 0,0 1 1,-3 1-1,-6 4-78,0 0 0,0 1 0,1 0 0,0 1 0,1 0 0,-13 14 1,1 3-69,1 0 0,1 1 1,1 1-1,2 1 1,1 0-1,1 2 0,-16 46 1,21-47 47,1 1-1,2 0 1,1 0 0,1 1 0,2-1-1,1 1 1,4 63 0,-1-85 18,0 0 0,1 1 1,1-1-1,-1 0 0,2 0 1,-1 0-1,10 16 0,-12-23 22,1 0-1,0-1 1,0 1-1,0 0 1,0-1-1,1 0 0,-1 1 1,0-1-1,1 0 1,0 0-1,0-1 1,-1 1-1,1 0 0,0-1 1,0 0-1,1 0 1,-1 0-1,0 0 0,0 0 1,0 0-1,1-1 1,-1 0-1,0 1 1,1-1-1,-1-1 0,0 1 1,0 0-1,4-2 1,3 0 35,0-2 0,0 1 0,0-2-1,-1 1 1,1-1 0,-1 0 0,0-1 0,-1 0 0,1-1 0,13-14 0,9-11 57,33-45 0,-52 62-88,17-22 10,105-141-102,-114 147 181,-1 0 1,-1-2-1,26-67 1,-37 76 72,-1 1 0,-1-1 0,3-29 0,-8 37-117,-4 32-181,3 14 12,0 1-1,2-1 1,1 1-1,7 32 1,-5-45 100,0-1 1,1 1-1,1-1 0,0 0 1,2 0-1,0-1 1,0 0-1,14 18 1,-18-28 27,0-1 0,0-1 0,1 1 0,-1-1 0,1 0 0,0 0 0,0 0 0,0 0-1,0-1 1,1 0 0,0 0 0,-1-1 0,1 1 0,0-1 0,0-1 0,0 1 0,0-1 0,8 1 0,-3-2 50,1 0 0,0-1 0,-1 0 0,1-1 0,-1-1-1,1 1 1,-1-2 0,0 0 0,12-6 0,24-12 122,-2-2-1,0-2 1,48-37 0,116-108-585,60-42-431,-44 77 2716,-219 133-1789,13-11 270,-20 13-363,0 1 0,0-1-1,-1 1 1,1 0 0,0-1-1,-1 1 1,1 0 0,0 0-1,-1 0 1,1 0 0,0 0-1,-1 0 1,1 1 0,0-1-1,-2 1 1,-20 5-56,0 0 0,0 2 0,1 1 1,0 1-1,1 0 0,0 2 0,0 0 0,2 2 0,-1 0 1,2 1-1,0 0 0,1 2 0,0 0 0,2 1 0,-18 25 1,17-19-10,2 0 0,0 1 1,1 0-1,1 1 0,2 0 1,0 1-1,2 0 0,1 1 1,1-1-1,2 1 0,0 1 1,1 39-1,3-60 20,1-1 0,-1 0 0,1 1 0,0-1 0,1 0 0,0 0 0,0 0 0,4 8 0,-6-13 40,1-1 0,0 0 0,0 0 0,0 1 1,-1-1-1,1 0 0,0 0 0,1 0 0,-1 0 1,0 0-1,0-1 0,0 1 0,0 0 0,1 0 1,-1-1-1,0 1 0,1-1 0,1 1 0,-1-1 22,1 0-1,-1 0 1,0 0-1,1 0 0,-1 0 1,0-1-1,1 1 1,-1-1-1,0 0 1,0 1-1,0-1 0,1 0 1,-1 0-1,3-3 1,16-10 130,-2-1 0,0 0 0,-1-2 1,28-32-1,61-88-15,-92 117-148,45-65 32,-3-2 1,-4-4 0,-4-1-1,-4-2 1,-4-3 0,-5 0-1,26-111 1,-38 110 213,-4-1 0,13-192 0,-33 280-299,-2 10 3,-4 18-76,6-15 124,-19 72-275,3 1 0,4 1 1,-5 100-1,16-114 262,2 1 0,2-1-1,4 0 1,21 96 0,-22-136 18,1 0 0,1 0 0,0-1 0,2 0 0,0 0 1,2-1-1,17 25 0,-21-34 46,1-1 1,0-1-1,0 0 1,1 0 0,0-1-1,1 0 1,-1 0-1,1-1 1,1-1-1,0 0 1,0 0-1,0-1 1,0-1-1,17 4 1,-11-5 73,1-1 0,0-1 0,0 0 0,-1-2 0,1 0 0,0-1 0,-1-1 0,1 0 1,-1-2-1,0 0 0,0-1 0,31-16 0,3-4 9,-2-3-1,87-66 1,-94 62-153,-1-2-1,-1-1 0,-3-2 1,39-49-1,-59 64 41,-2 0 0,-1-1 0,-1-1 0,-1 0 1,-1-1-1,-1 0 0,-1-1 0,-2 0 0,9-47 0,-12 43 20,0-51 0,-5 69-44,0 0 0,-2 0 0,1 0 0,-2 1 0,1-1-1,-9-20 1,10 30-8,0 0 0,0 0-1,-1 0 1,1 0 0,-1 0-1,0 0 1,0 1 0,0-1-1,0 0 1,-1 1-1,1 0 1,-1-1 0,1 1-1,-1 0 1,0 0 0,0 1-1,0-1 1,0 1 0,-4-2-1,3 2-28,0 0 0,-1 1 0,1-1 0,0 1 0,-1 0 0,1 1 0,0-1 0,-1 1 0,1 0 0,0 0-1,-1 0 1,1 0 0,0 1 0,0 0 0,-6 3 0,-12 8-161,1 0-1,1 2 1,0 1-1,1 0 1,1 1 0,0 1-1,-27 36 1,3 4-464,-53 99 0,56-85 355,4 2-1,3 1 0,4 1 0,2 1 1,-21 117-1,40-125 582,7-65-199,0-1 1,0 1-1,0 0 0,1 0 1,-1 0-1,1-1 1,0 1-1,0 0 0,0-1 1,1 1-1,-1 0 1,3 3-1,-3-6-11,0 0 0,0 0 0,1 0 1,-1 0-1,0 0 0,0-1 0,0 1 0,0-1 0,1 1 0,-1-1 0,0 1 0,1-1 0,-1 1 0,0-1 0,1 0 1,-1 0-1,0 0 0,1 0 0,-1 0 0,0 0 0,1 0 0,-1 0 0,1-1 0,-1 1 0,2-1 0,3-1 149,1 0-1,-1-1 0,0 0 0,10-5 1,9-9 129,0 0 1,-2-2 0,26-25 0,63-74 37,-94 97-362,81-92 155,-5-5 0,-5-3 0,-5-5 0,-7-2 0,-5-5 0,-5-2 0,-7-3 0,52-175 0,-39 37 236,-58 203-307,9-128 1,-23 142 40,-1 54-96,-1 1 0,1 0 1,-1-1-1,0 1 0,0-1 1,0 1-1,-1 0 0,-3-7 1,5 10-22,-1 0 0,1 1 1,-1-1-1,1 0 1,-1 1-1,1-1 0,-1 1 1,1-1-1,-1 0 1,0 1-1,1-1 0,-1 1 1,0 0-1,1-1 1,-1 1-1,0 0 0,0-1 1,1 1-1,-1 0 1,0 0-1,0 0 0,1-1 1,-1 1-1,0 0 1,0 0-1,0 0 0,-1 1 1,0-1 4,0 1 0,0 0 0,0-1 0,1 1 0,-1 0 0,0 0 0,0 0 0,1 1 0,-1-1 1,1 0-1,-3 3 0,-6 9-16,1 0 0,0 0 1,1 1-1,0 0 0,1 0 1,1 1-1,-8 26 0,-2 18-39,3 1-1,2 1 0,-6 105 0,20 191-67,36 27-178,-30-333 207,3 0 0,1-1 1,3 0-1,2-1 0,32 62 1,-40-93 30,1 1 0,1-2 0,1 0 1,1 0-1,0-1 0,1-1 0,0 0 0,20 13 1,-27-21-44,1-1 0,1 0 0,-1-1 1,1 0-1,0-1 0,0 0 0,1 0 0,-1-1 1,1 0-1,0-1 0,0 0 0,-1-1 1,1 0-1,0-1 0,0 0 0,0 0 0,11-3 1,-7-1-15,-1 0 0,0-1 0,-1-1 0,14-7 0,-27 13 106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5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51 602 11530,'0'252'4365,"10"0"-3628,1 96-2456,-25-3 1028,8-303 737,-14 58 1,19-96 82,0 0 0,0-1 0,0 1 0,0 0 0,-1-1 0,0 0 0,0 1 0,-3 4 0,4-7-107,1-1 0,0 0 0,0 0-1,0 0 1,0 0 0,0 0 0,-1 0 0,1 0 0,0 1 0,0-1 0,0 0 0,0 0 0,-1 0 0,1 0 0,0 0 0,0 0 0,0 0 0,-1 0 0,1 0 0,0 0 0,0 0 0,0 0 0,-1 0 0,1 0 0,0 0 0,0 0 0,0 0 0,0 0 0,-1 0-1,1-1 1,0 1 0,0 0 0,0 0 0,0 0 0,-1 0 0,1 0 0,0 0 0,0 0 0,0-1 0,0 1 0,0 0 0,0 0 0,-1 0 0,1-1 0,-5-19 914,3-15-155,2-1 1,7-67-1,22-72-580,-28 170-186,25-132-278,80-240-1,-105 374 256,5-16-97,2-1 0,0 1 0,0 0 0,2 1 0,1 0 1,17-23-1,-26 39 77,0-1 1,1 0 0,0 1-1,-1 0 1,1-1 0,0 1-1,0 0 1,4-2-1,-5 4 17,-1-1-1,1 1 0,-1-1 0,1 1 0,-1 0 0,1-1 1,-1 1-1,1 0 0,-1 0 0,1 0 0,0 0 0,-1 0 0,1 1 1,-1-1-1,3 1 0,0 1-6,0 1 0,-1-1 0,1 1 1,0 0-1,-1 0 0,1 0 0,-1 0 0,0 1 0,0-1 1,0 1-1,-1 0 0,1 0 0,2 5 0,74 159-230,-61-124 199,1-2 0,2 0-1,50 73 1,-65-107 76,0 0 1,1-1 0,0 0-1,0 0 1,0 0 0,1-1-1,0 0 1,1 0 0,-1-1-1,1-1 1,0 1 0,0-1-1,0-1 1,1 1-1,-1-2 1,1 1 0,0-1-1,0-1 1,0 0 0,0 0-1,0-1 1,0 0 0,0-1-1,0 0 1,13-3 0,-5-2 26,-1 0 0,-1-1 0,1 0 0,-1-1 1,0-1-1,-1-1 0,0 0 0,-1-1 1,0-1-1,0 0 0,-1 0 0,-1-2 0,12-15 1,-10 10-51,0-1 1,-1-1 0,-1 0-1,0 0 1,-2-1 0,-1-1-1,-1 0 1,-1 0-1,6-31 1,-11 37-13,0 1 0,-1-1 0,-1 0 0,-1 1 0,-1-1 0,0 1 0,-1-1 1,0 1-1,-1 0 0,-8-19 0,7 24-29,0 0 1,0 0-1,-1 1 1,0 0 0,-1 0-1,0 0 1,0 1-1,-1 0 1,-1 0 0,0 1-1,0 0 1,0 0-1,-1 1 1,-17-10 0,21 14 1,0 0 1,-1 1 0,1 0 0,-1 0 0,1 0 0,-1 1 0,1-1 0,-1 2-1,0-1 1,0 1 0,1 0 0,-1 0 0,-12 3 0,10-1-24,1 1 1,0 0 0,0 0-1,0 1 1,1 0-1,-1 0 1,1 1-1,0 0 1,-12 10 0,4 0-55,1 1 0,0 1 0,1 0-1,1 0 1,0 2 0,2-1 0,0 1 0,-7 22 0,7-16 23,1-1 0,1 2 0,2-1-1,0 1 1,2 0 0,1 0 0,1 0 0,2 42-1,0-62 89,1 0-1,0 1 1,0-1-1,1 0 1,0 0-1,0 0 1,0 0-1,1 0 1,-1 0-1,1 0 1,1-1-1,-1 1 1,1-1-1,0 0 1,0 0-1,1-1 1,0 1-1,-1-1 1,1 0-1,1 0 1,-1-1-1,0 0 1,1 1-1,0-2 1,0 1-1,0-1 1,0 0-1,0 0 0,13 2 1,-2-2 85,0-1 0,1-1 0,-1 0 0,0-1 1,0-1-1,0 0 0,0-2 0,0 0 0,26-10 0,2-3 148,-1-3 0,51-30-1,0-8-159,-3-3 0,-3-5-1,81-76 1,-118 88 336,86-111 1,-93 106-123,-36 48-246,13-17 57,-21 27-97,1 0 0,-1-1-1,0 1 1,1 0 0,-1 0-1,0 0 1,1 0 0,-1 1-1,1-1 1,0 0 0,-1 1-1,1-1 1,0 1 0,-1-1-1,3 1 1,-3 0-9,0 0 0,-1 1 0,1-1 0,0 0 0,-1 1 0,1-1 0,-1 1 0,1-1 0,-1 1 0,1-1 0,-1 1 0,1 0 0,-1-1 0,1 1 0,-1 0 0,0-1 0,1 1 0,-1 0 0,0-1 0,0 1 0,0 0 0,0 0 0,1-1 0,-1 1 0,0 0 0,0 0 0,0-1 0,0 1 0,-1 0 0,1 0 0,-1 31-218,1-29 198,-34 182-705,20-124 575,-6 71 0,17-105-106,2-1 1,3 43-1,-2-66 241,0 0 0,1-1 0,0 1 0,-1 0-1,1 0 1,0 0 0,0 0 0,1-1 0,-1 1-1,0-1 1,1 1 0,0-1 0,-1 1 0,4 2-1,-3-3 34,0-1-1,-1 0 0,1 0 0,0 0 0,0 0 0,0 0 0,0 0 0,0-1 0,0 1 0,0-1 0,0 1 0,0-1 0,0 0 0,0 0 0,0 0 0,3 0 0,5-2 75,0 0 0,1-1-1,-1 0 1,0 0-1,-1-1 1,1-1 0,9-5-1,59-34-24,105-78 1,61-77-763,-168 127 985,-3-2-1,85-113 1,92-183 406,-238 351-650,-9 15-13,0 0 0,-1 0 0,1 0 0,-1-1 0,1 1-1,-1-1 1,-1 1 0,3-10 0,-4 13-19,0 1 1,0-1 0,-1 1-1,1 0 1,0-1 0,0 1-1,-1-1 1,1 1 0,0 0-1,-1-1 1,1 1-1,-1 0 1,1 0 0,0-1-1,-1 1 1,1 0 0,-1 0-1,1 0 1,-1-1 0,1 1-1,-1 0 1,1 0-1,0 0 1,-1 0 0,1 0-1,-1 0 1,1 0 0,-1 0-1,1 0 1,-1 0-1,1 0 1,-1 0 0,1 1-1,-1-1 1,1 0 0,-1 0-1,1 0 1,0 1 0,-1-1-1,1 0 1,-1 1-1,-26 11 118,9 0-125,1 1 1,0 0 0,0 2 0,2-1-1,0 2 1,0 0 0,2 1 0,0 0-1,1 1 1,0 1 0,2 0 0,0 0-1,-9 27 1,9-18-137,2 1-1,1-1 1,1 2-1,2-1 1,0 0 0,2 1-1,1 0 1,2-1-1,5 39 1,5-16-378,1 0-1,3 0 1,25 58 0,-11-33 56,-24-63 360,-1 0 1,0 1-1,-1-1 0,0 1 0,0 27 0,-3-33 54,0-1 0,-1 1 1,-1-1-1,1 1 0,-1-1 1,-1 0-1,1 0 0,-1 0 1,-1 0-1,1 0 0,-1-1 0,-7 9 1,-2 2-65,-2-1 1,0-1-1,-1-1 0,0 0 1,-2-1-1,1 0 0,-23 11 1,-143 71-765,-174 48-431,150-81 980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6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12 7530,'-24'-6'2217,"0"1"889,47 15-2429,42 17-404,-2 2 1,68 44 0,-82-43-75,-1 3 0,-1 2 0,-2 1 0,-2 3 0,-1 2 0,-3 1 0,61 83 0,-16 0 78,-6 3 1,83 187-1,90 293 886,-189-447-781,703 1695 1229,-680-1655-1563,152 353 44,28-23-140,-207-432-89,110 144 1,-128-194-128,3-1 1,1-2-1,2-2 0,68 49 1,-104-85 84,32 20-420,-39-26 427,1 0 0,0 0 0,-1-1 0,1 1-1,0-1 1,0 0 0,0 0 0,-1 0 0,7 0 0,-9-1 124,-1 0 1,1 0 0,-1 0-1,1 0 1,-1 0 0,1 0-1,-1 0 1,1-1 0,-1 1 0,1 0-1,-1 0 1,1 0 0,-1-1-1,1 1 1,-1 0 0,1 0-1,-1-1 1,1 1 0,-1-1-1,0 1 1,1 0 0,-1-1-1,0 1 1,1-1 0,-1 1-1,0-1 1,0 1 0,1-1-1,-1 1 1,0-1 0,0 0-1,1-20-888,-1 19 837,-3-41-641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8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6846 8962,'389'-259'3843,"-60"38"-3916,363-209 116,92-20 795,39 75 92,-542 270-765,109-43 24,133-73-30,69-27 14,8 18 70,-370 144-144,824-269 132,-200 63-222,-546 167-9,486-189-17,-505 205 6,305-113-24,9 25-38,-98 53 89,369-109 18,307-70 20,199-45-34,-286 42 24,-72 22-118,-33 38-114,-663 184 64,495-92-810,-625 130 568,193-68 0,-295 79 261,-86 27-356,-12 1-353,-18-3-415,15 5 1367,-19-4-264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09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714 123 9154,'10'-5'653,"-8"4"-437,0 0 0,0-1 0,1 1 0,-1 0 0,0-1 0,0 1 0,0-1 1,0 1-1,2-3 0,-4 3-186,0 1 0,0 0-1,0-1 1,0 1 0,0 0 0,0-1 0,1 1 0,-1 0 0,0-1 0,0 1 0,0-1 0,0 1-1,0 0 1,0-1 0,-1 1 0,1 0 0,0-1 0,0 1 0,0 0 0,0-1 0,0 1 0,0 0-1,-1-1 1,1 1 0,0-1 0,-14-10 294,9 9-369,1 0 0,-1 0 0,1 1 0,-1 0 0,1 0 0,-1 0 0,0 0 0,1 1 0,-1 0 0,-9 0 0,-49 9-697,61-8 726,-35 8-98,-1 2-1,2 1 1,-1 2 0,2 1-1,0 2 1,-56 37 0,66-36 125,1 1-1,1 2 1,1 0 0,0 1 0,2 1 0,1 1 0,1 1 0,0 0 0,-13 29 0,19-30 7,0 0 1,2 0-1,1 1 1,1 0 0,1 1-1,1 0 1,1 0-1,2 0 1,0 1 0,2 44-1,3-52 18,1 0 0,1 0 0,0-1-1,2 0 1,0 0 0,0 0 0,2-1 0,0 0 0,1 0-1,14 19 1,-17-28-15,1-1-1,-1 1 0,1-1 0,0 0 0,1-1 1,-1 0-1,1 0 0,1 0 0,12 5 0,-14-8-1,0 0 0,-1-1-1,1 0 1,1 0 0,-1-1-1,0 0 1,0 0 0,1-1-1,-1 0 1,0 0 0,0-1-1,1 0 1,-1 0 0,7-2-1,-1-2 59,0 0 0,-1 0 0,0-1 0,0-1 0,0 0 0,-1 0-1,0-1 1,-1-1 0,16-16 0,0-2 160,-1-2 0,26-39-1,-21 24-10,-2-3-1,-2 0 0,-2-2 0,-2 0 1,-3-2-1,-1 0 0,-3-1 0,-3 0 1,-1-1-1,7-106 0,-16-63 923,27 282-1393,32 101 119,64 148-93,-114-287 89,0-1 0,1 0 0,1-1 0,1 0 0,32 34 0,-38-47-92,0 0 1,1 0-1,0-1 0,0 0 0,0 0 1,1-1-1,-1 0 0,1-1 0,0 0 1,1-1-1,-1 0 0,1-1 0,-1 0 1,1 0-1,13 0 0,15-3-553,51-6 1,-89 7 757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3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1 324 288,'183'-9'694,"-67"7"-268,-8 0 20,94-7 617,235-24 1257,71-19-1293,-404 43-952,556-68 603,-626 72-536,52-7 420,-80 12-478,15-2 147,-20 2-198,0 0 1,0 0-1,0 0 1,-1 0-1,1-1 0,0 1 1,0 0-1,0 0 1,-1-1-1,1 1 0,0-1 1,0 1-1,-1-1 1,1 1-1,0-1 0,-1 1 1,1-1-1,0-1 1,-1 2-18,0 0 1,0-1-1,0 1 1,0-1-1,0 1 0,0 0 1,0-1-1,0 1 1,0-1-1,0 1 1,0 0-1,0-1 1,-1 1-1,1 0 1,0-1-1,0 1 1,0-1-1,-1 1 1,1 0-1,0 0 0,0-1 1,-1 1-1,1 0 1,0-1-1,-1 1 1,1 0-1,0 0 1,-1 0-1,1-1 1,0 1-1,-1 0 1,1 0-1,0 0 1,-1 0-1,0 0 0,-18-6 145,16 5-117,-36-7 159,-65-5-1,-42 7-150,-549 36-71,240 44-25,77-10 45,123-24 14,224-35-14,-2-5-9,29-1 2,1 1 0,-1 0 0,1 0 0,0 0 0,-1 0 0,1 0 0,-1 1 0,1-1 0,0 1 1,-1 0-1,1 0 0,-5 2 0,7-2 2,1-1 0,0 1 0,0 0-1,-1-1 1,1 1 0,0-1 0,0 1 0,0-1 0,0 1 0,0 0 0,0-1 0,0 1 0,0-1 0,0 1 0,0 0 0,0-1-1,1 1 1,-1-1 0,0 1 0,0-1 0,1 1 0,-1-1 0,0 1 0,0-1 0,1 1 0,-1-1 0,1 1 0,-1-1-1,0 1 1,1-1 0,-1 0 0,1 1 0,0-1 0,3 2-4,1 0 0,-1 0 0,1-1 1,-1 0-1,1 0 0,-1 0 0,1-1 0,0 1 0,-1-1 0,1 0 0,5-1 1,1 1 2,105-3 8,140-23 0,113-38 28,-125 19-4,611-83 104,-439 87-267,-277 44-1401,-58 0-840,-34-4-3324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3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1528 415 3282,'-10'-29'549,"0"0"0,-2 1 0,-1 0 1,-1 1-1,-2 1 0,0 0 0,-30-35 1,40 56-529,0-1 1,-1 1 0,1-1 0,-1 2-1,0-1 1,0 1 0,0 0 0,-1 1 0,0-1-1,1 2 1,-1-1 0,0 1 0,0 0-1,-13-1 1,-7 1-9,1 1-1,0 1 0,-31 5 1,16 0-25,-1 2 0,2 2 0,-1 2 0,1 1 0,1 2 0,-53 27 0,48-17-26,0 2 0,2 1-1,1 3 1,-75 69 0,62-44-52,3 1 1,-86 121 0,106-127 28,2 1 0,2 1-1,2 2 1,-25 79 0,29-59-34,3 1 1,-16 151-1,27-125-35,12 183 0,0-236 115,2 0 1,2 0-1,3-1 0,1 0 1,3 0-1,1-1 1,23 43-1,-24-60 82,2-1 0,0-1 0,2 0 0,37 40 1,-38-49 50,1 0 1,1-1-1,0-2 1,1 0-1,1-1 1,35 17 0,-23-17 81,0-1 1,1-2 0,0-1 0,1-2-1,0-1 1,37 1 0,222-3 1055,-286-5-1223,75-4 338,-1-2 0,0-5 0,96-24-1,-71 6-102,-2-5-1,-1-4 0,-2-5 0,-1-4 1,99-64-1,-108 54-23,152-125 0,-188 131-93,50-59 0,-80 79-72,-2-1 0,-2-1 1,33-60-1,-35 49-15,-2-2 0,-2 0 0,-3-2 1,-1 1-1,-2-2 0,4-55 0,-5-8-19,-9-178 0,-3 244-124,-2-1 0,-2 1 0,-3 0 0,-1 1 0,-2 0 0,-2 0 0,-32-67 0,31 83 5,-1 0 0,-2 1 0,-1 0 0,0 2 0,-2 0 0,-1 2 0,-1 0 0,-2 2-1,0 0 1,-1 2 0,-43-27 0,39 31-61,-1 2 0,0 0-1,0 2 1,-1 1 0,-1 2-1,-51-8 1,10 8-1076,-142 2 0,25 16-390,-25 28-1352,-23 20-2738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42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7703 6643,'-84'-2993'310,"52"288"-104,20 1557-108,-4 398 11,9 657-66,3 81-24,1 11-1,-47 6 103,9-2 40,-58 14 0,-325 110 471,349-98-466,2 3-1,1 3 0,2 2 1,1 5-1,2 1 1,-107 94-1,77-50-172,-127 146 1,158-152-33,-95 149 0,91-106-6,5 3-1,-74 204 1,110-244 41,4 1 1,4 1-1,3 0 1,5 2-1,-3 91 1,14-87 6,4-1 0,20 134 0,-14-184 7,2 1 0,2-1 0,1 0 0,3-1 0,1-1-1,2-1 1,27 42 0,-22-45 91,2-2 0,2-2-1,1 0 1,1-1 0,2-2 0,72 53-1,-61-55 86,3-1 0,0-2-1,1-3 1,2-1 0,78 23 0,-28-18 149,142 20 0,109-17 59,-249-28-267,0-4 0,-1-5 0,1-5 0,-2-4 0,0-4 0,-1-4 0,102-40 0,-102 26 139,-2-4 0,126-76 0,-113 48 110,-4-4 0,144-132 1,-175 135-153,-4-3 1,-3-3 0,97-144 0,-128 163-151,-2-2 0,-3-2 0,-2-1 0,-4-1 0,-2-1 0,-3-1 0,-3 0 0,-2-2 0,-4 0 0,4-129-1,-22-21 67,2 169-110,-2 0 0,-20-66 0,6 48-35,-3 2 0,-2 1 0,-4 2 1,-2 0-1,-3 2 0,-2 2 0,-3 1 0,-2 3 0,-2 1 0,-97-89 1,113 119-44,0 1 1,-57-34 0,64 45-9,0 1 0,-1 1 0,0 0 0,0 2 0,-33-7 0,-7 6-324,1 2 1,-1 3-1,-67 5 1,74 2-467,1 2 1,0 3-1,-61 18 0,-154 66-4332,99-24-1500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3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3327 458 2385,'-6'-18'260,"-1"1"1,0 0-1,-2 0 1,0 1-1,-1 0 0,0 1 1,-1 0-1,-1 0 1,-15-14-1,2 9-220,-1 0 0,0 2 0,-51-27 0,-93-29 144,120 56-115,-1 3-1,-76-14 1,0 10 1,-154-4 1,113 21-86,-300 36 1,307-6-10,2 7 0,2 7 0,-157 65 0,64 5-58,189-78 34,2 1-1,-54 44 1,84-54 4,0 0 1,2 2 0,1 1-1,2 1 1,0 1 0,2 1 0,-28 53-1,31-46-22,1 0 0,3 1-1,1 1 1,2 0-1,1 1 1,-8 72 0,13-41-40,3 0 0,10 119 0,-4-162 141,1-1 0,1 0 0,2-1 0,1 1 0,1-1-1,1-1 1,1 0 0,2 0 0,1-1 0,0-1 0,2 0-1,1-1 1,0-1 0,2 0 0,39 34 0,-26-31 170,0-1 1,2-1-1,1-2 1,39 17-1,-23-16 178,0-2 0,80 19 0,-31-19 308,0-4 1,191 5-1,115-29 656,-280 0-903,-1-7 0,0-4 0,-1-7 0,192-64 0,-218 52-256,-3-4 1,-1-4-1,-2-4 1,-3-4-1,140-112 1,-176 122-115,-2-2 1,-2-3-1,-3-2 1,-1-2-1,-3-1 0,-3-3 1,-2-1-1,43-89 1,-61 102-62,-2 0 0,-1-1 1,-3-1-1,-2 0 0,-1-1 1,-3 0-1,-2 0 0,-2-82 1,-4 103-74,-1 0 0,-2 0 1,0 0-1,-12-39 1,10 48-41,-1 1 1,0-1-1,-2 2 1,0-1-1,0 1 1,-2 0-1,-18-21 1,12 19-180,0 0-1,-1 2 1,-1 0 0,0 2-1,-1 0 1,-41-21 0,30 21-247,-1 1-1,-1 1 1,1 2 0,-43-8-1,11 8-982,-91-4 1,-63 12-1604,201 2 2876,-195 1-2213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3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2013 712 4882,'-72'-20'404,"-182"-39"705,227 56-731,-50 0-1,73 3-356,-34 0 67,-126 5 12,133-1-103,-1 0 0,0 2 0,-38 13 0,-236 104-21,13 26-34,227-112 12,-91 65 1,127-79 15,0 2 0,2 0 0,1 2 0,-46 60 1,47-48-8,1 0 0,2 2 0,2 1 0,1 0 0,3 2 0,1 0 0,3 0 0,1 1 0,2 1 0,3 0 1,-4 68-1,11 83-21,3-146 64,18 93 0,-10-93 79,3 0 0,3 0-1,1-2 1,2 0-1,3-2 1,2 0 0,41 58-1,-47-79 85,2 0 0,1-2-1,1 0 1,1-2 0,38 28-1,-40-35 24,0-2-1,0 0 1,1-1-1,0-2 0,1 0 1,0-2-1,42 9 0,-24-10 102,0-1 0,49-1 0,87-11 322,-107-2-470,0-3-1,-1-3 0,-1-3 0,0-3 0,107-46 1,-82 22-34,-2-4 1,-2-4 0,103-79 0,-109 67 24,144-144 1,-175 151-73,-3-3-1,-3-1 1,53-90 0,-65 88-33,-3-2 0,-2-1 0,-4-1 0,22-88 0,-28 71-92,-4-1 1,-3 0-1,1-106 0,-16-42-435,-2 167 105,-21-101 0,16 126 39,-3 0-1,0 1 1,-28-57 0,26 68-44,-2 1 0,-1 1 0,-1 1 0,-1 0 0,-30-30 0,27 34-74,-2 1 0,0 2 0,-2 0 0,0 2 0,0 1 0,-2 1 0,-39-16 1,-94-31-3712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47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1209 131 5875,'0'-10'623,"0"-1"1,-1 0 0,0 0 0,-4-15-1,4 23-524,0 0-1,0 0 0,0 0 0,0 1 0,-1-1 0,1 0 0,-1 1 0,1 0 0,-1-1 1,0 1-1,0 0 0,0 0 0,0 0 0,-1 0 0,1 0 0,-1 0 0,1 1 0,-1-1 0,1 1 1,-1-1-1,-4 0 0,-5-1-106,1 0 1,-1 2-1,0-1 1,0 1-1,-20 2 0,4 1-22,-35 6-1,-83 29-63,105-26 76,-182 65-65,189-60 70,1 1-1,1 2 1,1 1-1,0 2 1,2 0-1,-38 39 1,18-11-30,2 3-1,-58 84 1,91-116 17,0 1-1,2 1 1,1 0 0,0 1-1,2 0 1,-13 49-1,18-51 2,0 0-1,2 0 0,0 0 1,2 0-1,0 0 0,2 0 0,0 0 1,8 32-1,-2-23 1,1-1-1,2 0 1,1-1-1,19 35 1,-23-50 24,1 0 0,0-1 1,0 0-1,1 0 0,1-1 0,0-1 0,1 1 0,0-2 1,1 0-1,16 10 0,-17-14 26,0-1-1,1 0 1,0-1 0,0 0 0,0-1 0,0 0-1,0-1 1,1-1 0,-1 0 0,1-1-1,-1 0 1,0-1 0,18-3 0,3-2 161,0-2 0,-1-2 0,63-26 0,-35 7 186,-2-2 1,-1-3-1,-2-3 1,98-83-1,-49 24 299,115-137 0,-191 199-464,-2 0 0,45-74-1,-62 89-112,-1 1 0,-1-1 0,-1 0 0,0-1 0,-1 1-1,-2-1 1,0 0 0,2-32 0,-4 22 77,-2 0 1,-1 0-1,-5-33 1,4 53-138,0 0 1,0 1-1,-1 0 1,0-1-1,0 1 1,-1 1-1,-1-1 1,1 0-1,-2 1 1,1 0-1,-1 0 1,0 1-1,-12-12 0,13 14-29,0 2 0,-1-1 0,1 0 0,-1 1 0,0 0 0,0 0 0,0 1 0,0 0 0,-1 0-1,-8-2 1,-5 1-13,0 1 1,-22 1-1,35 1 4,-27 1-70,0 1 0,0 2 0,1 2 0,-1 0 0,1 3 0,-56 21 0,16 1-1338,-124 73-1,-16 31-1166,83-52-431,-70 41-5087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49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1060 432,'2'4'188,"0"-1"1,0 0-1,0 0 0,0 0 1,1 0-1,-1 0 0,1 0 1,0-1-1,0 1 0,5 3 0,38 20 602,-26-16-545,24 13 117,1-2 1,1-3 0,1-1 0,0-3 0,1-1 0,0-3-1,1-1 1,96 3 0,-34-11 308,195-21 0,-228 8-501,0-3 0,-1-4 0,95-35 0,116-79 96,-12-21-94,-141 77-105,344-202 79,-15-5-114,-385 233-340,2 2-1,88-36 1,-151 77-489,-8 3-394,-1 1 0,16-10 0,-19 7-3022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4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1 234 6179,'6'0'259,"0"-1"0,1 0 1,-1 0-1,0 0 0,0-1 0,0 0 0,0 0 1,-1 0-1,1-1 0,0 0 0,5-3 1,8-4-161,0 1 0,1 1 0,35-9 0,67-9-68,-100 22 0,90-14 33,227-8 1,-308 26-73,-1 1 1,1 1 0,-1 2 0,0 0-1,35 12 1,-51-12 1,0 1 0,-1 1 0,0 0 0,0 0 0,0 2 0,-1-1 0,0 2 0,-1 0 0,0 0 0,0 1 0,-1 0 0,0 1-1,10 13 1,-10-7 5,0 0 0,-1 1-1,-1 0 1,0 1-1,-2-1 1,0 1 0,-1 1-1,-1-1 1,0 1-1,-2-1 1,0 1 0,-1 0-1,-2 0 1,0 0-1,0-1 1,-2 1 0,-1 0-1,0-1 1,-1 0 0,-16 36-1,13-39 6,-1-1 1,-1 0-1,-1 0 0,-12 13 0,-54 50 26,47-51 26,-2-2 0,-1-1 0,-1-1 0,-70 34 0,86-49 112,-1 0 1,1-1-1,-2-2 0,1 1 1,0-2-1,-1-1 1,0-1-1,-28 1 0,43-3-79,0 0-1,0-1 1,0 1-1,0-1 1,0 0-1,0 0 1,0-1-1,0 1 1,-5-3-1,7 2-25,0 0 0,0 0 0,0-1 0,0 1 0,1 0-1,-1-1 1,0 0 0,1 0 0,0 1 0,0-1 0,0-1 0,-4-5-1,2-1 39,1-1-1,-1 1 0,1 0 1,1-1-1,0 0 0,1 1 1,-1-14-1,5-78 79,-2 95-173,4-48-222,3 0 0,2 1 0,25-75 1,71-150-4245,-88 239 1878,46-73-1,-21 47-1184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10 539 3618,'-1'0'66,"1"0"1,0 0-1,-1 0 1,1 0-1,-1 0 1,1 0-1,0 0 1,-1 0 0,1-1-1,0 1 1,-1 0-1,1 0 1,0 0-1,-1-1 1,1 1-1,0 0 1,-1 0-1,1-1 1,0 1 0,-1 0-1,1 0 1,0-1-1,0 1 1,0 0-1,-1-1 1,1 1-1,0-1 1,0 1-1,0 0 1,0-1-1,0 1 1,0 0 0,-1-1-1,1 1 1,0-1-1,0 1 1,0 0-1,0-1 1,0 1-1,1-1 1,-1 1-1,0 0 1,0-1 0,0 1-1,0-1 1,0 1-1,0 0 1,1-1-1,-1 1 1,0 0-1,0-1 1,1 1-1,-1 0 1,0-1-1,0 1 1,1 0 0,-1 0-1,0-1 1,1 1-1,-1 0 1,0 0-1,1 0 1,-1 0-1,0-1 1,1 1-1,-1 0 1,1 0 0,0 0-1,36-7 445,103-25 488,164-57 186,-7-20-686,-86 13-380,120-47-2170,-303 133 806,1 1 0,0 1 0,0 2 1,59-5-1,-40 11-2002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51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 7684,'-1'0'152,"-2"0"336,-1-1 0,1 1 0,-1 0 0,1 0 0,-1 0 0,-4 1 0,7 0-466,-1-1 0,1 1 0,0-1 0,0 1 0,0 0 0,0-1-1,0 1 1,0 0 0,0 0 0,0 0 0,0 0 0,0 0 0,1 0-1,-1 0 1,0 0 0,1 0 0,-1 0 0,0 0 0,1 0 0,-1 0-1,1 2 1,-3 7-17,1 0-1,1-1 1,0 1-1,0 0 1,1 0-1,1 12 0,0-3-8,0 5-22,2 0-1,0-1 1,2 1-1,12 38 1,41 88-73,-37-100 79,57 137-5,92 230-1871,-138-323-1105,34 156 0,-46-137-585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5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71 7363,'0'-3'158,"0"0"-1,-1 0 0,1 0 1,-1 0-1,0 1 0,0-1 1,0 0-1,0 0 1,0 0-1,-1 1 0,1-1 1,-1 1-1,0-1 0,1 1 1,-1 0-1,0 0 0,-1 0 1,1 0-1,0 0 0,-1 0 1,1 0-1,-1 1 0,1-1 1,-1 1-1,0 0 0,1 0 1,-1 0-1,-4-1 1,2 0-152,-1 1 1,1 0-1,0 0 1,0 0 0,-1 1-1,1 0 1,0 0-1,-1 0 1,1 1 0,0 0-1,-1 0 1,1 0-1,0 0 1,0 1 0,-7 3-1,4 0-28,-1 1 0,1 0 0,0 1 0,1-1 0,-1 1 0,1 1 0,1 0 0,-1 0 0,-9 17 0,9-14-8,1 1 1,1 0-1,0 1 1,1-1-1,0 1 1,0 0-1,-1 15 1,2 13-18,1 0 0,2 0-1,2 0 1,2 0 0,1 0 0,3-1 0,1 0 0,16 43-1,7 5-368,4-1 0,68 117 0,-4-33-969,10 18-719,-16 7-319,-82-167 1905,-1 2-1,-1 0 1,-2 0-1,-2 1 1,6 63-1,-9-10-361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5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6355,'53'-26'1745,"-1"6"-769,5 4 689,10 3-1329,6 2-64,7 3-80,7 2-80,3 4 0,4 2-1760,0 9 1023,-3-3-863,-13 4-6516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5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258 125 9652,'-39'62'2495,"21"-36"-2046,1 0 0,1 2-1,2 0 1,-14 36 0,20-36-487,2 1 1,0 0 0,2 1 0,0 33 0,8 120-98,1-122-255,3 0-1,3-1 0,2 0 0,3-1 0,33 82 0,-40-118-167,2-1-1,0 0 0,2-1 1,27 36-1,-36-52 443,0-1 0,0 0 0,0 0 0,1 0 0,0-1 0,-1 1 1,1-1-1,0 0 0,1-1 0,-1 1 0,0-1 0,1 0 0,0 0 0,-1-1 0,1 1 0,0-1 0,0-1 0,-1 1 0,1-1 0,0 0 1,0 0-1,0-1 0,0 0 0,-1 0 0,1 0 0,0-1 0,-1 1 0,1-1 0,-1-1 0,1 1 0,-1-1 0,8-5 0,1-2 241,-1-1-1,0 0 1,-1 0-1,0-1 0,10-14 1,46-72 1355,-38 53-777,-1 2 625,38-74 1,-58 97-957,-1 0 1,0-1-1,-1 0 0,-2 0 1,0 0-1,3-33 0,-6 22-16,-1-1 0,-2 1-1,-1 0 1,-2 0-1,-1 0 1,-10-36 0,7 42-324,-1 0 0,-2 0 1,0 1-1,-2 1 0,0 0 1,-2 0-1,-28-33 0,9 16-226,-2 1-1,-64-54 0,86 82 9,-1 1-1,0 0 0,0 2 1,-1 0-1,-1 0 1,0 1-1,0 2 1,0-1-1,0 2 1,-1 0-1,-23-2 1,28 5-285,0 1 0,0 1 0,0 0 0,0 1 0,1 0 0,-1 1 0,0 0 0,0 1 0,1 0 0,0 1 0,-1 1 0,2 0 0,-1 0 0,-16 11 0,-32 32-5621,59-47 6024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8:19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19 552 3714,'-8'15'3538,"7"-13"-3333,-1 0 1,1 0 0,0 0 0,0 0-1,0 0 1,1 0 0,-1 0 0,0 1-1,1-1 1,0 0 0,-1 1 0,1-1 0,0 0-1,0 4 1,2 154-178,-2-54-101,1-44 45,4 102-35,-1-127 36,0 0 1,14 49-1,-2-39 11,-14-43 18,0 0 1,0 1-1,0-2 0,1 1 1,-1 0-1,1 0 1,0-1-1,5 4 0,-7-5 11,1 0 0,0-1 0,1 0 0,-1 0 0,0 0 0,0 0 0,0 0 0,1 0 0,-1 0 0,0 0-1,1-1 1,-1 0 0,1 1 0,-1-1 0,0 0 0,1 0 0,-1 0 0,1 0 0,-1-1 0,1 1 0,-1-1 0,0 1 0,1-1-1,-1 0 1,0 0 0,0 0 0,0 0 0,1 0 0,1-3 0,6-3 87,0-1 0,0 0 0,-1 0 0,11-15 0,-11 13-25,15-18 220,41-62-1,12-39-55,-33 53-200,88-137-12,-131 211-28,7-10-14,0 1 0,10-12-1,-16 21 6,0-1 0,0 1 0,0 0 1,1 0-1,-1 1 0,0-1 0,1 0 0,-1 1 0,1-1 0,0 1 0,-1 0 0,1 0 0,0 0 0,0 0 0,0 1 0,4-1 0,-7 1 8,1 0-1,-1 0 1,1 0 0,-1 0 0,1 0-1,-1 0 1,1 0 0,-1 0-1,1 0 1,-1 0 0,0 0-1,1 1 1,-1-1 0,1 0 0,-1 0-1,1 1 1,-1-1 0,0 0-1,1 0 1,-1 1 0,0-1-1,1 0 1,-1 1 0,0-1 0,1 1-1,-1 0 1,3 15-28,-3-14 26,-2 150-32,-1-49 80,3-72-35,0 40 14,10 81 1,-9-139-16,1 0 1,1 0-1,1 0 0,6 16 1,-9-25-1,1-1 0,-1 1 0,1-1 0,0 0 1,0 0-1,1 0 0,-1 0 0,1 0 0,-1 0 1,1-1-1,0 1 0,0-1 0,0 1 0,0-1 1,0 0-1,1-1 0,-1 1 0,1 0 0,3 0 0,4 0 52,-1-1-1,0 0 0,1-1 0,-1 0 0,1-1 0,-1 0 0,0 0 0,0-1 0,1-1 1,-1 1-1,-1-2 0,18-7 0,-9 1 40,-1-2 0,-1 1 1,0-2-1,-1 0 0,15-16 1,-26 25-77,45-46 316,84-111 0,18-76-134,-102 142-183,37-105 1,-45 98-55,13-21-43,29-72-141,-76 178-17,5-25-1,-12 42 222,0 0-1,0 0 0,0 0 1,0 0-1,0 0 0,0 0 0,0 0 1,0 0-1,0 0 0,0 0 0,0 0 1,-1 0-1,1 0 0,0 0 1,0 0-1,0 0 0,0 0 0,0 0 1,0 0-1,0 0 0,0 0 0,0 0 1,0 0-1,0 0 0,0 0 1,0 0-1,0 0 0,0 0 0,0 0 1,0 0-1,0 0 0,0 0 0,0 0 1,0 0-1,0 0 0,-1 0 1,1 0-1,0 0 0,0 0 0,0 0 1,0 0-1,0 0 0,0 0 0,0 0 1,0 0-1,0 0 0,0 0 1,0 0-1,0 0 0,0 0 0,-4 6-279,-2 8-226,1 0-1,1 0 1,-4 20 0,5-21 195,-66 282-6288,39-171 3092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53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50 1072,'1'-4'946,"0"1"-1,0-1 0,0 1 0,-1-1 0,0 0 0,0 1 0,0-1 0,-1-5 0,0-2 1239,5 19-1637,5 23-629,-6-7 91,0 1 1,-1-1-1,-2 1 1,0-1-1,-6 34 1,3-38 8,-1 0 0,-1 0 0,0 0 1,-2-1-1,0 0 0,-18 32 0,18-38 12,-1-1 0,-1 0-1,-15 16 1,21-24-61,-1 0-1,1-1 1,-1 0 0,-1 0-1,1 0 1,0 0 0,-1-1-1,1 1 1,-1-1-1,1 0 1,-1-1 0,0 1-1,-6 0 1,-4 0-545,0-1-1,0-1 1,0 0 0,0-1 0,1 0-1,-1-1 1,0-1 0,-27-9-1,-37-21-6327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02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90 5473,'-3'11'420,"2"-11"-338,1 1-1,-1 0 0,1-1 1,0 1-1,-1 0 1,1-1-1,0 1 1,0 0-1,0 0 1,-1-1-1,1 1 1,0 0-1,0 0 0,0 0 1,0-1-1,0 1 1,0 0-1,0 0 1,1-1-1,-1 2 1,23-9 581,-19 6-658,-1 0 0,0 1 0,1-1-1,-1 1 1,1-1 0,-1 1 0,1 0 0,-1 1-1,1-1 1,-1 0 0,7 3 0,-5-2 17,-1 0 0,1-1 0,1 1 1,-1-1-1,6 0 0,67-11 668,144-11 712,59 37-1038,-3 20-300,41 5-9,153-27 1100,-155-26-479,-130 3-437,204-20-27,-212 13-115,-73 3-79,-1-5 1,106-33-1,-141 34-19,-59 15-2,0 1 1,0 0-1,0 1 1,15-1-1,-21 2 4,-1 1 0,0-1-1,0 1 1,1-1 0,-1 1 0,0 0-1,0 1 1,0-1 0,0 1 0,0 0-1,0 0 1,0 0 0,-1 0-1,4 3 1,-6-4-3,0 0-1,0 0 0,0 0 1,0 0-1,0 0 0,0 0 1,-1 0-1,1 0 0,0 1 1,-1-1-1,1 0 0,-1 0 1,1 1-1,-1-1 0,0 0 1,1 1-1,-1-1 1,0 0-1,0 1 0,0-1 1,0 2-1,-1 0-3,0 0 0,1 0 0,-1-1 0,0 1 0,-1 0 0,1-1 0,0 1 0,-1-1 0,-3 5 0,-4 3-15,0 0 0,-1-1 1,-16 12-1,23-18 18,-23 15-26,-1 0 0,0-2 0,-1-1 0,-44 17 0,-128 34-94,-148 10 157,276-63 13,-44 6-90,-1-5 0,0-5-1,-1-6 1,-180-17-1,7-31 0,21 2 189,-239-27 260,-18-2-325,498 68-82,-1 2 1,0 1 0,0 1 0,0 2-1,0 0 1,1 3 0,-1 0 0,1 2 0,0 1-1,-34 14 1,52-18-25,-17 8 24,24-7-140,16-2-207,24-2 278,0-3-1,0 0 1,65-15-1,-35 6 94,108-12 21,0 9 1,180 7-1,207-1-13,-53-18 201,-2 32-120,-30 13 370,-430-20-459,0-1-1,0-3 1,55-12-1,131-49 43,-232 66-64,1 0 1,0 0 0,-1 0 0,1 0-1,0 0 1,-1 0 0,1-1 0,-1 1-1,1 0 1,0 0 0,-1-1 0,1 1-1,-1 0 1,1-1 0,-1 1 0,1 0-1,-1-1 1,1 1 0,-1-1 0,1 1-1,-1-1 1,1 1 0,-1-1 0,1 0-1,-33 7-80,-90 36 14,47-14-133,-133 29 0,-15-20-272,-122 23-1209,173-22-512,-36 4 997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18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1432 6097,'-26'4'1673,"49"-4"-1153,41-7-83,103-26 1,6-2 411,92 18-35,0 21-293,-43 0-254,272-28-99,-2-1 288,-192 29-62,138-1-73,325 3 292,-195 22-418,-432-29-29,0-5-1,157-29 1,-216 22-173,1 4 0,146 0 0,-10 18 39,-165-10-20,-68 2-35,-38 6-1,24-2 38,-388 21 100,158-14-126,-103 15-27,-300 16-36,-3-55 73,-59-85 18,407 47-9,-599-25-15,784 72 7,-293 0-8,2 36 6,296-12 15,-171 18-398,274-40 37,30 1-362,29 4 661,-5-1 62,37 0 1,167 15 6,-179-12-36,162 35-27,8 1 52,29-20 71,420-18 0,537-11 202,-923 18-74,321-28 0,-230-3-137,-175 10-46,15 1 54,128-8 287,-215 9-280,-40 4 37,129-24 0,270-67-72,-482 94 15,-3 2-25,0-1-1,-1-1 1,1 1 0,-1 0 0,1 0 0,0-1 0,-1 1 0,1 0 0,-1-1 0,1 0-1,-1 1 1,1-1 0,-1 0 0,0 0 0,1 0 0,-1 0 0,2-1 0,-3 1-17,0 0 0,0-1 0,0 1 0,1 0 1,-1 0-1,0 0 0,1-1 0,-1 1 0,1 0 1,-1 0-1,1 0 0,1-2 0,6-10-2,2-5-12,2-1-14,-2-1 0,0 0 0,-1-1 0,9-30 0,-7-9 126,-2-1-1,-3-1 1,-2 1-1,-3-1 0,-3 0 1,-12-74-1,9 104-121,-2 0 0,-1 0 0,-2 1 0,-1 0 0,-1 1 0,-1 0 0,-24-37 0,35 63-7,-1 0 0,0 0 1,1 0-1,-1 0 0,0 0 0,-1 1 0,1 0 0,-1-1 0,0 1 1,1 0-1,-1 1 0,0-1 0,-1 1 0,1 0 0,0 0 1,-1 0-1,1 1 0,-1-1 0,1 1 0,-1 0 0,0 0 0,0 1 1,1-1-1,-1 1 0,0 0 0,0 1 0,1-1 0,-1 1 0,0 0 1,0 0-1,1 0 0,-1 1 0,1 0 0,-1-1 0,-6 6 0,-3 0-19,8-3 36,0 0 0,0-1 0,-1 0 0,1 0 0,-1-1 0,1 0 0,-1 0 0,0-1 0,-10 2 0,-77-2 76,-116-14-1,78 3-126,-505-40 56,253 18-61,-402 19-1,-383 87 5,934-50 58,-118 10-17,-2-25-19,244-13 43,0-5 0,1-5-1,0-5 1,-130-39 0,-104-55-46,342 112 23,-3-1 1,0 0 1,0 1-1,0 0 1,-1 0-1,-4 0 0,9 1-46,3 6-229,19 44 223,-10-26 50,-2 0 0,9 33 1,-11-25 0,-1 0 1,-1 0-1,-2 1 1,-1 44-1,-17 133 24,6-114-51,2 8-1,3-25-14,-15 80 0,14-140 36,0 0 1,-2-1-1,0 0 0,-1-1 1,-15 24-1,12-22 2,1 0 1,1 1-1,-10 32 0,12-35-7,-3 12-30,10-28 40,0 0-1,-1 0 1,1 1-1,0-1 1,0 0 0,0 0-1,0 1 1,0-1-1,0 0 1,0 0 0,0 1-1,0-1 1,1 0 0,-1 0-1,0 1 1,1-1-1,0 1 1,6 0 135,50 1 108,72-6 0,-70-1-384,61 3 0,-104 2-221,1 0 0,-1 1 0,0 1 0,-1 1 0,1 0 0,-1 1 0,1 0 0,22 13 0,-35-16 222,0 0 0,0 0-1,0 0 1,0 0 0,-1 1 0,5 4 0,-6-6 124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880 6912 8186,'-10'-1'907,"-1"0"1,1 0 0,-16-6-1,18 5-833,1-1 0,0 0 0,0 0 0,0-1-1,0 0 1,1 0 0,-1 0 0,1-1 0,0 0 0,0-1-1,1 1 1,0-1 0,0 0 0,0 0 0,-5-9-1,-16-35 195,2-1-1,-20-63 1,0 1 136,-137-399 646,41-15-841,9-49-204,36-8 8,61-4 81,39 435 28,44-284 0,51-29-26,-71 338-88,10-32-29,6 2 0,120-274-1,27 35-19,1-3 61,-22-10 17,-156 365-38,-5 15 23,26-56 0,-32 78-37,0 1-1,1-1 1,0 1 0,0 0-1,1 0 1,0 1 0,0 0-1,0 0 1,1 0 0,0 1-1,14-9 1,0 4-199,1 2 0,27-8 0,29-12-950,-78 28 1146,0 0 0,1-1 0,-1 1 0,0 0 0,0 0 0,1-1 0,-1 1 0,0 0 0,0-1 0,0 1 0,1-1 0,-1 1 0,0 0 0,0-1 0,0 1 0,0 0 0,0-1 0,0 1 0,0-1 0,0 1 0,0 0 0,0-1 0,0 1 0,0 0 0,0-1 0,0 1 0,-1-1 0,1 1 0,0 0-1,0-1 1,0 1 0,0 0 0,-1-1 0,1 1 0,0 0 0,0 0 0,-1-1 0,1 1 0,0 0 0,0-1 0,-1 1 0,1 0 0,0 0 0,-1 0 0,0-1 0,-18-16-594,-2 3 292,-1 1 0,0 0 0,0 2 0,-1 0 0,-1 2 0,-28-8 0,18 8 177,-1 1 1,0 2-1,-65-2 1,96 7 127,-15 1 59,1 0 0,0 1 0,-29 5-1,43-5-21,-1 0 0,1 1 1,-1-1-1,1 1 0,-1 0 0,1 1 0,0-1 0,-6 4 0,9-4-16,-1 0-1,0 0 1,0-1 0,1 1-1,-1 0 1,1 0 0,-1 0-1,1 1 1,0-1 0,0 0-1,0 0 1,0 1 0,1-1-1,-1 0 1,0 1 0,1-1-1,-1 4 1,1-4-14,0-1-1,0 1 1,0 0 0,0 0-1,1 0 1,-1 0 0,0 0-1,1 0 1,0 0 0,-1 0-1,1-1 1,0 1 0,0 0-1,0-1 1,0 1 0,0 0-1,0-1 1,3 3 0,-2-1 1,1-1 0,0 0 0,0 0 0,0 0 0,0-1 0,1 1 0,-1-1 0,0 1 1,7 0-1,0 0 23,-1 0 1,1-1-1,1 0 1,-1-1-1,0 0 1,17-3-1,-6-2 86,0 0 0,0-1 1,0-1-1,21-11 0,80-47 573,-33 17-163,-75 41-435,22-11 192,43-15 1,-68 29-238,0 0 0,0 1-1,1 1 1,-1 0 0,1 0 0,-1 1 0,1 1 0,19 1 0,-26 0-33,-1 0 0,0 0 0,1 0 0,-1 0 0,0 1 0,1 0 0,-1 0 0,0 0 0,0 0 0,0 1 0,-1-1 0,1 1 0,6 6 0,-6-4-8,0 0 1,0 1-1,-1-1 1,1 1-1,-1 0 0,0 0 1,-1 0-1,4 12 1,-2 1-25,0 1 1,-1 1-1,-2-1 0,0 0 1,-3 31-1,-5 13-107,-3 0 0,-3-1 1,-2-1-1,-43 110 0,45-138 79,-1 0 0,-2-1 0,-32 52 0,40-75 73,1 0 0,-1 0 0,-1-1 0,1 0 0,-2 0 1,1-1-1,-1 0 0,0-1 0,-1 0 0,0-1 0,0 0 0,0 0 0,-1-1 0,-13 3 0,8-4 0,0 0 0,0-2 0,-1 0 0,1-1 0,-1-1 0,1 0 0,0-1-1,-1-1 1,1-1 0,0 0 0,0-2 0,0 0 0,1 0 0,-19-10 0,20 8 27,0-1 0,1-1 1,0 0-1,0-1 0,1 0 1,1-1-1,0 0 0,0-1 1,1 0-1,0-1 0,1-1 1,1 1-1,0-2 0,-13-28 1,13 17-15,1-1 1,1 1-1,1-1 1,2 0 0,0-1-1,2 1 1,2-47-1,3 36-145,1-1 0,1 1 0,3 0 0,21-66 0,-22 85-19,0 1 0,1 0 0,1 1 0,0 0 0,2 0 0,13-17 0,-21 31 57,0 0 0,0 0 0,0 1 0,0-1 0,0 1 0,1 0 0,-1 0 0,1 0 0,4-2 0,22-3-362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2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34 7602,'-1'-1'269,"-1"0"0,1-1 1,0 1-1,0-1 0,0 0 0,0 1 1,0-1-1,1 0 0,-1 0 1,0 1-1,0-4 0,2 5-268,-1-1 1,0 0-1,1 0 0,-1 1 1,1-1-1,-1 0 0,1 1 0,0-1 1,-1 1-1,1-1 0,0 1 1,-1-1-1,1 1 0,0-1 0,-1 1 1,1 0-1,0-1 0,0 1 0,0 0 1,-1 0-1,1-1 0,0 1 1,0 0-1,0 0 0,0 0 0,-1 0 1,1 0-1,2 1 0,9-2 0,0 1-1,0 0 1,0 1-1,-1 0 1,16 4-1,60 19 30,-51-13-13,7 3 53,-1 1 1,-1 1 0,-1 3 0,-1 1 0,0 2-1,-1 2 1,-2 1 0,-1 2 0,-1 2 0,-1 0-1,-1 3 1,47 60 0,106 179 180,-64-89-199,-51-80 64,88 179 1,-127-214-38,-3 1 0,-3 1-1,-3 1 1,14 79-1,-10 22 47,8 282 0,-50 174 538,-53 23 253,-30-4-293,96-630-618,-21 124 13,-7-2-1,-61 170 1,-109 227-124,135-362 107,-100 216 27,117-292-94,-116 167 0,35-95 71,-68 103 41,198-272-65,0 0 0,-1 1 0,1-1 0,0 0 0,0 1 0,0-1 0,0 0 0,-1 0 1,1 1-1,0-1 0,0 0 0,0 0 0,-1 1 0,1-1 0,0 0 0,0 0 0,-1 0 1,1 1-1,0-1 0,-1 0 0,1 0 0,0 0 0,-1 0 0,1 0 0,0 0 0,0 0 1,-1 0-1,1 0 0,0 0 0,-1 0 0,1 0 0,0 0 0,-1 0 0,1 0 0,0 0 0,-1 0 1,1 0-1,0 0 0,-1 0 0,1 0 0,0 0 0,-1-1 0,1 1 0,0 0 0,0 0 1,-1 0-1,1-1 0,0 1 0,0 0 0,0 0 0,-1-1 0,1 1 0,0-1 0,-13-23-1791,6 10 1145,-106-191-1838,87 153 2183,13 25 546,-1 1-1,-1 0 1,-23-29 0,27 46 538,11 9-739,0 0 0,0 0 0,0 0 0,0 0 0,-1-1-1,1 1 1,0 0 0,0 0 0,0 0 0,0 0 0,-1 0 0,1 0 0,0 0 0,0 0 0,0 0 0,0 0 0,0 1 0,-1-1 0,1 0 0,0 0 0,0 0 0,0 0 0,0 0 0,0 0 0,0 0 0,-1 0-1,1 0 1,0 0 0,0 0 0,0 1 0,0-1 0,0 0 0,0 0 0,0 0 0,0 0 0,-1 0 0,1 0 0,0 1 0,0-1 0,0 0 0,0 0 0,0 0 0,0 1 0,0 1 11,1 0 1,-1 1 0,1-1-1,-1 0 1,1 0 0,0 0-1,0 0 1,0 1 0,0-1-1,0 0 1,1-1 0,-1 1-1,3 3 1,1 2-29,2 2 4,1-1 0,0 1 0,0-1 0,0 0 0,1-1 0,19 12 0,30 15 73,-38-24-74,-1 1 0,19 14-1,-26-15-6,1-1 1,1 0-1,0-1 0,0 0 0,20 7 0,-23-12-21,0 1-1,0-2 1,0 1-1,1-2 0,-1 0 1,0 0-1,1-1 1,15-1-1,-8-1-36,0-1 1,-1-1-1,0-1 1,1 0-1,-2-1 1,1-1-1,-1-1 1,0 0-1,0-1 1,-1-1-1,0-1 1,-1 0-1,0-1 1,-1 0-1,21-25 1,-13 13 216,-1-2-1,0-1 1,-3 0 0,23-43 0,-36 60 28,0-1 0,-1 0 0,-1 0 1,0-1-1,0 1 0,1-23 0,-4 25-78,0 1 0,0 0-1,-1-1 1,-1 1 0,1 0 0,-1 0-1,0 0 1,-1 0 0,0 0 0,-8-13-1,6 12-72,0 1 0,-1 0-1,0 0 1,0 1-1,-1 0 1,0 0-1,0 0 1,-1 1-1,-15-10 1,10 8-23,-1 1-1,0 1 1,0 1 0,0 0 0,-27-6-1,5 6-101,1 1 0,-1 1 0,0 3 0,-61 5 0,51 2-259,1 1 0,0 2 0,-58 21 0,-16 13-128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3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9698,'14'16'803,"-3"-4"-99,1 0 0,0-1 0,16 12 1,-2 1-725,-1 0 0,-1 2 1,22 31-1,26 29 144,-33-47 183,1-1 1,2-2-1,2-2 0,1-2 1,1-2-1,1-3 1,58 26-1,-4-4-41,-2 4 1,-3 5-1,151 117 1,-110-65-203,-4-3 160,180 112 1,-186-145 70,185 118 376,130 141-566,-19 23 51,-8-38-31,-60-51-11,632 565 258,-442-406-332,-378-323 41,-158-98-686,-43-23-5331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4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76 386 8506,'-71'-31'4940,"71"31"-4934,-1 0 0,1 0 0,0-1 0,-1 1 0,1-1 0,0 1 0,-1 0 0,1-1 0,0 1 0,0-1 0,0 1 0,-1 0 0,1-1 0,0 1 0,0-1 0,0 1 0,0-1 1,0 1-1,0-1 0,0 1 0,0 0 0,0-1 0,0 1 0,0-1 0,0 1 0,0-1 0,0 1 0,1-1 0,-1 1 0,0 0 0,0-1 0,0 1 0,1-1 0,-1 1 0,0 0 0,0-1 1,1 1-1,-1 0 0,0-1 0,1 0 0,15-17-67,-15 18 68,22-22 87,1 2-1,1 1 1,1 1 0,0 1-1,30-13 1,-12 9 290,0 3 0,77-21 0,246-44 148,-279 69-728,0 4-1,107 2 1,-159 8 50,0 2 0,40 7 0,-66-7 110,-1 0 1,0 0-1,0 1 1,0 0-1,-1 0 1,1 1-1,-1 0 1,0 1-1,0 0 1,0 0-1,-1 1 1,1 0-1,8 9 1,-13-11 13,1 1 0,-1 0 0,0 1 0,0-1 0,-1 0 1,1 1-1,-1-1 0,0 1 0,-1 0 0,0 0 0,0 0 0,0 0 0,0 0 1,-1 0-1,0 0 0,-1 9 0,-2 2-9,0 0-1,-1 0 1,0 0 0,-10 21 0,-8 12 16,-2-1 0,-2-1 1,-2-1-1,-2-1 1,-2-2-1,-63 67 0,-254 213 375,320-299-304,4-4 0,-53 48 349,-163 108 0,238-176-400,-9 7 31,0-2 1,0 1-1,-1-1 1,-16 4-1,26-9-9,1 0-1,-1 0 1,1-1-1,-1 1 1,1-1-1,-1 0 1,0 1 0,1-1-1,-1-1 1,0 1-1,1 0 1,-1-1-1,1 1 1,-1-1-1,0 0 1,1 1 0,0-1-1,-1-1 1,1 1-1,0 0 1,-1-1-1,1 1 1,0-1-1,0 1 1,0-1 0,0 0-1,0 0 1,1 0-1,-3-3 1,-1-5 43,-1 0 1,2 0-1,0-1 1,0 0-1,1 0 1,0 0 0,0 0-1,0-18 1,1-8 1,3-52 1,5 20-33,3 0 0,35-132-1,64-128 47,10 29-1317,-115 293 1052,0-1 0,0-1 0,0 1 0,0-9 1,-2 16 152,-2 0 1,1-1-1,0 1 1,0 0-1,0 0 1,0-1-1,-1 1 1,1 0-1,0 0 1,-1 0-1,1 0 1,-1 0-1,0 0 1,1 0-1,-1 0 1,0 0-1,0 0 1,1 0 0,-2-1-1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5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2 514 10042,'-1'-1'135,"1"-1"1,0 1-1,0-1 1,0 1-1,0-1 0,0 1 1,0-1-1,0 1 0,1-1 1,-1 1-1,1-1 0,-1 1 1,1-1-1,-1 1 0,1 0 1,0-1-1,-1 1 0,3-2 1,-2 2-171,0 0 1,1 0 0,-1 0 0,0 1-1,1-1 1,-1 0 0,1 1-1,-1-1 1,1 1 0,0-1 0,-1 1-1,1 0 1,-1 0 0,1 0-1,0 0 1,-1 0 0,1 0-1,-1 0 1,4 1 0,-2 0-7,0 0 1,1 0-1,-1 0 1,0 0-1,0 0 1,0 1-1,0 0 0,0 0 1,0-1-1,0 2 1,-1-1-1,1 0 1,-1 0-1,0 1 0,1-1 1,-1 1-1,0 0 1,0 0-1,-1 0 1,3 3-1,2 7 2,-1 1-1,0-1 1,4 21-1,3 22-39,10 114 0,-13 62 86,-3-43 159,-3-151-66,-1-18 568,-1 40-1,-10-79 1391,0-22-1844,1-1 0,3 1 0,1-2 0,2 1 0,1 0 1,7-49-1,7-16-317,34-130 0,-22 139 70,4 2 0,4 1 0,82-164 0,-109 247 49,1 0 1,0 0-1,1 0 0,0 1 0,18-19 0,-24 28-15,0 1 0,1-1 0,-1 0 0,0 0 0,1 1 0,-1-1 0,1 1 0,-1 0 0,1 0 0,0 0 0,-1 0 0,1 0 0,0 1 0,0-1 1,-1 1-1,1 0 0,0 0 0,0 0 0,0 0 0,0 0 0,-1 1 0,1-1 0,0 1 0,0-1 0,-1 1 0,1 0 0,0 0 0,-1 1 0,1-1 0,-1 0 0,1 1 0,-1 0 0,0-1 0,0 1 0,1 0 0,2 4 0,11 10-13,-1 2 0,0 0-1,-2 0 1,0 2 0,17 33 0,46 116-96,-66-147 77,26 68-599,-4 1 0,-4 2 1,17 96-1,-41-167 242,-1 1 0,-1-1 0,0 1-1,-2-1 1,-4 38 0,3-56 322,-1 0 0,1 1 0,-1-1-1,0-1 1,0 1 0,0 0 0,0 0-1,-5 5 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5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8242,'2'3'3048,"9"9"-2167,15 6-753,10 5-56,33-3 32,18-5-8,36-15-192,16-13-248,19-24-609,1-11 1417,-1-13-544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6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211 573 11306,'-7'-14'1154,"1"0"0,0-1 0,-7-27 0,52 283-2615,-34-205 1408,25 299-99,-17-152 176,-13-181 26,0 0 1,1 0-1,-1-1 0,0 1 0,0 0 0,0 0 0,-1-1 0,1 1 0,0 0 1,-1 2-1,0-3-27,1-1 1,0 0 0,0 0-1,-1 0 1,1 0 0,0 0 0,0 0-1,-1 0 1,1 0 0,0 0-1,0 0 1,-1 0 0,1 0-1,0 0 1,-1 0 0,1 0 0,0 0-1,0 0 1,0-1 0,-1 1-1,1 0 1,0 0 0,0 0 0,-1 0-1,1 0 1,0-1 0,0 1-1,0 0 1,0 0 0,-1 0-1,1-1 1,0 1 0,0 0 0,0 0-1,0 0 1,0-1 0,-1 1-1,1 0 1,0-1 0,-21-37 1325,3-5-1287,2-1 0,2-1 0,1 0 1,3-1-1,2 0 0,1 0 0,3-1 0,2 0 0,4-56 0,4 4-286,28-152-1,-27 217 141,1 1 0,2 0 0,1 0 0,2 1 0,1 0 0,2 2 0,0-1 0,25-30 0,-35 53 73,0 0 0,1 0 0,1 1 0,-1 0 0,1 0 0,0 1 1,16-9-1,-19 12 4,0 1 0,0 0 0,-1 0 0,2 0 0,-1 1 0,0 0 1,0 0-1,0 0 0,1 1 0,-1-1 0,0 1 0,0 0 0,1 1 0,-1-1 1,0 1-1,7 2 0,-3 1-50,0 0 1,0 0-1,-1 0 0,0 1 1,0 1-1,0-1 0,0 1 1,-1 0-1,0 1 0,0 0 1,-1 0-1,7 11 0,-5-8-66,-2 0 0,0 0-1,0 1 1,-1 0 0,0 0-1,0 0 1,-2 1 0,1-1-1,1 18 1,-4-22 71,-1-1-1,0 1 1,-1-1-1,1 1 1,-1-1 0,-1 0-1,1 1 1,-1-1 0,0 0-1,0 0 1,-1 0-1,0 0 1,0-1 0,0 1-1,-1-1 1,0 1-1,0-1 1,-9 8 0,-6 5-49,-1-1 1,-1-1 0,-29 18-1,28-20 47,-29 19-45,28-20 93,1 1 1,1 1-1,0 1 1,1 0-1,-26 29 1,44-43 1,0 0-1,0 1 1,0-1-1,1 0 1,-1 1-1,1 0 1,-1-1 0,1 1-1,0 0 1,0 0-1,0-1 1,1 1-1,-1 0 1,1 0-1,-1 0 1,1 0 0,0 0-1,0 0 1,0 0-1,1 0 1,-1 0-1,1 0 1,-1 0 0,1 0-1,0-1 1,0 1-1,1 0 1,-1 0-1,2 2 1,1 0 1,-1-1 0,1 0 0,0 0-1,0-1 1,0 1 0,1-1 0,-1 0 0,1 0 0,0 0 0,0-1 0,0 1-1,0-1 1,0-1 0,10 3 0,22 2 126,1-1 1,64-1-1,22 1 88,-91-1-170,0 1-1,0 2 1,-1 1-1,35 15 1,-55-19-37,0 1-1,-1 0 1,1 1 0,-1 1 0,-1-1-1,1 2 1,-1 0 0,0 0 0,-1 0-1,0 1 1,-1 1 0,1-1 0,-2 2-1,8 10 1,-12-14-8,0 0-1,-1 0 1,1 0 0,-2 0-1,1 0 1,-1 1-1,0-1 1,0 0 0,-1 1-1,1-1 1,-2 1-1,1-1 1,-1 1 0,-1-1-1,1 0 1,-1 1-1,-5 12 1,-1-3 1,-1 1-1,0-1 1,-1 0-1,-1-1 1,-22 27-1,4-11 9,-1-2 0,-2-1 0,-1-1 0,-65 42-1,21-24 20,-104 45 0,10-21-102,141-60-83,0-2 0,-1-1 1,-56 6-1,68-12 76,-1-1 0,-24-4 0,44 4 84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8:20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1760 8628,'2'-1'290,"0"1"1,0-1-1,0 1 0,0 0 0,0 0 1,0 0-1,1 0 0,-1 1 1,0-1-1,0 0 0,0 1 1,0-1-1,0 1 0,0 0 0,0 0 1,3 2-1,14 4-372,-1-3 84,0-2 0,1 0 0,-1-1-1,0-1 1,1 0 0,25-5 0,-30 2 13,-1 0 1,0-1-1,-1 0 0,1-1 1,-1 0-1,0-1 0,0-1 0,0 0 1,-1 0-1,0-1 0,0 0 0,-1-1 1,-1 0-1,1-1 0,-1 0 0,-1-1 1,12-18-1,2-6 98,-1-2 0,29-71-1,-45 94-85,-1 0 1,0-1-1,-1 1 0,0-1 0,-1 0 0,-1 1 0,0-1 1,-1 0-1,-1 0 0,0 0 0,-5-23 0,5 33-26,-1 0-1,1 0 1,-1 1-1,0-1 0,0 0 1,-1 1-1,1 0 1,-1-1-1,0 1 0,0 0 1,0 1-1,-1-1 1,1 0-1,-8-4 0,6 5-6,0 0 1,0 0-1,0 1 0,0 0 0,0 0 0,-1 0 0,1 1 0,-1 0 0,1 0 0,-1 0 0,0 1 0,1 0 0,-7 0 0,5 0-5,0 1-1,-1 0 1,1 0 0,0 1 0,0 0 0,0 0-1,0 1 1,1-1 0,-1 1 0,-8 6 0,7-3-6,-1 0 0,1 1 1,0 0-1,1 1 0,0-1 0,-11 16 1,9-10-8,1 1 0,0 1 1,1 0-1,0-1 0,2 2 0,-1-1 1,2 1-1,-4 23 0,3-7-38,2 1 0,1 0 0,4 39 0,-2-60 32,2 1 0,-1-1 0,2 1 0,0-1 0,8 23 0,-9-31 23,-1 0 1,1 0 0,0 0-1,0-1 1,1 1-1,-1 0 1,1-1 0,0 0-1,0 0 1,0 0-1,0 0 1,0 0 0,1-1-1,-1 1 1,1-1-1,0 0 1,0 0 0,0 0-1,0-1 1,7 3-1,0-3 8,-1 0-1,0 0 1,1-1-1,-1-1 1,1 0-1,-1 0 1,0-1-1,1 0 1,9-4-1,6-3 47,0-1-1,31-17 1,160-106 317,-194 118-331,64-46 192,144-130-1,55-102-35,-244 245-172,-3-3 0,-2-1 1,-3-2-1,30-60 0,87-239 57,-122 278 294,34-143 0,-59 195-101,-4 23-259,0 1 0,0-1 0,-1 0 0,1 0 0,0 0 0,0 0 0,0 0 0,0 0 0,0 0 0,0 0 0,-1 0-1,1 0 1,0 0 0,0 0 0,0 0 0,0 0 0,0 0 0,-1 0 0,1 0 0,0 0 0,0 0 0,0 0 0,0 0 0,0 0 0,0 0 0,-1 0 0,1 0 0,0 0 0,0 0 0,0-1 0,0 1 0,0 0 0,0 0 0,0 0 0,-1 0 0,1 0 0,0 0 0,0 0 0,0 0 0,0-1 0,0 1 0,0 0 0,0 0 0,0 0-1,0 0 1,0 0 0,0 0 0,0-1 0,0 1 0,0 0 0,0 0 0,0 0 0,0 0 0,-1 0 23,-3 4-13,0 0 0,1 0 0,-1 0 0,1 1 0,0-1 0,0 1 0,-2 5-1,-7 11-5,-230 411-369,185-325 205,-16 29-163,-163 312-1534,228-433 1770,-15 30-295,2 1 0,-19 58 0,40-104 390,0 1 0,-1 0 0,1 0 0,0-1-1,0 1 1,-1 0 0,1 0 0,0 0 0,0-1 0,0 1-1,0 0 1,0 0 0,0 0 0,0-1 0,0 1 0,1 2-1,0-3 22,-1 0-1,1 0 0,-1 0 1,1 0-1,-1-1 0,1 1 1,-1 0-1,1 0 0,-1 0 1,1 0-1,-1-1 0,0 1 1,1 0-1,-1 0 0,1-1 1,-1 1-1,1 0 0,-1-1 1,0 1-1,1 0 0,-1-1 1,1 0-1,25-29 753,-9 10-479,28-34 193,121-130-48,52-21-447,-161 157-40,1 3 0,67-39 0,-112 76 19,0 2-1,1-1 1,-1 1 0,24-6 0,-28 10 8,1 0 1,-1 1-1,1 0 1,-1 0-1,1 1 1,0 0-1,-1 1 1,10 1-1,-15-1 11,-1 0 0,1 0 0,-1 0-1,0 0 1,1 1 0,-1-1 0,0 1 0,0 0 0,0 0 0,0 0-1,0 0 1,-1 1 0,1-1 0,-1 1 0,1-1 0,-1 1 0,0 0-1,0 0 1,0 0 0,0 0 0,-1 0 0,1 0 0,-1 1 0,1 3-1,2 6 23,-2 0-1,0-1 0,-1 1 0,0 0 0,-1 17 1,-1-5 0,-2 0 0,0-1 1,-2 0-1,0 1 1,-18 44-1,2-17 0,-44 74 0,39-81 14,-32 43 0,46-73-12,0-1-1,0 0 1,-1 0-1,-1-2 1,0 1 0,-22 13-1,26-20 2,0-1 0,-1-1 0,1 0 0,-1 0 0,0-1 0,0 0 0,0-1 0,-23 2 0,11-3-66,1-1 0,0-1 0,-35-7 0,45 6-371,1-1 0,-1-1 0,1 1 1,0-2-1,0 0 0,0 0 0,1-1 0,-16-12 0,23 16 49,0 0-1,1 0 1,-1-1-1,1 1 1,0-1 0,-1 0-1,1 0 1,0 1-1,1-1 1,-1-1-1,0 1 1,1 0-1,0 0 1,-1-1-1,1-3 1,-4-25-6628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1:27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434 686 11018,'-5'-7'314,"0"-1"0,0 1 0,1-1 0,1 0 0,-1 0 0,1-1 0,0 1 0,1-1 0,0 1 0,1-1 0,-1 0 0,2 0 0,0-16 0,1 13-240,1-1-1,0 0 1,1 1 0,0-1-1,1 1 1,1 0-1,0 0 1,12-20-1,-6 14-99,2 0-1,0 1 1,0 0 0,2 1-1,0 1 1,0 0-1,2 2 1,0-1 0,0 2-1,1 0 1,24-11-1,-19 13 30,-1 1-1,2 1 1,-1 1 0,1 1-1,0 1 1,0 1-1,0 2 1,0 0-1,1 1 1,45 5-1,-57-2-17,0 0 39,0 0 1,0-1 0,0-1-1,0 0 1,13-2 0,-23 2 2,0-1 1,-1 0-1,1 1 1,0-1-1,-1 0 1,1 0 0,-1 0-1,1-1 1,-1 1-1,0 0 1,1-1-1,-1 0 1,0 0-1,0 1 1,0-1 0,0 0-1,0-1 1,-1 1-1,1 0 1,-1 0-1,1-1 1,-1 1-1,0-1 1,0 1-1,0-1 1,0 0 0,0 1-1,-1-1 1,1-4-1,-1 4-39,0 0 0,0 0 0,0 0-1,-1 0 1,1-1 0,-1 1 0,0 0-1,0 0 1,0 0 0,0 0 0,0 1-1,-1-1 1,1 0 0,-1 0 0,0 1-1,0-1 1,0 1 0,0 0 0,0-1-1,-1 1 1,1 0 0,-4-2 0,-4-3-115,0 1 1,1 0 0,-2 1 0,1 0 0,-12-4-1,-1 2 3,-1 1-1,0 1 0,0 1 1,0 2-1,0 0 0,-41 2 1,17 4 82,1 1 0,-67 18 1,73-13 79,0 3 1,1 1-1,1 2 0,0 2 1,1 1-1,1 2 0,-43 32 1,61-38 36,0 0 1,1 2 0,0 0-1,2 1 1,0 0-1,1 2 1,1 0-1,0 0 1,2 1-1,0 1 1,2 0-1,0 0 1,2 1 0,-7 26-1,9-20 25,2 1-1,1 0 1,1 0 0,1 1-1,2-1 1,1 0-1,8 43 1,-5-47 11,2-1-1,0 1 1,2-2-1,0 1 1,2-1 0,1-1-1,1 0 1,30 41 0,-27-45-20,1 0 0,1-2 0,0 0 0,2-1 0,-1 0 0,2-2 0,34 18 0,-24-17-109,0-1 0,1-2 0,1-1 0,-1-2 0,37 6 0,-16-8-14,1-2 1,0-2-1,-1-3 0,1-2 0,0-2 1,-1-3-1,53-14 0,76-30 32,-125 32-25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43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3883 446 7818,'-13'-18'779,"-1"0"1,0 0 0,-17-15-1,14 19-770,1 0-1,-2 1 0,0 1 1,0 0-1,-1 1 0,0 2 1,-1 0-1,0 0 0,-42-9 1,-75-13 159,0 6 1,-221-10-1,250 33-115,0 6 1,0 3-1,1 6 0,0 4 1,-185 55-1,74 1-120,-344 168 1,445-183-53,-111 75 0,157-84 24,2 3 0,-98 93 0,83-60 36,3 3 1,5 4-1,3 3 0,-99 172 1,136-199 57,4 1 0,3 2 1,-24 85-1,37-97 6,3 1-1,3 0 0,3 1 0,-1 91 0,9-108-2,2 0-1,2 0 0,2-1 1,22 76-1,-18-86-4,2 0-1,0-1 1,3-1-1,0 0 1,2-1-1,34 43 1,-16-32-1,1-2 0,2-1 0,51 38 1,140 87 81,-172-124-36,249 155 282,-218-146-103,149 59 0,-118-66-76,1-5-1,2-5 1,2-6 0,0-5-1,144 3 1,-77-19 21,0-9 0,327-50-1,-29-40 142,-330 53-108,158-62 0,574-321 621,-725 331-654,-4-7 0,-5-8 0,-4-6 0,146-143 1,-244 203-69,-2-3-1,-3-1 1,-2-3 0,-3-2 0,-3-2 0,60-123 0,-84 144 36,-2-1 0,-2 0 1,-2-1-1,14-94 0,-23 102-37,-2 0-1,-2 0 1,-1-1-1,-2 1 1,-2 0-1,-17-67 1,10 66-62,-1 0 1,-3 1-1,-1 1 1,-2 1-1,-1 0 0,-2 1 1,-2 2-1,-49-56 1,35 49-33,-3 2 0,-1 2 0,-1 2 1,-3 2-1,0 1 0,-54-26 0,-17 1-62,-134-46-1,-131-25-79,322 109 111,-191-59-362,-3 11 0,-277-35 1,377 85-226,-221 2-1,252 20 123,0 4 0,-162 35-1,165-15-9,1 5 0,2 5 0,-116 56 0,-57 45-139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47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161 123 2032,'-13'1'351,"-4"-1"81,0 2 0,-26 4 0,37-5-324,1 1 0,0-1 0,0 1 0,0 0 0,0 1 0,1-1 0,-1 1 0,1 0 0,-1 0 0,1 0 0,0 1-1,-5 5 1,9-9-52,-1 0 0,1 1-1,0-1 1,0 0-1,-1 0 1,1 0-1,0 1 1,0-1-1,0 0 1,-1 0-1,1 0 1,0 1 0,0-1-1,0 0 1,0 0-1,-1 1 1,1-1-1,0 0 1,0 0-1,0 1 1,0-1-1,0 0 1,0 1 0,0-1-1,0 0 1,0 1-1,0-1 1,0 0-1,0 0 1,0 1-1,0-1 1,0 0-1,0 1 1,18 5 1538,-9-4-1803,32 6 518,0-1-1,1-3 0,0-1 1,45-2-1,349-56 211,-301 33-411,415-100 577,-545 120-677,0 1 2,0 0 1,0-1 0,0 1 0,1 1 0,7-1-1,-12-2-850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48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4 363 6561,'-1'0'44,"1"0"0,0 0-1,0 0 1,0 0 0,-1-1-1,1 1 1,0 0 0,0 0-1,0 0 1,0 0 0,0-1-1,-1 1 1,1 0 0,0 0-1,0 0 1,0-1 0,0 1-1,0 0 1,0 0 0,0 0-1,0-1 1,0 1 0,0 0-1,0 0 1,0 0 0,0-1-1,0 1 1,0 0 0,0 0-1,0-1 1,0 1 0,0 0-1,0 0 1,0 0 0,0-1-1,0 1 1,0 0 0,0 0-1,0 0 1,1-1 0,-1 1-1,0 0 1,0 0 0,0 0-1,0 0 1,0-1 0,1 1-1,-1 0 1,0 0 0,0 0-1,0 0 1,1 0 0,-1 0-1,0 0 1,1-1 0,18 0-6,-6 0 34,115-10-50,273-28 234,-1-23-81,273-122-608,-601 157-98,-10 0 207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48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7282,'6'15'513,"0"0"1,-1 0 0,-1 1 0,-1-1 0,4 30 0,0 91-1053,-6-101 780,19 249-170,-15-249-59,1 0 0,2 0 0,2-1 0,1 0 0,29 61 0,-30-78 4,1 0 0,0-1 0,2 0 0,-1-1-1,21 19 1,-5-10-101,56 39-1,-83-62 50,10 5-98,-11-6 121,1 0 1,-1 0-1,0 0 0,0 0 1,0 0-1,1 1 1,-1-1-1,0 0 0,0 0 1,1 0-1,-1 0 0,0 0 1,0 0-1,1 0 0,-1 0 1,0 0-1,0 0 1,0 0-1,1 0 0,-1 0 1,0 0-1,0 0 0,1-1 1,-1 1-1,0 0 0,0 0 1,0 0-1,1 0 1,-1 0-1,0 0 0,0-1 1,0 1-1,0 0 0,1 0 1,-1 0-1,0 0 0,0-1 1,0 1-1,0 0 1,0 0-1,0-1 0,1 1 1,-1 0-1,0 0 0,1-16-244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49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0 442 5785,'1'0'107,"1"-1"-1,-1 1 1,0-1-1,0 1 1,0-1-1,0 1 1,0 0-1,1 0 1,-1-1-1,0 1 1,0 0 0,0 0-1,1 0 1,-1 0-1,0 0 1,0 1-1,0-1 1,1 0-1,-1 1 1,0-1-1,0 0 1,2 2-1,26 18-370,-21-13 460,14 11-136,-1 1 0,-1 1 0,0 1 0,22 33 0,59 103 151,-35-51-112,-59-96-58,2 3 34,0 0-1,-1 1 1,0 1 0,-1-1 0,9 29 0,-16-53 555,-1 0-1,1 1 1,0-1-1,1 1 0,3-15 1,15-62 14,24-44-1261,4 2-1,72-134 1,-83 190-71,39-83-462,-70 143 1105,-3 5 26,1-1 0,1 1 0,-1 0 1,1 0-1,0 1 0,9-11 0,-13 16 10,1 0 1,0 0-1,0 1 1,0-1-1,-1 0 1,1 1-1,0-1 1,0 1-1,0-1 1,0 1-1,0-1 0,0 1 1,0 0-1,0 0 1,0-1-1,0 1 1,0 0-1,1 0 1,-1 0-1,0 0 1,0 0-1,0 0 1,0 0-1,0 1 1,0-1-1,0 0 1,0 0-1,0 1 1,0-1-1,0 1 1,0-1-1,0 1 0,0-1 1,0 1-1,-1 0 1,2 0-1,3 4-131,0-1 0,-1 1 0,1 0 0,6 10 0,9 16-159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1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470 887 5265,'5'-2'269,"0"0"1,-1 1-1,1 0 0,0 0 0,0 0 1,0 1-1,0-1 0,9 2 0,-12-1-262,-1 0 0,1 0 0,-1 1 0,1-1 0,-1 0 0,0 1 0,1 0 0,-1-1 0,0 1 0,1 0 0,-1-1 0,0 1 1,0 0-1,1 0 0,-1 0 0,0 0 0,0 0 0,0 1 0,0-1 0,-1 0 0,1 0 0,0 1 0,0-1 0,-1 0 0,1 1 0,-1-1 0,1 1 0,-1-1 0,0 1 0,1-1 0,-1 1 0,0-1 0,0 1 0,0 1 0,-1 3-2,0-1 0,0 1 0,0 0 0,-1-1 0,1 1 0,-2-1 0,1 1 1,0-1-1,-1 0 0,0 0 0,0 0 0,-1-1 0,1 1 0,-7 5 0,-6 8 13,-1-2-1,-23 17 1,-83 52 184,8-7 398,96-63-468,1 0 0,1 1 1,1 1-1,-15 19 0,15-14-6,2 0 0,-24 46 0,32-53-90,0-1-1,1 1 0,0 0 1,1 0-1,1 0 0,-2 22 1,4-35-24,1 1 0,0-1 1,0 0-1,0 1 1,1-1-1,-1 1 1,0-1-1,1 0 1,-1 1-1,1-1 1,0 0-1,1 3 0,-1-4 4,0 0 0,0-1 0,0 1 0,0 0 0,0 0-1,0 0 1,0-1 0,0 1 0,0 0 0,0-1 0,1 1-1,-1-1 1,0 0 0,0 1 0,1-1 0,-1 0 0,0 0-1,0 0 1,1 0 0,-1 0 0,0 0 0,1 0-1,-1 0 1,0 0 0,2-1 0,7-1 46,-1-1 0,0 0 0,0 0 1,-1-1-1,1 0 0,-1-1 0,1 1 0,8-8 0,62-53 109,-63 51-145,0 1-19,15-14 5,51-55-1,-74 73 1,0-1 0,-1 0 0,0 0 0,-1-1 1,0 0-1,-1 0 0,0 0 0,-1-1 0,0 0 0,3-18 0,-3 2 7,2-41 0,-8 62-30,0 9-11,-6 15-7,3 3 24,0 0 0,1-1 0,1 1 1,0 24-1,2-33 0,1 0 0,1 0 0,-1 0 0,2 0 0,0 0 0,0 0 0,1-1 0,0 1 0,6 13 0,-8-22 2,0 0-1,1 0 0,-1-1 0,0 1 0,1 0 0,-1 0 0,1-1 0,-1 1 0,1-1 1,0 0-1,0 1 0,0-1 0,-1 0 0,1 0 0,0 0 0,0 0 0,5 1 0,-3-1 0,0-1 0,0 1-1,0-1 1,0 0 0,0 0-1,0-1 1,0 1-1,0-1 1,5-1 0,8-3 2,0-2 0,0 0 0,25-15 0,-30 16 11,139-92 54,-12 7 4,-118 80-56,0 0 0,0 1 0,1 1 0,45-11-1,-44 16 3,-13 3-5,-1-1-1,0 0 0,0-1 0,0 0 0,10-4 0,-17 6-5,0 0 0,1-1 0,-1 1 0,0-1 0,0 0 0,0 1 0,0-1 0,0 0 0,-1 0 0,1 0 0,-1-1 0,1 1 0,-1 0 0,0 0 0,0-1 0,1 1 0,-2-1 0,1 1-1,0-1 1,-1 1 0,1-1 0,-1 0 0,1-2 0,-2 2 5,1 0 0,0 0 0,-1-1 0,0 1 0,0 0 0,0 0 0,0 0 0,0 1 0,0-1 0,-1 0 0,0 0 0,1 1 0,-1-1 0,0 1 0,0-1 0,-1 1 0,1 0 0,0 0 0,-1 0 0,1 0 0,-1 0 0,0 0 0,-5-2 0,-1-1 1,0 1-1,-1 0 1,0 0 0,0 1 0,-18-4 0,23 7-4,0-1 0,1 1 0,-1-1 0,0 2 0,1-1 0,-1 0 1,0 1-1,1 0 0,-1 0 0,1 0 0,-1 1 0,1-1 0,-8 5 0,10-5-4,0 1-1,1-1 1,-1 1-1,0-1 1,1 1-1,0-1 0,-1 1 1,1 0-1,0-1 1,0 1-1,0 0 1,0 0-1,0 0 1,0 0-1,0 0 1,1 0-1,-1 0 0,1 0 1,-1 1-1,1-1 1,0 0-1,0 0 1,0 0-1,0 0 1,0 1-1,1-1 1,-1 0-1,1 0 1,-1 0-1,1 0 0,1 4 1,1-1-2,0 1 0,0-1 0,0 0 0,1 0 0,0-1 0,0 1 0,0-1 1,0 1-1,0-1 0,1-1 0,0 1 0,0-1 0,6 4 0,10 4 15,43 17 1,-35-17-1,1 0 7,-1 1-1,38 22 1,-59-30-20,0 2 1,0-1-1,0 1 1,-1 1-1,0-1 1,-1 1-1,1 0 1,-1 1-1,-1-1 1,1 1 0,-1 1-1,5 10 1,-5-6-2,-1 1 0,-1-1 1,0 1-1,-1-1 1,0 1-1,-1 0 0,0 0 1,-1 0-1,-1 0 1,0 0-1,-1-1 1,-1 1-1,0 0 0,0-1 1,-2 0-1,0 0 1,0 0-1,-1 0 0,0-1 1,-1 0-1,-1 0 1,0-1-1,-1 0 0,-10 10 1,14-16 3,-1 0 0,0 0 0,-1-1 0,1 0 0,-1-1 0,1 0 0,-1 0 1,0 0-1,-1 0 0,1-1 0,-10 1 0,14-2 3,0-1 0,1 1 0,-1-1 0,0 0 0,0 0 0,0 0 0,0 0 0,0 0 0,0-1 0,0 0 0,0 1 0,0-1 1,1 0-1,-1 0 0,0-1 0,1 1 0,-1 0 0,1-1 0,-1 0 0,1 1 0,0-1 0,-1 0 0,1 0 0,0-1 0,0 1 0,0 0 0,1 0 0,-1-1 0,1 0 0,-1 1 1,0-4-1,-1-3-13,1 1-1,0-1 1,1 0 0,0 0 0,0 0 0,1 0 0,0-1 0,0 1 0,1 0 0,3-11 0,3-14-61,17-45 0,-1 16 21,60-112 0,50-53 198,-101 176-50,-25 39-69,-3 6-11,0 1 0,0 0-1,0-1 1,1 1 0,0 1 0,0-1 0,7-5-1,-12 10-19,1 0 1,0 1-1,0-1 0,-1 1 0,1-1 0,0 0 1,0 1-1,0 0 0,0-1 0,-1 1 0,1-1 0,0 1 1,0 0-1,0 0 0,0 0 0,0-1 0,0 1 0,0 0 1,0 0-1,0 0 0,0 0 0,0 1 0,0-1 1,0 0-1,0 0 0,0 1 0,-1-1 0,1 0 0,0 1 1,0-1-1,0 1 0,0-1 0,-1 1 0,1-1 0,0 1 1,1 1-1,2 4-20,1 0 1,-1 0-1,0 1 0,-1 0 1,5 9-1,13 38 36,-1 0 1,20 94-1,9 129 96,-23-121-108,-6-24-21,5 217 1,-26-324 23,1-20 20,-1 0 0,1 0 0,0-1 0,1 1 0,-1 0 0,1 0 0,0 0 0,0 0 0,4 7 0,-26-52 2842,-58-110-2972,50 100-254,-36-86 1,54 104 326,1 1 1,2-1 0,1 0 0,2-1-1,1 1 1,1-1 0,3-57 0,4 47 24,2 1 0,1-1 0,3 2 0,1-1 0,25-61 0,-6 32 31,40-71 0,-54 116 18,0 0 1,2 1 0,0 1 0,2 0-1,37-34 1,-48 50-29,1 1 1,0 0-1,0 0 0,1 1 0,-1 0 0,16-5 1,-22 10-29,0-1 0,-1 1 1,1 0-1,0 0 1,0 0-1,0 1 1,0-1-1,0 1 0,0 0 1,-1 0-1,1 0 1,0 1-1,0 0 1,0-1-1,0 1 0,0 0 1,-1 1-1,1-1 1,0 1-1,-1 0 1,1 0-1,4 3 0,-5-2-16,-1-1 0,0 1 0,0 0-1,0 0 1,0 0 0,0-1-1,-1 2 1,1-1 0,-1 0-1,0 0 1,0 0 0,0 1-1,0-1 1,0 0 0,-1 1-1,0-1 1,1 1 0,-1-1-1,-1 6 1,0 2-61,-1-1-1,0 0 1,-1 1 0,0-1 0,-6 15-1,-7 7-90,-1-1-1,-1-1 0,-2-1 0,-1 0 1,-2-2-1,0 0 0,-2-2 0,-48 40 1,-18-5 359,89-58-175,0 0 0,0 0 0,0 0 0,0 1 0,1-1 0,-1 1 0,1-1 0,-1 1 0,1 0 0,0-1 0,0 1 0,0 0 0,0 0 0,1 0 0,-1 0 0,1 0 0,0 0 0,0 0 0,0 0 0,0 0 0,1 3 0,-1-1-20,1 0 0,0 0 0,0 0 0,1 0 0,0-1 0,-1 1 0,2-1 0,-1 1 0,0-1 0,1 0 0,4 7 0,0-5-4,0 0-1,-1-1 1,2 0 0,-1 0-1,1-1 1,-1 1-1,1-2 1,0 1-1,1-1 1,-1 0-1,0-1 1,1 0 0,0 0-1,-1-1 1,1 0-1,0-1 1,13 0-1,0-1 23,-1-1 0,1-1 0,-1-1 0,1-1 0,-1-1 0,21-8 0,-9 0 81,-1 0 0,0-3-1,-1 0 1,-1-2 0,-1-1 0,0-2 0,30-29 0,-56 47-73,1-1 0,-1 1 0,0 0 0,0-1 0,0 0 0,0 1 0,-1-1 0,0 0 1,0 0-1,-1-1 0,1 1 0,-1 0 0,0-1 0,0 1 0,-1 0 0,0-1 0,0-9 1,-1 6-12,-1 0 1,1 1 0,-1 0-1,-1-1 1,0 1 0,0 0 0,0 0-1,-1 1 1,0-1 0,-9-11 0,12 17-3,0 0 0,-1 0 0,1 1 0,-1-1 0,1 1 0,-1-1 0,1 1 1,-1-1-1,0 1 0,0 0 0,0 0 0,1-1 0,-1 2 0,0-1 0,-1 0 0,1 0 1,0 1-1,0-1 0,0 1 0,0-1 0,0 1 0,-1 0 0,1 0 0,0 0 0,0 0 1,0 0-1,-1 1 0,1-1 0,0 1 0,0-1 0,0 1 0,0 0 0,0 0 0,0 0 1,-3 1-1,-3 4-10,1-1 0,-1 1 1,1 0-1,0 1 0,0 0 1,-10 13-1,-31 52-32,44-66 43,-10 18-6,1 0 0,0 1 0,-10 33 0,18-45-4,2 0 0,-1 0 0,2 0 0,-1 1 0,2-1 0,0 1 0,1-1 0,2 24 0,-2-33 5,1 1 0,0-1 0,0 0 0,0 0 0,0 0 0,1 0-1,0 0 1,0-1 0,0 1 0,4 5 0,-5-7 8,1 0-1,0-1 1,0 1 0,0-1 0,0 1-1,0-1 1,0 0 0,0 0 0,0 0-1,0 0 1,1 0 0,-1 0 0,0-1-1,1 1 1,-1-1 0,0 0 0,1 0-1,-1 0 1,1 0 0,3 0 0,2-1 31,0-1 1,0 1-1,0-1 1,0-1-1,-1 0 0,1 0 1,-1 0-1,0-1 1,0 0-1,0 0 1,0-1-1,-1 0 1,0 0-1,11-11 1,-6 3 4,0-1 1,0 0-1,-2-1 1,1 0 0,11-29-1,-1 2 182,40-66-1,-59 107-216,0 0 0,-1 0 0,1 0 0,0 0 0,-1 0 0,1 0 1,0 0-1,0 1 0,0-1 0,0 0 0,0 0 0,0 1 0,0-1 0,0 1 0,0-1 0,0 1 0,0-1 1,0 1-1,0-1 0,0 1 0,0 0 0,1 0 0,-1 0 0,0 0 0,0 0 0,0 0 0,0 0 0,1 0 1,-1 0-1,0 0 0,0 1 0,0-1 0,0 0 0,0 1 0,1-1 0,-1 1 0,0-1 0,0 1 1,0 0-1,0-1 0,1 3 0,4 2-34,0 1-1,0 0 1,-1 0 0,9 13 0,-9-13 20,7 14-66,-8-13-2,0 0 1,1-1 0,0 1-1,5 5 1,-9-10 78,0-1 0,0 0 0,1 0 1,-1 0-1,0-1 0,0 1 1,0 0-1,1 0 0,-1-1 0,0 1 1,1 0-1,-1-1 0,1 0 0,-1 1 1,1-1-1,-1 0 0,1 0 0,-1 1 1,1-1-1,-1 0 0,1-1 1,-1 1-1,0 0 0,1 0 0,-1-1 1,1 1-1,1-1 0,58-30 592,-42 20-542,0 1 0,40-13 0,-58 22-52,11-3-74,0 1 0,0 0 0,0 1 0,23-1 0,-32 3 58,0 0-1,0 0 1,-1 0-1,1 0 1,0 1-1,0 0 1,0-1-1,-1 1 1,1 0-1,0 1 1,-1-1 0,1 0-1,-1 1 1,1-1-1,-1 1 1,0 0-1,1 0 1,-1 0-1,0 0 1,0 0-1,-1 0 1,1 0-1,0 1 1,-1-1-1,1 1 1,1 4-1,16 48-21,-11-31 45,18 40 0,-24-58 0,2 0-1,-1 0 0,1-1 1,-1 0-1,1 1 1,1-2-1,-1 1 0,1 0 1,0-1-1,0 0 1,9 6-1,-10-8 7,-1-1 0,0 0 0,1 1 0,-1-2 1,1 1-1,-1 0 0,1-1 0,-1 1 0,1-1 0,-1 0 0,1 0 0,0-1 0,-1 1 0,1-1 1,-1 1-1,1-1 0,-1 0 0,0-1 0,1 1 0,5-4 0,6-3 64,-1-1 1,0-1-1,15-14 0,-22 18-46,45-41 47,-1-3 1,-2-1-1,-3-3 1,-2-2-1,-3-2 1,-2-1 0,38-81-1,83-204-26,-134 275-4,-2-1 1,-4-2-1,13-78 0,-29 125 4,-2 15-7,0-1 0,-1 1-1,0-13 1,-2 20-9,-3 8-16,-13 28-44,1 0-1,2 1 1,-12 41 0,12-35 16,-13 42-53,3 1-1,-13 96 0,29-124-112,2 0 1,3 1-1,2-1 1,8 74-1,-5-116 116,0 0 1,0 0 0,1 0-1,1 0 1,0 0-1,0-1 1,2 0 0,-1 0-1,2 0 1,14 20-1,-19-29 52,1 0-1,0 0 0,0 0 0,0-1 1,0 0-1,0 0 0,1 1 0,-1-2 0,1 1 1,-1 0-1,1-1 0,0 0 0,0 1 1,-1-2-1,1 1 0,0 0 0,0-1 1,0 0-1,0 1 0,0-2 0,0 1 1,0 0-1,0-1 0,-1 0 0,1 0 0,0 0 1,0 0-1,-1 0 0,1-1 0,0 0 1,-1 0-1,0 0 0,1 0 0,-1 0 1,0-1-1,0 1 0,0-1 0,-1 0 0,1 0 1,-1 0-1,1 0 0,-1 0 0,0-1 1,0 1-1,0-1 0,-1 1 0,1-1 1,-1 0-1,0 1 0,0-1 0,0 0 1,-1 0-1,1 0 0,-1 0 0,0 0 0,0 0 1,0 0-1,-1 1 0,1-1 0,-2-4 1,-3-7-194,0 0-1,0 1 1,-1 0 0,-1 0 0,-1 0 0,0 1 0,0 0 0,-16-17 0,-10-8-239,-47-42 1,44 47 370,-2 1 0,-1 3-1,-71-41 1,81 54 233,0 2 1,-1 1 0,-1 1 0,0 1-1,-1 2 1,-37-5 0,67 13-83,-1 1 0,0-1 1,0 1-1,0 0 1,0 0-1,0 1 1,-4 0-1,7-1-61,1 1 1,-1-1-1,0 0 1,0 0-1,1 1 0,-1-1 1,0 0-1,1 1 1,-1-1-1,0 1 1,1-1-1,-1 1 0,0-1 1,1 1-1,-1-1 1,1 1-1,-1 0 0,1-1 1,-1 1-1,1 0 1,0-1-1,-1 2 1,1 1-14,0-1 1,1 1 0,-1-1-1,1 1 1,0-1 0,-1 0 0,1 0-1,0 1 1,1-1 0,-1 0-1,0 0 1,0 0 0,1 0 0,0 0-1,-1 0 1,1 0 0,0-1-1,0 1 1,0-1 0,3 3 0,11 8-29,1 0 0,1-2 1,-1 0-1,1-1 0,1 0 1,0-2-1,38 11 0,-15-9-107,0-1 0,82 4 0,27-17-405,3-13 199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1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8122,'57'-55'2432,"-38"11"-3128,5 2 408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3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112 402 6081,'5'-6'225,"-3"2"-63,0 1 0,1 1-1,-1-1 1,1 0 0,-1 0-1,1 1 1,0 0-1,5-4 1,-8 6-150,1 0 0,-1 0 0,0 0 0,1 0 0,-1 0 0,0 0-1,0 0 1,1 1 0,-1-1 0,0 0 0,0 0 0,1 0 0,-1 0 0,0 1 0,0-1 0,1 0 0,-1 0 0,0 0 0,0 1 0,0-1-1,1 0 1,-1 0 0,0 1 0,0-1 0,0 0 0,0 0 0,0 1 0,1-1 0,-1 0 0,0 0 0,0 1 0,0-1 0,0 0 0,0 1 0,0-1-1,2 28 138,-40 385 908,-31-6-707,28-179-198,36-200 644,6-52 688,1 4-1133,6-197 636,4-60-1067,-5 212-2,2 0-1,23-81 0,-15 87 35,3 1 0,1 1 0,4 2 0,36-62 0,-53 103 56,2 0-1,16-20 1,-22 30 0,0 0 0,1-1 1,-1 2-1,1-1 1,0 1-1,0-1 0,0 1 1,1 1-1,-1-1 0,9-2 1,-10 4-2,0 0-1,-1 0 1,1 0 0,0 1 0,0 0-1,0 0 1,0 0 0,0 0 0,0 0 0,0 1-1,0 0 1,0 0 0,6 2 0,-2 1 9,0 0 0,1 0 0,-1 1 0,9 8-1,3 4 11,-2 0 0,0 1-1,-1 0 1,-1 2-1,22 33 1,-13-16-13,-1 0 1,-2 2-1,30 77 1,-44-94-45,0 2 0,-2-1 0,-1 1 1,-1-1-1,-1 1 0,-1 1 1,0-1-1,-6 47 0,0-41-16,-2 0 0,-1-1 0,-1 0-1,-2 0 1,0 0 0,-2-2 0,-22 37 0,30-56 72,-1-1-1,0 1 1,0-1 0,-1-1 0,0 1 0,0-1-1,-1 0 1,0 0 0,0-1 0,0 0 0,0 0 0,-1-1-1,0 0 1,0 0 0,0-1 0,0 0 0,-13 3-1,-36 6 225,-110 7-1,124-16-642,-10-2-437,51-1 777,-1 0 0,1 0 1,0 0-1,0-1 0,0 1 0,0 0 0,0-1 0,0 0 0,0 1 0,0-1 0,0 0 0,0 0 0,1 0 0,-1 0 0,0 0 1,0-1-1,1 1 0,-1-1 0,1 1 0,0-1 0,-1 1 0,0-3 0,1 2 22,1 0 1,0 1-1,0-1 0,0 0 1,0 0-1,1 0 1,-1 1-1,0-1 0,1 0 1,-1 0-1,1 0 0,0 1 1,-1-1-1,1 0 0,0 1 1,0-1-1,0 1 0,0-1 1,1 1-1,-1 0 1,0-1-1,0 1 0,1 0 1,1-1-1,40-31-209,-40 31 220,35-22-58,54-22 0,3-3 83,167-115 388,-109 66 23,94-69 523,-230 154-875,-9 6-40,1 0 0,0 0 1,0 1-1,1 0 0,0 1 0,0 0 1,11-4-1,-20 9-24,0-1-1,1 1 1,-1 0 0,0-1 0,0 1-1,1 0 1,-1 0 0,0 0 0,1 0-1,-1 0 1,0 0 0,0 0-1,1 1 1,-1-1 0,0 0 0,0 1-1,1-1 1,-1 1 0,0-1 0,0 1-1,0-1 1,0 1 0,0 0 0,0 0-1,0 0 1,0-1 0,0 1-1,0 0 1,0 0 0,0 0 0,-1 0-1,1 0 1,0 1 0,-1-1 0,1 0-1,-1 0 1,1 0 0,-1 2 0,2 5 4,0-1 0,-1 1 0,-1-1 0,1 1 0,-2 9 0,1-16-1,-1 33 74,-3 0 1,-11 51 0,2-16 10,-100 493 409,110-556-120,1-6-95,0-7 206,3 0-330,1-1 0,-1 0 0,1 0 0,1 1 0,-1-1 0,1 1-1,0 0 1,8-11 0,-2-2-87,32-75-213,36-133 0,28-67-317,-84 249 442,1 1-1,2 1 0,31-41 1,-53 83 21,-1-1 0,1 1 0,0 0 1,-1 0-1,1-1 0,0 1 0,0 0 0,1 1 1,-1-1-1,0 0 0,1 1 0,-1-1 1,1 1-1,-1 0 0,1 0 0,3-1 0,-5 2-2,0 0-1,0 0 1,0 0-1,0 0 1,0 0-1,0 0 1,0 1-1,0-1 1,0 0-1,0 1 1,0-1-1,0 1 1,0-1 0,0 1-1,0 0 1,-1-1-1,3 2 1,-1 1-4,1 0 1,-1 0 0,0 0 0,0 0 0,0 1 0,0-1 0,1 4-1,16 47-53,-2 0 0,17 108 0,-10-44-60,-21-104 93,4 21-105,2 0 0,1-1 1,24 52-1,-31-80 110,0-1 1,0 0 0,1 1 0,0-1 0,0-1 0,0 1 0,0-1-1,1 1 1,0-1 0,-1-1 0,2 1 0,-1-1 0,0 1 0,1-2-1,8 5 1,-6-5 40,-1 0 0,1-1 0,0 0 1,-1 0-1,1-1 0,0 1 0,0-2 0,-1 1 0,1-1 0,0 0 0,11-4 0,5-2 98,-1-2 1,0 0-1,-1-1 0,0-2 0,0 0 0,-1-1 0,-1-1 0,30-27 0,-29 22-88,-1-1-1,0-1 1,-2-1 0,-1-1-1,0-1 1,-2 0 0,16-32-1,19-61-471,60-204 1,-109 318 376,9-32-6,-5 24-393,-3 10-78,-2 5-281,0-3 753,3 23-1149,-2-23 1192,-1 0 0,0-1 1,1 1-1,-1 0 0,1-1 0,0 1 0,-1 0 0,1-1 1,-1 1-1,1-1 0,0 1 0,-1-1 0,1 1 0,0-1 1,0 0-1,-1 1 0,1-1 0,0 0 0,0 1 1,0-1-1,-1 0 0,1 0 0,0 0 0,0 0 0,0 0 1,0 0-1,-1 0 0,1 0 0,1 0 0,6-1-29,0-1 1,0 0-1,0 0 0,-1 0 0,1-1 0,-1 0 0,9-5 1,51-33-40,-38 22 78,452-266 826,-454 273-674,-20 11-115,-19 11-72,-36 18 83,-1-1 1,-60 23-1,-54 28 390,78-24-57,77-48-307,0 0 0,1 1 0,-1 0-1,1 0 1,0 1 0,1 0 0,-9 14 0,15-21-55,0-1 0,0 1 1,-1 0-1,1 0 1,0 0-1,0 0 0,0 0 1,1-1-1,-1 1 1,0 0-1,0 0 0,0 0 1,1 0-1,-1-1 1,0 1-1,1 0 0,-1 0 1,1-1-1,-1 1 1,1 0-1,-1 0 0,1-1 1,-1 1-1,1-1 1,0 1-1,-1-1 0,1 1 1,0-1-1,-1 1 1,1-1-1,0 1 0,0-1 1,1 1-1,2 2 26,106 75 329,53 40-136,-99-69-174,-7-7-67,-2 2 1,69 72 0,-110-101-17,-2 0 0,0 0 1,0 1-1,-1 0 0,-1 1 1,-1 1-1,0 0 0,-2 0 0,0 0 1,-1 1-1,0 0 0,-2 0 1,3 27-1,-6-37 18,0 0 0,-1 0 1,-1 0-1,1-1 0,-1 1 0,-1 0 0,0 0 1,0-1-1,-1 0 0,0 1 0,0-1 0,-1 0 1,-7 12-1,6-14 13,0 1 0,0-2 0,-1 1 0,0-1 0,0 0 1,0 0-1,0 0 0,-1-1 0,0 0 0,0 0 0,0-1 0,0 0 0,-1 0 0,1-1 1,-12 3-1,-3-1 15,0-1 0,0-1 0,0-1 0,-42-4 1,-91-22-144,120 17-14,-42-15 1,-23-23-18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4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1 614 7090,'24'42'968,"25"50"444,-41-74-1407,-1 0 0,-1 1-1,-1-1 1,3 22 0,8 81 17,-10-66 3,1 11 18,4-1 1,2 0 0,25 71-1,-35-126-7,1-1 0,0 1-1,0-1 1,1 0-1,1-1 1,-1 1 0,1-1-1,1 0 1,13 13-1,-17-18 26,1-1-1,-1 0 0,1 0 0,-1 0 1,1 0-1,0 0 0,0-1 0,0 1 0,0-1 1,0 0-1,0-1 0,1 1 0,-1-1 1,0 0-1,0 0 0,0 0 0,1 0 0,-1-1 1,0 1-1,0-1 0,0 0 0,0-1 0,0 1 1,0-1-1,5-2 0,3-2 161,-1-1 0,1 0 0,-1-1 0,18-16 0,38-45 376,-43 43-473,222-267 343,-228 268-466,-1 0 0,-1-1 0,-1-1 1,13-34-1,-24 51-10,0 0 1,0-1 0,-2 0 0,1 1-1,-1-1 1,-1 0 0,0 0-1,0 0 1,-1 0 0,0 0-1,-1 0 1,-1 0 0,0 0-1,-5-18 1,7 29 8,0 0 0,0 0 0,0-1 0,0 1 0,-1 0 0,1 0 0,0 0 1,0 0-1,0 0 0,0 0 0,0 0 0,0 0 0,0 0 0,0 0 0,0 0 0,-1 0 0,1 0 0,0 0 0,0 0 0,0 0 0,0 0 0,0 0 1,0 0-1,0 0 0,-1 0 0,1 0 0,0 0 0,0 0 0,0 0 0,0 0 0,0 0 0,0 0 0,0 0 0,0 0 0,0 0 0,-1 0 1,1 0-1,0 1 0,0-1 0,0 0 0,0 0 0,0 0 0,0 0 0,0 0 0,0 0 0,0 0 0,0 0 0,0 0 0,0 1 0,0-1 0,0 0 1,0 0-1,0 0 0,0 0 0,0 0 0,0 0 0,0 0 0,0 0 0,0 1 0,0-1 0,0 0 0,0 0 0,0 0 0,-4 10-4,-2 30 0,1 1 0,1-1 0,3 1-1,1 0 1,2-1 0,2 1 0,2-1 0,10 40 0,-13-69 0,0-1 1,1 0 0,0 0 0,0 0-1,1 0 1,0-1 0,1 0-1,0 0 1,8 10 0,-9-15 0,-1 1 0,1-1 0,0-1 0,0 1 0,0-1 0,1 1 0,-1-2 1,1 1-1,0-1 0,-1 1 0,1-1 0,0-1 0,0 1 0,0-1 0,1-1 0,-1 1 0,10-1 0,3-1-2,0-1 1,-1-1-1,1-1 0,-1-1 0,0 0 0,0-1 0,-1-1 1,0-1-1,17-10 0,10-8 14,-2-1 0,45-39 0,72-76 74,-128 110-55,-2-1 0,46-66 0,-67 85-54,0-1 1,0 1 0,-2-1 0,0-1 0,0 1-1,-1-1 1,-2 0 0,1 0 0,-2 0 0,0-1 0,-1 1-1,0 0 1,-1-1 0,-1 1 0,-1-1 0,0 1-1,-7-21 1,0 4 13,-1 0 1,-2 1-1,-1 1 0,-2 0 0,-1 0 0,-1 2 0,-39-52 1,56 81 11,-26-28 273,14 22-72,12 6-194,-1 1 0,1-1 0,0 0 0,-1 1 0,1-1 0,0 0 0,-1 1 0,1-1 0,0 0 0,0 1 0,-1-1 0,1 1 0,0-1 0,0 1 0,0-1 0,0 0 0,-1 1 0,1-1 0,0 1 0,0-1 0,0 1 0,0-1 0,0 1 0,0-1 0,0 1 0,0-1 0,0 1 0,1 0 0,1 17-10,0 0 0,2 0 0,0 0 0,1-1 0,13 29 0,-7-18-12,154 343-639,-148-338 506,-2 1 0,-2 1 0,10 37 0,-18-52 85,-1-1-1,-1 1 1,-1 0-1,-1 0 1,0 0-1,-2 0 0,-3 25 1,-1-21-11,0 0-1,-1 0 1,-2-1-1,-18 40 1,20-50 111,-1 0 0,0 0 0,-1-1 0,-1 0 0,1-1 0,-2 0 0,0 0 0,0-1 1,-15 11-1,22-19 49,0 0-1,0 0 1,0-1 0,0 1 0,0-1 0,-1 0 0,1 1 0,0-2 0,-1 1 0,1 0 0,-1-1 0,1 1 0,-1-1 0,1 0 0,-1 0 0,1 0 0,-7-2 0,10 2-91,0 0 1,0 0 0,0 0 0,0 0 0,0 0 0,0 0 0,-1 0-1,1 0 1,0 0 0,0 0 0,0 0 0,0 0 0,0 0 0,0 0-1,0 0 1,0-1 0,0 1 0,-1 0 0,1 0 0,0 0 0,0 0-1,0 0 1,0 0 0,0 0 0,0 0 0,0 0 0,0 0 0,0-1-1,0 1 1,0 0 0,0 0 0,0 0 0,0 0 0,0 0 0,0 0 0,0 0-1,0-1 1,0 1 0,0 0 0,0 0 0,0 0 0,0 0 0,0 0-1,0 0 1,0 0 0,0 0 0,0-1 0,0 1 0,0 0 0,0 0-1,0 0 1,0 0 0,1 0 0,6-7-241,16-6-140,-20 11 344,5-2-11,86-47-13,98-73 0,-73 33 547,187-184-1,-284 251-468,0-1 0,-1-1 0,-2-1 0,0 0 0,-2-2 0,14-31 0,-25 46-23,-1-1 1,0 0-1,-1 1 1,0-1-1,-2-1 1,2-22-1,-4 27-10,0 1 0,-1-1-1,0 0 1,-1 1 0,0 0 0,-1-1 0,0 1-1,0 0 1,-1 0 0,-7-12 0,6 13 10,0 1 1,-1 0-1,0 1 1,0-1-1,-1 1 1,0 0-1,0 1 1,-1-1 0,0 1-1,0 1 1,0 0-1,-1 0 1,1 1-1,-1 0 1,0 0 0,-1 1-1,1 0 1,0 0-1,-1 1 1,0 1-1,1 0 1,-1 0-1,0 1 1,0 0 0,0 0-1,1 1 1,-1 1-1,0-1 1,1 2-1,-1-1 1,1 1 0,0 1-1,0 0 1,0 0-1,1 0 1,-1 1-1,1 1 1,-8 6-1,0 1 0,2 0-1,-1 2 1,2-1-1,0 2 1,1 0-1,0 0 1,2 1-1,0 1 1,-9 21-1,10-18-11,1 0 0,1 0-1,1 1 1,0 0-1,2 0 1,1 0 0,-1 43-1,4-55-9,1 0 0,0-1-1,0 1 1,1-1 0,0 1 0,1-1-1,0 0 1,1 1 0,-1-2-1,2 1 1,9 15 0,-9-18-1,0 1 0,0-2 0,1 1 1,0 0-1,0-1 0,0 0 0,1-1 1,-1 0-1,1 0 0,0 0 0,1 0 1,-1-1-1,1-1 0,9 3 1,6 0-1,0-1 0,0-2 1,1 0-1,-1-1 1,1-2-1,-1 0 1,39-8-1,159-48 439,-122 26-27,115-53-1,-175 65-326,0-1 0,-1-2 0,-1-2 0,-2-1 0,53-48 0,-76 62-38,-1-1-1,0-1 0,-1 0 0,0-1 0,-1 0 1,-1 0-1,0-1 0,-1 0 0,7-20 0,-10 22-6,-1-1 0,0 1 0,-1-1 0,0 0-1,-1 1 1,-1-1 0,0 0 0,-1 0-1,0 0 1,-1 1 0,-5-20 0,3 21 20,1 1 0,-1 0 0,-1-1 0,0 1 0,-1 1-1,0-1 1,0 1 0,-1 0 0,-16-17 0,22 26-10,0 0-1,0 0 0,0 0 0,0 0 1,0 1-1,0-1 0,0 0 1,0 0-1,-1 1 0,1-1 1,0 1-1,-1-1 0,1 1 1,-3-1-1,4 1-13,0 0 0,0 0 0,0 0 1,-1 0-1,1 0 0,0 0 0,0 1 0,0-1 0,-1 0 1,1 0-1,0 0 0,0 0 0,0 0 0,0 0 0,-1 1 1,1-1-1,0 0 0,0 0 0,0 0 0,0 1 0,0-1 1,-1 0-1,1 0 0,0 0 0,0 1 0,0-1 0,0 0 1,0 0-1,0 0 0,0 1 0,0-1 0,0 0 0,3 17 20,15 21-49,0-1-1,3 0 1,1-2 0,30 38-1,-36-51 21,101 131-160,38 56-168,-144-194 297,-1 1 0,-1 1 0,-1 0 0,-1 0 0,9 27 0,-13-34 14,-1 1-1,-1-1 1,0 1-1,0 0 1,-1-1-1,0 1 1,-1 0-1,0-1 0,-1 1 1,-5 19-1,0-11-11,0 1 0,-2-1-1,0-1 1,-1 0-1,-1 0 1,-25 30 0,15-23 1,-2 0 0,-1-2 0,-42 32 1,47-41 7,0-1 0,-1-1 0,-1 0 0,0-2 1,-1 0-1,0-1 0,0-2 0,-1 0 0,1-1 1,-2-2-1,1 0 0,0-1 0,-25-1 0,36-2-37,0 0 0,0-1-1,-1-1 1,1 0 0,-22-7-1,25 5 32,1-1 1,0 1-1,0-2 0,0 1 0,0-1 0,-9-10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8:20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0 148 9845,'5'2'1178,"1"0"1,0 0 0,-1 0 0,10 1 0,4 0-1018,23-1 1,-26-2 34,81 1-667,-1-5-1,1-4 0,101-22 1,-157 22-269,44-14 0,-73 18 163,1 0 0,-1-2-1,0 1 1,0-2-1,-1 1 1,1-1 0,16-15-1,-14 6-1967,-3 1-3183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12 308 7690,'-11'3'2907,"20"1"-2307,26 0-624,22-8 458,0-2-1,87-20 1,-85 13-261,844-168 803,-892 179-984,4 0-26,-1-2 0,17-5-1,-29 7-28,0 0 0,0 1 1,0-1-1,0 0 0,0-1 0,0 1 0,0 0 0,-1-1 0,1 1 0,-1 0 0,0-1 0,1-3 0,6-7-367,8-14 73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8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9 6265,'-16'-3'764,"-18"-2"845,32 9-1595,1 0 1,-1 0-1,1 0 1,0 1-1,-1 7 1,-9 85-70,-43 233 740,51-292-591,1 1-1,2 0 1,2 0 0,1-1-1,2 0 1,15 59-1,-15-81-46,0 0 0,1 0 0,1 0 0,0-1 0,1 0 0,1-1 0,0 0 0,1 0 0,0-1 0,1 0 0,1 0 0,0-2 0,1 1 0,0-2 0,0 1 0,1-2 0,1 0 0,0-1 0,0 0 0,0-1 0,1-1 0,0 0 0,0-2 0,0 1 0,31 2 0,-27-5 68,-1-1 0,1-1-1,0 0 1,-1-2 0,1 0 0,-1-2 0,1 0 0,22-8 0,-18 3 66,0-1-1,0-2 1,-1 0-1,-1-1 1,36-28 0,-32 21 4,-1-1 1,39-43 0,-56 55-169,-1 0 0,0 0 0,-1-1 0,0 0 0,-1 0 0,0-1 0,-1 1 0,0-1 0,0 0 0,-1 0 0,2-16 0,-2-18 43,-2-1 0,-2 1 0,-10-65 0,3 32 0,-32-275 344,35 337-384,5 14-123,2 6-28,12 20-74,104 217 40,110 332-140,-122-305-834,-97-245 955,-7-15 87,1 0 0,0 0 0,0-1-1,0 1 1,1-1 0,0 0 0,1 0 0,-1 0 0,2-1-1,-1 0 1,10 9 0,-14-14 67,0 0 1,0 0-1,-1 0 0,1-1 0,0 1 1,0-1-1,0 1 0,1 0 0,-1-1 0,0 0 1,0 1-1,0-1 0,0 0 0,0 1 1,0-1-1,1 0 0,-1 0 0,0 0 1,0 0-1,0 0 0,2-1 0,-1 0 0,0-1 0,0 1 0,-1-1 0,1 0-1,0 1 1,-1-1 0,1 0 0,-1 0 0,0 0-1,2-4 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8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9250,'2'-39'1153,"-1"19"-532,1 0 0,5-24-1,-3 34-870,0 9-245,-3 3 415,0 0 0,0 0 0,0-1 0,0 1-1,0 0 1,-1 0 0,1 0 0,-1 0 0,0 0-1,1 2 1,12 215-936,-3-22 1084,20 15 309,110 396 0,-132-581-369,1 5 74,1-1 1,15 33 0,-24-62-43,13 23 173,-14-24-165,0 0 0,1 0-1,-1-1 1,1 1 0,-1 0 0,1-1-1,-1 1 1,1 0 0,-1-1 0,1 1 0,-1-1-1,1 1 1,0-1 0,-1 1 0,1-1-1,0 0 1,0 1 0,-1-1 0,1 0-1,0 1 1,0-1 0,0 0 0,-1 0 0,1 0-1,0 0 1,0 0 0,1 0 0,-1-1 2,-1 0 0,1 0 0,-1 0 0,1 0 1,-1 0-1,0 0 0,1 0 0,-1 0 0,0 0 0,0 0 1,0 0-1,0-1 0,0 1 0,0 0 0,0 0 1,0 0-1,0 0 0,-1-2 0,1-2 30,-3-23-73,-2-1-1,-1 1 0,0 0 0,-22-53 1,-59-106-475,5 16 399,63 122 139,2 0 0,2-1 0,3-1 0,1 0 1,3-1-1,2 0 0,2-84 0,4 125-46,1 0 1,0 1-1,1-1 0,0 0 0,0 1 1,5-11-1,-5 16-16,0 1 0,0 0 0,1 0 1,0 0-1,-1 0 0,1 0 0,1 0 0,-1 1 0,0-1 0,1 1 1,0 0-1,0 0 0,0 1 0,0-1 0,7-3 0,12-3-11,1 2 0,0 0 0,0 1 1,0 1-1,29-1 0,-19 2-8,90-15-10,100-12-27,-161 25 30,96 3 0,-145 4 11,-1 0 0,1 0 1,0 1-1,-1 1 0,0 0 0,1 1 0,21 10 1,-30-11-3,-1-1 0,1 1 0,-1 0 1,0 1-1,0-1 0,0 1 0,0-1 1,-1 1-1,1 0 0,-1 0 0,0 1 1,0-1-1,-1 1 0,1 0 1,-1-1-1,0 1 0,0 0 0,-1 0 1,1 0-1,-1 1 0,0-1 0,-1 0 1,1 6-1,-1 4-6,-1 0 0,0 0 1,-1 0-1,0 0 0,-2-1 1,0 1-1,0-1 0,-11 23 1,-3 0-12,-44 68 0,32-61-5,-3-1 1,-1-2 0,-2-2 0,-1-1-1,-3-1 1,-53 38 0,62-53-66,-1-2 1,0 0 0,-2-3 0,0 0 0,-1-3-1,0 0 1,-1-3 0,-1-1 0,-61 9 0,14-15-125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2:59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9370,'0'-1'121,"0"1"0,0-1 0,-1 0 1,1 1-1,0-1 0,0 0 0,0 1 0,0-1 0,0 0 0,1 1 1,-1-1-1,0 0 0,0 1 0,0-1 0,1 0 0,-1 1 0,0-1 0,1 1 1,-1-1-1,0 0 0,1 1 0,-1-1 0,1 1 0,0-1 0,0 1-98,-1 0-1,1 0 1,0 0 0,-1 1-1,1-1 1,0 0-1,-1 1 1,1-1-1,-1 0 1,1 1-1,-1-1 1,1 1-1,0-1 1,-1 1-1,0-1 1,1 1-1,-1-1 1,1 1-1,-1 0 1,25 42-524,-8-2 278,22 79 0,0 53 88,-22-96 116,79 393-63,-39 1-296,-48-290 238,-10-150 578,-1-24 362,-1-9 4,-4-13 228,6 13-1004,-5-11 217,-94-200-562,91 197 224,-18-32-100,2-1-1,3-1 0,-24-74 1,33 70 261,3-1-1,2 0 1,3 0 0,2 0-1,2-1 1,10-81 0,0 71 112,2 1 1,4 0-1,2 1 0,3 1 1,30-65-1,-39 103-142,1 0-1,2 1 1,0 1 0,2 0-1,0 0 1,22-21 0,-26 32-46,1 0-1,0 1 1,1 1 0,0 0 0,1 1 0,0 0-1,0 1 1,0 1 0,1 1 0,32-9 0,-22 10-15,0 0 0,0 2 0,1 1 0,-1 2 0,1 0 0,-1 2 0,0 0 0,31 8 0,-13 1-111,-1 1-1,0 2 1,79 39-1,-104-45 51,-1 2-1,-1 0 0,0 0 1,0 2-1,-1 0 0,-1 0 1,14 16-1,-24-23 54,0 0 1,0 0-1,0 0 0,-1 1 0,1-1 0,-1 1 1,-1 0-1,1 0 0,-1 0 0,0 1 0,0-1 1,-1 0-1,0 1 0,0-1 0,0 1 1,-1-1-1,0 1 0,0-1 0,-1 1 0,0-1 1,0 1-1,0-1 0,-1 0 0,-3 8 0,1-5 16,-1 1-1,-1-1 0,0 0 1,0 0-1,-1-1 0,0 1 1,0-2-1,-1 1 0,0-1 1,0 0-1,-1-1 0,0 1 1,0-2-1,-1 0 0,-10 5 1,-20 7 35,0-2 0,-64 15 0,-383 81-755,313-79 389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00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1244 8058,'0'0'66,"-1"0"0,1-1 1,0 1-1,-1 0 0,1-1 1,0 1-1,0-1 0,-1 1 1,1-1-1,0 1 0,0-1 1,0 1-1,0-1 0,-1 1 1,1-1-1,0 1 0,0-1 1,0 1-1,0-1 0,0 1 1,0-1-1,0 1 0,1-1 1,-1 1-1,0-1 0,0 1 1,0-1-1,0 1 0,1-1 1,-1 1-1,0-1 0,0 1 1,1 0-1,-1-1 0,0 1 1,1-1-1,-1 1 0,1 0 1,-1-1-1,0 1 0,1-1 1,26-13-555,-20 11 557,391-153-989,-40 34 2231,5 17 0,408-64 0,-292 94-874,182-31-264,37-35-84,-499 91-22,278-108 0,-453 148-95,64-29 122,-81 35-146,1 0-1,-1-1 0,1 0 1,-2-1-1,1 0 0,0 0 0,-1 0 1,6-8-1,-12 14 32,0-1 1,0 1-1,0 0 0,1 0 0,-1-1 1,0 1-1,0 0 0,0 0 1,0-1-1,0 1 0,1 0 1,-1-1-1,0 1 0,0 0 0,0-1 1,0 1-1,0 0 0,0-1 1,0 1-1,0 0 0,0-1 1,0 1-1,-1 0 0,1 0 0,0-1 1,0 1-1,0 0 0,0-1 1,0 1-1,0 0 0,-1 0 1,1-1-1,0 1 0,0 0 0,0 0 1,-1-1-1,1 1 0,0 0 1,0 0-1,-1 0 0,1-1 1,0 1-1,-1 0 0,1 0 0,0 0 1,0 0-1,-1 0 0,0 0 1,-21-5-910,-5 3 305,0 1 0,1 1 0,-42 6 0,-85 22-694,35-1 933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0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16 931 7218,'-14'2'1731,"14"-2"-1722,0 0-1,0 0 0,0 0 0,-1 0 0,1 0 0,0 0 0,0 0 0,0 0 0,0 0 0,0 0 0,0 0 0,0 1 0,0-1 0,0 0 0,0 0 0,0 0 0,0 0 0,0 0 0,0 0 1,0 0-1,0 0 0,0 1 0,0-1 0,0 0 0,0 0 0,0 0 0,0 0 0,0 0 0,0 0 0,0 0 0,0 0 0,0 1 0,0-1 0,0 0 0,0 0 0,0 0 0,0 0 0,0 0 0,0 0 1,0 0-1,0 0 0,0 0 0,0 0 0,0 1 0,1-1 0,-1 0 0,0 0 0,0 0 0,0 0 0,0 0 0,0 0 0,0 0 0,0 0 0,1 0 0,1 1-50,1 1 0,0-1 0,0 0 0,-1 0 1,1 0-1,0-1 0,6 2 0,5-1-28,1-1 0,-1 0 0,1 0 0,24-5 0,59-19 112,-71 17-25,626-170 1617,-283 80-466,430-110 208,5 21-896,458-46-286,-1262 231-263,14-2 195,-15 3-178,0 0 0,0 0 0,1 0 0,-1 0 0,0 0 1,1 0-1,-1 0 0,0 0 0,0 0 0,1 0 0,-1 0 0,0 0 0,0-1 0,1 1 0,-1 0 1,0 0-1,0 0 0,0 0 0,1 0 0,-1-1 0,0 1 0,0 0 0,0 0 0,0-1 0,1 1 1,-1 0-1,0 0 0,0 0 0,0-1 0,0 1 0,0 0 0,0 0 0,0-1 0,0 1 0,0-1 1,0 0-538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06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611 123 5897,'-44'-71'1741,"41"66"-1666,0 1 0,0 0 1,-1 0-1,0 1 1,0-1-1,0 1 1,0 0-1,-1 0 0,1 0 1,-1 0-1,-6-2 1,3 2 62,5 2-132,0 0 1,0 0 0,0 1 0,0-1 0,0 1 0,0 0 0,0 0 0,0 0 0,0 0 0,0 0 0,0 1-1,0-1 1,0 1 0,0 0 0,0 0 0,0 0 0,0 1 0,1-1 0,-1 1 0,-4 2 0,-1 2 7,-1 0 0,1 0 0,0 1 0,-14 15 1,2 3 39,1 1 1,1 1-1,-17 35 1,-35 94 200,54-115-198,2 1 1,-10 52-1,21-78-55,0 1-1,1-1 1,1 1 0,0-1-1,2 1 1,0 0-1,0-1 1,8 32 0,-8-45 2,0 0 0,0 0 0,0 0 0,0 0 1,1 0-1,-1 0 0,1 0 0,0 0 0,0-1 0,0 1 1,0 0-1,0-1 0,0 0 0,1 0 0,-1 0 0,1 0 0,0 0 1,5 3-1,-5-4 29,1 0 1,0 0-1,-1-1 1,1 1-1,0-1 0,0 1 1,0-1-1,-1-1 1,1 1-1,0 0 1,0-1-1,-1 0 0,8-2 1,4-3 132,-1 0-1,1-2 1,-1 0 0,0 0-1,-1-1 1,13-12 0,-2 2 43,-2-2 0,0-1 0,26-33 0,-38 41-174,0 0 0,-1-1 1,0 0-1,-1-1 0,-1 1 0,0-1 0,6-25 0,-12 35-29,1 0-1,-2 0 1,1 0-1,-1 0 1,0-1 0,0 1-1,0 0 1,-1 0-1,0 0 1,0 0-1,-1 0 1,0 0-1,0 0 1,0 1-1,-1-1 1,0 1-1,0-1 1,0 1-1,0 0 1,-1 0-1,0 0 1,0 1 0,0-1-1,-1 1 1,0 0-1,-6-4 1,0 1-10,1 0 0,-1 1 1,0 1-1,-1 0 0,1 0 1,-1 1-1,0 1 0,0 0 0,0 1 1,0 0-1,-1 0 0,-13 1 1,9 2 3,0 1 1,0 0 0,0 1-1,1 1 1,-1 1 0,1 0-1,0 1 1,1 1 0,-17 8-1,3 2-57,1 2-1,1 0 0,-41 37 1,55-40-519,27-29-1033,16-26 1017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07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2302 5305,'-2'11'384,"-5"21"452,8-22-395,-1-10-429,0 0 1,0 0-1,0 0 0,0 0 1,0 1-1,0-1 0,0 0 1,1 0-1,-1 0 1,0 0-1,0 0 0,0 0 1,0 0-1,0 0 0,0 0 1,0 0-1,1 0 0,-1 1 1,0-1-1,0 0 1,0 0-1,0 0 0,0 0 1,1 0-1,-1 0 0,0 0 1,0 0-1,0 0 1,0 0-1,0 0 0,0 0 1,1 0-1,-1 0 0,0-1 1,0 1-1,0 0 1,0 0-1,0 0 0,0 0 1,1 0-1,-1 0 0,0 0 1,0 0-1,0 0 1,0-1-1,20-9 191,0 0 0,1 1 0,0 1 1,0 1-1,38-7 0,-30 7 4,116-30 464,1172-321 606,-79-60 127,-117 24-718,-68 69-549,-333 139 154,-617 161-158,-58 13 28,1 2-1,81-7 1,-108 19-117,-16-2-434,-10-6-34,-10-8 220,-78-69-440,49 43 305,2-1 1,1-2-1,-39-53 0,60 63 300,-11-16 48,30 45-8,-1 0 1,1 0-1,0 1 0,-1 0 0,0 0 0,1 0 0,-1 0 0,-1 0 0,-3-2 0,6 4 2,1 1-1,-1-1 1,0 0-1,1 1 1,-1 0 0,1-1-1,-1 1 1,0 0-1,1-1 1,-1 1-1,0 0 1,1 0-1,-1 0 1,0 1-1,0-1 1,1 0-1,-1 1 1,1-1-1,-1 1 1,0-1-1,1 1 1,-1 0 0,1 0-1,-1 0 1,1-1-1,0 1 1,-1 1-1,1-1 1,0 0-1,0 0 1,0 0-1,0 1 1,0-1-1,-1 2 1,1-1 4,0 1 0,0-1 0,0 1 0,0-1 0,0 1 0,1-1 0,-1 1 0,1 0 0,0-1 0,0 1 0,0 0 0,0-1 0,0 1 0,0-1 0,1 1 0,0 0 0,-1-1 0,1 1 0,0-1 0,0 1 0,2 2 0,1 1 4,0 0 0,1-1 0,0 1-1,0-1 1,0 0 0,1 0 0,-1-1 0,1 0 0,0 0 0,0 0-1,1 0 1,10 3 0,4 1 24,-1-1 0,43 8-1,-18-8 9,0-2 0,81-1-1,93-18 50,81 1 209,-282 14-269,0 1 0,0 0 0,0 2 0,0 0 0,-1 1 1,30 12-1,-43-15-29,1 0 1,-1 1-1,1 0 1,-1-1-1,0 2 0,0-1 1,-1 0-1,1 1 1,-1-1-1,0 1 1,1 0-1,3 8 1,-5-9-8,-1 1 1,0-1-1,0 1 1,0 0 0,-1-1-1,1 1 1,-1 0 0,0 0-1,0 0 1,0-1 0,0 1-1,-1 0 1,1 0-1,-1-1 1,0 1 0,0 0-1,0-1 1,-1 1 0,-2 3-1,-1 3-20,-1-1 0,0 0 0,0 0 0,-1 0 0,0-1-1,-1 0 1,0 0 0,-17 12 0,-1-2-50,-53 29 0,46-29 93,-1-2 1,0-2-1,-1-1 1,-1-1-1,-41 7 0,64-16 17,-1-1-1,1-1 1,-1 0-1,0 0 1,0-2-1,0 0 1,1 0-1,-1-1 1,1-1-1,-1-1 0,1 1 1,0-2-1,0 0 1,1-1-1,-1 0 1,1 0-1,-13-11 1,13 8-94,2 0 0,-1-1 0,1 0 0,1-1 0,0 0 0,0 0 0,1-1 0,1 0-1,0-1 1,0 0 0,1 0 0,1 0 0,-4-16 0,3 3-76,1 0-1,1 0 0,1-1 0,2 1 0,0-1 0,4-28 0,16-97-377,-15 112 271,-4 41 233,0-1-1,0 0 1,0 0 0,-1 0-1,1 0 1,0 0 0,0 0-1,0 0 1,0 0 0,0 0 0,0 0-1,-1 0 1,1 1 0,0-1-1,0 0 1,0 0 0,0 0-1,-1 0 1,1 0 0,0 0 0,0 0-1,0 0 1,0 0 0,0 0-1,-1 0 1,1-1 0,0 1 0,0 0-1,0 0 1,0 0 0,0 0-1,0 0 1,-1 0 0,1 0-1,0 0 1,0 0 0,0 0 0,0 0-1,0-1 1,0 1 0,0 0-1,0 0 1,-1 0 0,1 0-1,0 0 1,0 0 0,0-1 0,0 1-1,0 0 1,0 0 0,0 0-1,0 0 1,0 0 0,0-1-1,0 1 1,0 0 0,0 0 0,0 0-1,0 0 1,0 0 0,0-1-1,0 1 1,-11 15-256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08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6330 1 8218,'43'47'2590,"-37"-43"-1989,-7-7-343,1 2-261,0 1-1,-1-1 0,1 1 0,0 0 1,0-1-1,-1 1 0,1 0 0,0 0 1,-1-1-1,1 1 0,0 0 0,-1 0 0,1-1 1,0 1-1,-1 0 0,1 0 0,-1 0 1,1 0-1,0 0 0,-1 0 0,1-1 0,-1 1 1,1 0-1,-1 0 0,1 0 0,0 0 1,-1 0-1,1 1 0,-1-1 0,0 0 0,-109 72-1185,-786 349 2676,658-315-1347,-851 336 67,470-199-47,-1120 500 779,1134-492-919,-7-22-215,527-198 143,-20 7-22,-123 27 1,214-62 82,-10 2-171,22-3-124,15-1-214,0-2 252,-1 0 0,1-1-1,0 0 1,-1-1-1,1-1 1,-1 0 0,0 0-1,22-13 1,28-17-208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08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548 1 7746,'0'1'1017,"-1"14"1769,-4 61-3093,-2-37 160,-3 0-1,-1 0 0,-2-1 1,-1 0-1,-28 52 1,-116 170-649,97-166 685,0 2 163,-101 163 1476,159-250-1142,8-6-135,15-8-54,-13 3-193,100-34-327,144-69-1,-53 20-113,124-33 262,-315 116 215,0-1 0,0-1 0,-1 1 0,1-1 0,-1 0 0,0 0 0,1-1 0,8-9 1,-12 10 23,-1 1 0,0 0 0,0 0 1,0-1-1,0 0 0,0 1 1,-1-1-1,0 0 0,0 0 0,0 1 1,0-1-1,0 0 0,-1 0 0,0 0 1,0 0-1,0 0 0,-1-7 1,-1-3 84,-1 1 0,0 0 0,-1 1 0,-1-1 0,0 1 0,-1-1 1,0 2-1,-1-1 0,0 1 0,-14-17 0,-11-10-318,-57-50 0,55 56-225,-20-20-514,0 4 335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8:22.3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708 258 6563,'2'0'872,"1"0"1,-1-1-1,1 1 0,-1 0 1,1-1-1,-1 0 0,4-1 1,-5 2-744,0 0 0,-1-1 1,1 1-1,-1 0 0,1-1 0,-1 1 1,1 0-1,-1-1 0,1 1 0,-1-1 1,1 1-1,-1-1 0,1 1 0,-1-1 1,0 1-1,1-1 0,-1 0 0,0 1 1,1-1-1,-1 1 0,0-1 0,0 0 1,0 1-1,1-1 0,-1 0 0,0 1 1,0-1-1,0 0 0,0 1 0,0-1 1,0 0-1,-1 1 0,1-1 0,0 0 1,0 0-1,-1 0-193,1 1-1,-1 0 1,1-1 0,0 1-1,-1-1 1,1 1 0,-1 0-1,1-1 1,-1 1 0,1 0 0,-1 0-1,1-1 1,-1 1 0,0 0-1,1 0 1,-1 0 0,1 0-1,-1 0 1,1 0 0,-1 0-1,-1 0 1,-17 0-436,13 0 265,-258 12-2067,179-5 2206,-93 22-1,161-25 110,-1-1 20,1 1 1,0 0-1,0 1 0,0 1 0,1 1 0,-17 9 1,32-15-34,-1 0 0,1 0-1,-1 0 1,1 0 0,-1 1 0,1-1 0,-1 0 0,1 1 0,0-1 0,0 1 0,0-1 0,0 1 0,0 0 0,0-1 0,0 1 0,0 0 0,1 0 0,-1 0-1,1 0 1,-1-1 0,1 3 0,0-1-2,0 0-1,1 0 1,-1 0 0,1 0-1,0 0 1,0 0-1,0 0 1,0 0-1,0-1 1,1 1-1,-1 0 1,3 2 0,4 5-1,0 0 1,1-1-1,0 0 1,1 0-1,11 7 1,143 90 38,-34-24-20,-101-62-16,0 2-1,31 31 0,-52-44 1,1 0 0,-1 1 0,-1 0 0,1 0 0,9 19 0,-13-20 0,-1-1 0,0 1 0,0-1 0,-1 1 0,0 0 0,-1 0 0,0 0 0,0 15 0,-1-3 4,-2 1-1,-1-1 0,0 0 0,-1 0 0,-2 0 1,-9 25-1,4-19 22,-1 0 0,-2-1-1,0-1 1,-20 26 0,26-40 33,0-1-1,-1 0 1,-1 0 0,-16 13-1,20-18 64,8-8 33,10-8-39,43-19-46,-12 8-53,16-12-13,241-125 13,116-27 96,-411 184-110,189-94 97,-173 84-74,0-2 0,0-1 0,-2-1 1,0 0-1,0-1 0,23-30 0,-35 38 4,0-1-1,-1 0 0,-1 0 1,0-1-1,0 1 0,-1-1 1,0 0-1,-1 0 0,3-18 1,-5 23 2,0 0 0,0 0 0,-1 1 0,0-1 0,0 0 0,-1 0 0,1 1 0,-1-1 1,-1 0-1,1 1 0,-1-1 0,0 1 0,0-1 0,0 1 0,-1 0 0,0 0 0,0 0 0,0 0 0,-1 1 1,-7-9-1,8 10-18,-1 1-1,1-1 1,-1 1 0,0 0 0,0-1 0,0 2-1,0-1 1,-1 0 0,1 1 0,0 0 0,-1 0 0,1 0-1,-1 1 1,1-1 0,-1 1 0,1 0 0,-1 0 0,1 1-1,-7 1 1,4-1-27,0 1-1,0 0 1,0 0-1,1 1 1,-1 0-1,1 0 1,-1 1-1,1 0 1,0 0-1,1 0 1,-9 8-1,3 1-23,0 0 0,1 1-1,0 0 1,1 0 0,1 1-1,0 0 1,1 1 0,-9 27-1,7-11-6,1 0 0,2 0 0,-4 51 0,9-67 37,0 0 0,2 0 0,-1 0 0,2 0 0,6 28 0,-6-37 12,0-1 0,0 0-1,1 0 1,-1 0 0,1 0 0,0 0 0,1-1 0,0 1 0,-1-1 0,2 0 0,-1 0 0,0-1 0,1 1 0,0-1 0,0 0 0,11 6-1,-6-5 14,0-1 0,0 0-1,1-1 1,-1 0-1,1-1 1,0 0-1,-1-1 1,13 0-1,6 0 59,52-7 0,-59 2-45,0 0 0,0-2-1,0 0 1,-1-1 0,0-1-1,0-1 1,-1-1 0,0-1-1,30-22 1,-29 17-8,-1-1 1,-1-1-1,0 0 1,-2-2-1,0 0 1,-1-1-1,-1 0 1,12-25-1,-3 2 42,-3-2 0,19-59 0,-33 84-33,-1 5 16,-1-1-1,-1 0 0,4-27 0,-8 44-45,0 0 1,0 0-1,0 0 0,0 0 0,0 0 0,-1 0 0,1 0 0,0 0 0,0 0 0,0 0 0,0 0 1,0 0-1,0 0 0,0 0 0,-1 0 0,1 0 0,0 0 0,0 0 0,0 0 0,0 0 1,0 0-1,0 0 0,0 0 0,-1 0 0,1 0 0,0 0 0,0 0 0,0 0 0,0 0 0,0 0 1,0 0-1,0-1 0,0 1 0,-1 0 0,1 0 0,0 0 0,0 0 0,0 0 0,0 0 0,0 0 1,0 0-1,0 0 0,0-1 0,0 1 0,0 0 0,0 0 0,0 0 0,0 0 0,0 0 0,0 0 1,0-1-1,0 1 0,0 0 0,0 0 0,0 0 0,0 0 0,0 0 0,0 0 0,0 0 0,0-1 1,0 1-1,-7 8 13,-2 7-19,1-1 0,-12 30 0,11-22-15,-6 12-2,2 1 0,2 1 0,1-1-1,2 2 1,2-1 0,1 1 0,1 0 0,3 53-1,1-85 24,0-1 0,0 1 0,1 0 0,0 0 0,0-1 0,0 1 0,2 4 0,-2-7 3,-1-1 0,1 0 1,0 0-1,0 1 0,0-1 0,0 0 0,0 0 0,0 0 0,1 0 0,-1 0 0,0-1 1,0 1-1,1 0 0,-1 0 0,0-1 0,1 1 0,-1-1 0,1 1 0,-1-1 0,1 0 0,-1 0 1,1 1-1,-1-1 0,1 0 0,2 0 0,2 0 19,0-1 0,0 1-1,0-1 1,0 0 0,0 0 0,0 0 0,0-1 0,0 0-1,0 0 1,-1-1 0,1 1 0,-1-1 0,0-1 0,0 1-1,0-1 1,0 0 0,4-4 0,-8 7-20,15-13 43,0-2 0,-1 0 0,21-31 0,-6-1-90,35-83 0,-58 115 31,20-48-54,32-108 0,-57 160 94,2-1-193,-2 14 58,1 9 37,1 7 41,0-1 0,2 1 0,-1-1 0,2 0 0,0 0 0,10 15 0,-12-23 30,0 0 1,1-1-1,0 0 1,1 0 0,-1 0-1,10 6 1,-11-9 10,0-1-1,0 0 1,0 0 0,0-1 0,0 1-1,1-1 1,-1 0 0,1-1 0,0 1-1,0-1 1,8 1 0,2-2 46,0 0 0,0-1 1,0 0-1,0-1 0,21-6 0,1-3 104,38-17-1,-39 13-102,1 1 1,1 3-1,0 0 0,55-5 0,-90 15-57,1 1 0,-1-1 0,1 1 0,-1 1 1,1-1-1,0 1 0,-1-1 0,1 1 0,-1 1 0,0-1 0,1 1 0,-1-1 0,0 1 0,0 0 0,0 1 1,0-1-1,0 1 0,-1 0 0,1 0 0,-1 0 0,0 0 0,0 0 0,0 1 0,0-1 0,0 1 0,2 5 0,4 7-3,0 0-1,-1 0 0,-1 1 0,7 23 0,14 74 10,5 13 40,-33-125-39,1 1 0,0-1 0,-1 0 0,1 0 0,0 0-1,1 0 1,-1 0 0,0 0 0,1 0 0,-1 0-1,1-1 1,-1 1 0,1 0 0,0-1 0,2 2 0,-1-1 11,0-1 1,0-1 0,-1 1-1,1 0 1,0-1 0,0 1 0,0-1-1,0 0 1,0 0 0,0 0 0,0-1-1,2 1 1,2-2 16,-1 1 0,1-1 0,-1 0 0,0 0-1,0-1 1,0 1 0,0-1 0,6-5 0,44-34 174,-34 24-143,128-112 132,-123 102-195,0-1 0,44-65 0,-5 3-32,-54 78 15,-1-1 0,2 2 0,0 0 0,18-13 0,-27 23 5,0-1-1,0 1 1,0 0 0,1 0 0,-1 0 0,1 1 0,-1-1 0,1 1 0,0 0 0,-1 0 0,1 1 0,0 0-1,0-1 1,0 2 0,-1-1 0,1 0 0,0 1 0,0 0 0,-1 0 0,1 1 0,-1-1 0,1 1 0,-1 0-1,0 0 1,1 0 0,-1 1 0,0-1 0,0 1 0,5 5 0,9 16-27,0 0-1,-2 1 1,-1 1 0,16 36-1,9 15 7,-27-53 27,2 0-1,1-1 1,20 23 0,-30-39 5,1 0 1,0 0-1,1-1 1,0 1 0,0-2-1,0 1 1,0-1 0,1 0-1,0-1 1,0 0 0,0-1-1,14 4 1,-9-4 16,1-1 0,0-1-1,0 0 1,0-1 0,0-1 0,0 0 0,0-1 0,0-1 0,-1 0-1,21-7 1,-18 4 5,-1-1 0,1-1 0,-1 0 0,-1-1 0,1-1 0,-1 0 0,-1-1 0,16-15 0,0-6 21,-1-1 0,-2-1 0,27-42 0,-46 61-81,0 0 1,-1 0-1,-1 0 1,0-1-1,-1 0 1,-1 0 0,-1 0-1,0-1 1,-1 1-1,1-21 1,-4-6-234,-1 0 0,-12-71 1,13 107 236,-1-3-18,1 0 1,-2-1 0,1 1-1,-8-17 1,9 25 47,1 1 1,-1-1-1,0 1 0,0-1 1,0 1-1,0-1 0,0 1 0,0 0 1,0 0-1,-1-1 0,1 1 0,0 0 1,-1 0-1,1 0 0,0 0 1,-1 0-1,0 1 0,1-1 0,-1 0 1,1 1-1,-1-1 0,0 1 0,1-1 1,-1 1-1,0 0 0,0 0 1,1 0-1,-1 0 0,0 0 0,1 0 1,-1 0-1,0 1 0,0-1 0,1 0 1,-4 2-1,-4 3-5,0-1 0,0 2 0,1-1 0,0 1 0,0 1 0,0-1 0,1 1 0,0 0 0,0 1-1,-8 12 1,-2 3-10,2 0-1,1 1 0,0 1 0,2 0 1,1 0-1,1 2 0,1-1 1,1 1-1,2 0 0,1 1 0,0 0 1,3-1-1,0 1 0,2 32 1,1-52 17,0 0 1,0 0-1,1-1 1,0 1-1,0 0 1,1-1-1,0 0 1,0 0-1,1 0 1,0 0-1,5 7 1,-5-9 5,0 0 0,0-1 1,1 0-1,-1 0 0,1 0 0,0-1 0,0 1 1,0-1-1,0 0 0,1-1 0,-1 1 0,1-1 0,-1 0 1,1 0-1,7 0 0,3 1 32,1-2 1,0 0-1,0-1 1,0 0-1,22-5 1,-9 0 50,1-2 0,30-10 0,-30 5 7,-1-1 0,47-27 0,54-43 87,-62 38-123,202-118-24,-251 152-49,0 1-1,0 1 1,1 1-1,0 1 1,1 1-1,-1 1 0,1 0 1,0 2-1,25-1 1,-32 4-9,0 0 1,-1 1-1,1 1 0,-1 0 1,1 1-1,-1 1 0,0 0 1,0 1-1,-1 0 1,0 1-1,1 1 0,-2 0 1,1 1-1,21 18 1,-23-17-1,-2 1 0,1 0 0,-1 1 0,10 17 1,-17-25 22,0-1-1,-1 1 1,1-1 0,0 0 0,0 0 0,1 1 0,-1-1 0,0 0 0,1-1 0,-1 1 0,1 0 0,2 1 0,-1-2 8,-1 0 1,1-1 0,-1 1-1,1 0 1,-1-1-1,1 0 1,-1 0-1,1 0 1,0 0-1,5-2 1,5-1 27,0 0 0,0-1 0,25-11 0,41-25 64,-11 5-57,34-10-29,114-35 0,-164 65-83,0 2 0,1 2-1,1 2 1,69-1 0,-84 9-72,48-1-2366,116 10 0,-76 8-4037,-75-12 115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12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122 447 6713,'-96'-11'2028,"70"4"-1195,39 17-764,-6 2-73,-1 1 0,0-1 0,0 1 0,-1 1 0,6 27 0,-3-11 19,2 2 15,38 149-66,-41-151 94,-3 1 0,0-1-1,-2 1 1,-3 33 1083,-2-71-664,-1-10 42,-4-45-118,2-1 0,5-91 0,27-127-497,1 130 92,-22 131 0,0 0 0,2 0 0,0 1 0,2 0 0,14-25 0,-17 37-30,-1 0 0,1 0 0,1 0 0,-1 1 0,1 0 1,0 0-1,0 0 0,1 1 0,0 0 0,0 1 0,0 0 0,0 0 1,1 0-1,0 1 0,-1 1 0,17-4 0,-5 3-265,-1 1-1,1 1 1,0 1 0,0 0-1,-1 1 1,32 7 0,13 10-263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1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81 801 7154,'-1'0'72,"1"0"0,0 0 0,-1 1 0,1-1 0,0 0 0,-1 0 0,1 0 0,0 1 0,0-1 0,-1 0 0,1 1 0,0-1 0,0 0 0,-1 1 0,1-1 0,0 0 0,0 1 0,0-1 0,0 0 0,0 1 0,-1-1 0,1 0 0,0 1 0,0-1 0,0 0 1,0 1-1,0-1 0,0 1 0,0-1 0,0 0 0,0 1 0,1-1 0,-1 0 0,0 1 0,1 0-58,-1-1 0,1 1 0,0-1 0,-1 1 0,1-1 0,0 1 0,0-1 0,0 0 0,-1 0 1,1 1-1,0-1 0,0 0 0,0 0 0,-1 0 0,1 0 0,0 0 0,0 0 0,1 0 0,5-1 62,1 0 1,-1-1-1,1 1 1,-1-1-1,0-1 0,0 0 1,0 0-1,0 0 0,0 0 1,-1-1-1,1-1 1,6-5-1,9-9 63,-1 0 1,19-24-1,14-21-18,-2-2 1,-4-2-1,69-128 1,-111 186-61,-2 0 1,1-1 0,-2 1 0,1-1-1,-1 0 1,-1 0 0,0 0 0,-1 0-1,1-15 1,-2 22-47,0-1 0,-1 0 0,0 1 0,0-1 0,0 1 0,0-1 0,0 1 0,-1-1 1,0 1-1,0 0 0,0 0 0,-1 0 0,1 0 0,-1 0 0,0 0 0,0 1 0,0-1 0,-1 1 0,1 0 0,-1 0 0,0 0 0,1 1 0,-1-1 0,-7-2 0,5 3-37,0 0-1,0 0 1,-1 0-1,1 1 1,0 0-1,-1 0 1,1 1-1,-1-1 1,1 2-1,-1-1 1,1 1-1,0 0 1,-1 0-1,-10 3 1,-4 4-92,-1 0 1,-35 20 0,30-13 69,0 1 1,2 2 0,0 0 0,1 1 0,1 2 0,1 0-1,-33 41 1,45-48 40,0 0 1,1 1-1,1 0 0,0 1 0,1-1 1,-8 27-1,12-30-3,1-1 1,0 1-1,0 0 1,1 0-1,1 0 1,0 0-1,1 0 1,0 0-1,0 0 1,5 14-1,-4-19 1,0 0 0,0 0 0,1-1 0,0 1 0,0-1 1,1 1-1,0-1 0,0 0 0,0-1 0,1 1 0,-1-1 0,1 0 0,9 7 0,-6-7 15,0 0 1,0 0-1,1-1 0,-1 0 1,1 0-1,0-1 0,0-1 1,0 1-1,12 1 0,2-2 42,1-1-1,-1-1 0,1-1 0,0-1 1,-1-1-1,0-1 0,29-8 0,22-11 38,-1-3 0,-1-3 1,-2-4-1,83-51 0,-117 62-60,0-2 0,-2-2 1,50-48-1,-67 56 115,0 0 0,-1-1 0,-2 0 0,0-2 0,-1 0 0,0 0 0,15-40 0,-24 50-64,-1 0 0,0-1-1,-1 1 1,1-14 0,-2 21-72,-1 1-1,0-1 1,0 0 0,-1 0-1,1 1 1,-1-1 0,-2-6 0,3 9-18,-1-1 1,1 1 0,-1 0 0,0 0 0,1 0 0,-1 0-1,0 0 1,0-1 0,0 2 0,0-1 0,0 0 0,0 0-1,0 0 1,0 0 0,0 0 0,0 1 0,0-1 0,-1 1-1,1-1 1,0 1 0,-2-1 0,0 0-31,-1 1 0,1 0 0,0 0 0,-1 0 0,1 0 0,0 1 0,0-1 0,-1 1 0,1 0 0,0 0 0,0 0 0,0 0 0,0 1 0,0-1 0,-3 3 0,-7 5-169,-23 19-1,33-26 186,-22 20-39,2 0-1,0 2 0,1 1 1,2 0-1,0 2 1,-16 30-1,26-39 59,0 1 0,2 0 0,0 0 0,1 0 0,1 1 0,1 0 0,1 0 0,1 1 0,0-1 0,1 37 0,2-49-2,1 1 1,0-1-1,0 0 0,1 0 1,0 1-1,0-1 0,1-1 0,0 1 1,0 0-1,1-1 0,6 11 1,-7-15 10,-1 0 0,1-1 0,-1 1 0,1-1 0,0 1 0,0-1 0,0 0 0,0 0 0,0 0 0,1-1 0,-1 1 0,1-1 0,-1 0 0,1 1 0,-1-2 0,1 1 0,0 0 0,-1-1 0,1 1 0,0-1 0,-1 0 0,1-1 0,0 1 0,-1-1 0,1 1 0,0-1 0,4-2 0,4-1 40,1-1-1,-1 0 0,0-1 1,-1-1-1,1 0 1,-1 0-1,-1-1 1,1-1-1,-1 0 1,14-16-1,-8 6 2,-1 0-1,-1 0 0,-1-1 1,0-1-1,10-25 0,-18 35-18,-1-1-1,0 0 0,0 0 1,-2 0-1,1 0 1,-1-1-1,-1 1 0,0-1 1,-1 1-1,-1-1 1,-2-17-1,-1 9 76,-1 0 1,-1 0-1,-1 1 1,-1-1-1,-19-32 1,5 15 88,14 25 16,0-1 0,0 0 0,-8-23 1,21 53-227,110 369-146,-21-75 158,-68-207-247,12 112 1,-31-131-39,4 26-261,-12-110 593,-4-7-103,-6-12-228,1-7-604,-15-50 0,5 3 168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14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1647 5441,'1'-4'268,"0"0"0,1 0 0,0 0-1,0 1 1,0-1 0,0 1 0,1 0-1,-1-1 1,1 1 0,0 0 0,0 0 0,6-4-1,-5 5-206,-1 1 0,0-1 0,1 1-1,-1 0 1,0 0 0,1 1-1,-1-1 1,1 1 0,0 0 0,-1 0-1,1 0 1,-1 0 0,1 0 0,-1 1-1,6 1 1,4 1 6,-1 0 0,1 1 0,-1 0 0,0 1 1,0 1-1,-1 0 0,0 0 0,0 1 0,18 14 0,-27-18-65,0-1 0,0 0 0,-1 1 0,1-1 0,-1 1 0,1-1 0,-1 1 0,0 0 0,0 0-1,0-1 1,0 1 0,0 0 0,-1 0 0,1 0 0,-1 0 0,0 0 0,0 0 0,0 0 0,-1 4 0,-1 6 34,0 0-1,-2-1 1,-5 16 0,1-2 83,0 1 96,2 0-1,1 1 1,1-1-1,0 52 1,3-78-198,1 0 0,0 0 0,0 0 1,0 1-1,0-1 0,0 0 1,0 0-1,0 0 0,1 0 1,-1 0-1,0 1 0,1-1 1,-1 0-1,1 0 0,-1 0 0,1 0 1,-1 0-1,1 0 0,0 0 1,-1-1-1,1 1 0,0 0 1,0 0-1,0 0 0,-1-1 1,3 2-1,-1-2 9,-1 0 1,1 0 0,-1 0-1,1 0 1,-1-1-1,1 1 1,-1-1-1,1 1 1,-1-1 0,1 1-1,-1-1 1,1 0-1,-1 0 1,0 1 0,1-1-1,-1 0 1,0 0-1,0-1 1,2 0-1,5-7 40,0 0 0,0 0-1,-1-1 1,0 0 0,0 0-1,5-14 1,1-2-16,12-41-1,-22 58-29,-1 0 1,0 0-1,-1 0 0,0 1 1,0-1-1,-1 0 0,-2-15 0,-1-2 56,-10-32 1,0-4-30,58 149-389,-39-76 339,1-1 0,0 0-1,0 0 1,1 0 0,0-1-1,1-1 1,17 15 0,-18-18-2,0 0 0,0-1 0,0 1 0,1-2 0,-1 1 0,1-1 0,0 0 0,0-1 0,0 0 0,0-1 0,11 1 0,4-1 6,1-2 1,-1-1-1,1-1 1,-1-1-1,0-1 1,0-1-1,0-1 1,37-18 0,16-11 34,82-55 0,-144 83-32,-14 7-3,22-12 10,0-1 0,-1-2 0,-1 0 0,27-26-1,-44 38-15,1-1 0,-1 0-1,0-1 1,0 1-1,0-1 1,-1 0-1,0 0 1,0 0-1,0 0 1,-1 0-1,0-1 1,0 1-1,-1-1 1,0 0-1,0 1 1,0-1-1,-1 0 1,0 1-1,0-1 1,-1 0-1,0 0 1,-3-11 0,-1 3-12,0 0 0,-2 1 0,1 0 1,-2 0-1,0 1 0,0 0 1,-20-22-1,14 19-9,-1 0-1,-1 2 1,-1 0 0,1 0 0,-22-11 0,29 20 8,-1-1-1,-18-6 1,25 11 15,0 0 0,0 0 0,0 0 0,-1 0 0,1 1 0,0-1 0,-1 1 1,1 0-1,0 0 0,0 0 0,-1 1 0,1-1 0,-4 2 0,7-2 2,-1 0 1,1 0-1,-1 1 0,0-1 1,1 0-1,-1 0 1,1 1-1,-1-1 1,1 0-1,-1 1 0,1-1 1,-1 1-1,1-1 1,-1 1-1,1-1 0,0 1 1,-1-1-1,1 1 1,0-1-1,-1 1 0,1-1 1,0 1-1,0 0 1,-1-1-1,1 1 1,0 0-1,0-1 0,0 1 1,0-1-1,0 1 1,0 0-1,0-1 0,0 1 1,0 0-1,0-1 1,0 1-1,0-1 1,1 1-1,-1 0 0,0-1 1,0 1-1,1-1 1,-1 1-1,0-1 0,1 1 1,0 0-1,1 3 0,1 0 0,0-1 0,0 0 0,0 1 0,0-1 0,5 3 0,22 13 13,0-1 0,2-1 1,0-2-1,46 15 0,-11-3 15,-67-27-27,32 13 15,-1 1-1,0 1 0,-1 2 1,34 24-1,-56-34-17,0-1 0,-1 1 0,0 0 0,0 1 0,-1 0 0,0 0 0,-1 0 0,7 12 0,-9-13-8,-1-1 1,1 1-1,-1 0 0,0 1 0,-1-1 1,0 0-1,0 0 0,0 0 0,-1 1 1,0-1-1,-1 0 0,-2 13 0,0-7-14,-1-1-1,0 1 1,-1-1-1,0 0 1,-1-1-1,0 1 1,-1-1-1,0 0 0,-12 13 1,2-5-19,-1 0 0,0-1 0,-37 26 1,48-38 82,-1-1 0,0 0 0,0-1 0,0 0 0,-15 5 1,22-8-14,0 0 0,-1-1 1,1 1-1,-1-1 0,0 0 1,1 0-1,-1 1 0,1-1 1,-1 0-1,1 0 0,-1 0 0,0-1 1,1 1-1,-1 0 0,1-1 1,-1 1-1,1-1 0,-1 1 1,1-1-1,-1 1 0,1-1 1,0 0-1,-1 0 0,1 0 1,0 0-1,0 0 0,0 0 1,-1 0-1,1 0 0,0-1 1,1 1-1,-1 0 0,0-1 1,0 1-1,0 0 0,1-1 1,-1 1-1,0-3 0,0-1-4,0 1-1,1-1 1,-1 0 0,1 0-1,0 0 1,0 1-1,1-1 1,-1 0 0,1 0-1,0 0 1,0 1-1,1-1 1,2-7 0,5-6 38,18-32 0,-26 49-60,239-334-45,-212 299 45,171-198 51,66-91 76,-203 232 108,-3-2 0,79-180 0,-124 240-169,16-68 0,-27 88-40,0-1 1,0 1-1,-2-1 0,0 0 1,-1 0-1,-3-26 1,3 41-25,0 1 0,0-1 0,0 1 0,0-1 0,0 1 0,0-1 0,0 1 1,-1-1-1,1 1 0,0-1 0,0 1 0,0-1 0,-1 1 0,1-1 0,0 1 0,-1-1 0,1 1 0,0 0 0,-1-1 0,1 1 0,0-1 1,-1 1-1,1 0 0,-1 0 0,0-1 0,1 1-2,-1 0 0,0 1 0,0-1 0,1 0 0,-1 0 0,0 1 1,1-1-1,-1 1 0,0-1 0,1 0 0,-1 1 0,1-1 0,-1 1 0,1 0 1,-1-1-1,1 1 0,-1-1 0,0 2 0,-7 9-22,1 0-1,0 1 1,0 0 0,1 1-1,-5 13 1,-19 71-64,18-46 26,2 0-1,2 0 1,3 1 0,2 0 0,2 0-1,2 0 1,2 0 0,3 0 0,2-1-1,15 52 1,-17-85-30,0 0 0,1 0 1,0-1-1,2 0 0,16 25 0,-22-37 71,1 0 0,0 0 1,0 0-1,0-1 0,1 1 1,-1-1-1,1 0 0,0-1 0,0 1 1,1-1-1,-1 0 0,1 0 1,-1-1-1,1 1 0,0-1 0,0-1 1,0 1-1,0-1 0,12 1 1,-15-2 5,0 0 1,0 0 0,0 0-1,0 0 1,0-1 0,0 1-1,0-1 1,0 0 0,0 0-1,0 0 1,-1 0 0,1-1 0,0 1-1,0-1 1,-1 1 0,1-1-1,-1 0 1,0 0 0,0 0-1,1 0 1,-1-1 0,0 1-1,-1-1 1,1 1 0,0-1-1,-1 1 1,1-1 0,-1 0 0,0 0-1,0 0 1,0 0 0,0-5-1,1 0-145,-1-1-1,-1 1 0,0-1 1,0 1-1,0 0 1,-1-1-1,0 1 0,-1 0 1,0-1-1,-6-14 0,-22-39-521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15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18 7690,'-20'-17'3128,"27"20"-2015,24 8-409,61 5-504,34 0-16,73-9-48,22-10-280,16-13-920,3-7 727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1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1868 6297,'-91'-22'1854,"72"14"-1330,21 2-512,0 2 650,-2 8-370,1-1 0,0 1 0,0-1 0,1 1 0,-1-1 0,3 5 0,2 5-105,1 2-143,-2-5-26,0 0-1,0 1 1,-1-1-1,-1 1 0,0 0 1,-1 0-1,1 0 1,-2 0-1,0 0 0,0 13 1,-6 28 22,-24 99 0,-27 42 89,54-188-116,-2 9 125,0 0 0,-2 0 1,1-1-1,-9 15 0,13-28-96,1 0-1,0 1 1,0-1-1,0 0 1,-1 1-1,1-1 1,0 0-1,0 1 1,-1-1-1,1 0 1,0 1-1,-1-1 1,1 0-1,0 0 1,-1 1-1,1-1 1,0 0-1,-1 0 1,1 0-1,0 1 1,-1-1-1,1 0 0,-1 0 1,1 0-1,-1 0 1,-4-8 739,3-21 58,2 26-764,1-25 124,1 0-1,2-1 1,0 1-1,12-37 0,41-110-345,-53 165 149,21-61-175,6-19-220,66-133 0,-90 211 370,-6 8 13,1 0 0,0 1 1,0-1-1,0 0 0,0 1 1,0 0-1,1-1 0,0 1 1,0 0-1,0 0 1,0 1-1,0-1 0,5-2 1,-7 4 5,-1 1 0,1 0 0,0 0 0,0 0 0,0 0 0,0 0 0,0 0 0,0 0 0,0 0 0,0 0 1,0 0-1,0 1 0,0-1 0,0 0 0,0 0 0,0 1 0,-1-1 0,1 1 0,0-1 0,0 1 0,0-1 1,-1 1-1,1 0 0,0-1 0,-1 1 0,1 0 0,0-1 0,-1 1 0,1 0 0,-1 0 0,1 0 0,-1 0 1,1-1-1,-1 3 0,16 39-52,-14-37 49,15 55-2,-5-14-23,1-2 0,3 0 0,30 61 0,-40-94 21,1 0 1,0 0-1,0-1 1,1 0-1,0 0 0,1-1 1,0 0-1,0 0 1,1-1-1,0-1 1,0 1-1,1-2 1,0 1-1,1-2 0,-1 1 1,1-1-1,21 5 1,-21-8 25,0-1 1,0 0-1,0 0 1,0-1-1,0-1 1,0 0-1,0-1 1,0 0-1,0-1 1,-1 0-1,1-1 1,-1 0-1,0 0 1,0-2-1,20-12 1,-7 2-2,0-2-1,0 0 1,-2-2-1,-1 0 1,26-32-1,-41 45-40,0 0 0,-1-1 0,0 1 0,-1-1 0,0 0 0,0 0 0,0 0-1,-1-1 1,0 1 0,-1-1 0,0 0 0,-1 0 0,1 0 0,-2 0 0,1 0 0,-1 0 0,0 0-1,-1 0 1,0 0 0,-1 1 0,-2-10 0,-3-8-176,-1 0 0,-1 1 1,-1 0-1,-26-45 0,27 55 124,0 1 0,-2 0 0,1 1 0,-1 0 0,-1 0 0,0 2 1,-1-1-1,-26-16 0,34 24 63,-1 1 0,0 0 0,0 0 0,0 1 0,0-1 0,0 1 0,0 1 0,0-1 0,-1 1 0,1 0 0,-1 1 0,1-1 0,-1 1 0,-10 2 0,12-1 8,0 0 0,0 1 0,0-1 0,1 1 0,-1 1 0,1-1 1,-1 1-1,1-1 0,0 1 0,0 0 0,0 1 0,0-1 0,1 1 0,0-1 1,-1 1-1,1 0 0,0 0 0,1 1 0,-4 6 0,0 3-2,0 1-1,1 0 0,0 0 0,2 0 1,0 0-1,0 1 0,1 0 1,1-1-1,1 1 0,2 20 0,-1-16 3,2-1-1,0 1 0,1-1 0,1 1 1,1-1-1,1-1 0,15 31 0,-16-38 5,0-1 0,1-1-1,0 1 1,1-1 0,0 0-1,0-1 1,1 1 0,0-2 0,1 1-1,-1-2 1,2 1 0,-1-1-1,0-1 1,1 1 0,0-2-1,0 0 1,1 0 0,-1-1-1,1 0 1,0-1 0,22 1 0,-1-2 54,0-2 0,0-1 1,0-1-1,0-2 0,0-1 1,-1-2-1,0-1 1,0-2-1,-1 0 0,54-31 1,-23 7-4,-2-4-1,-1-2 1,103-96 0,-162 137-47,28-26-47,-1 0 0,39-52 0,-59 70 31,-2 0 0,1-1 0,-1 0 1,-1 0-1,1 0 0,-2-1 0,1 1 0,-1-1 0,-1 0 0,0 0 0,0 0 0,-1 0 0,0 0 0,0 0 0,-2-12 0,-2 8-5,0-1-1,-1 1 1,0-1 0,-1 1 0,-1 1-1,0-1 1,-1 1 0,-10-15-1,5 10 37,0 1 0,-2 0-1,0 1 1,-32-28-1,41 40 12,0 0-1,0 0 1,-1 0-1,1 1 1,-1 0-1,1 0 0,-1 1 1,0 0-1,0 0 1,0 0-1,0 0 1,0 1-1,-1 0 0,-12 0 1,15 1-10,-1 1-1,0 0 1,0 0-1,1 1 1,-1-1-1,0 1 1,1 0 0,-1 0-1,1 0 1,0 1-1,0 0 1,0-1 0,0 2-1,0-1 1,1 0-1,0 1 1,-1-1 0,1 1-1,-4 7 1,1-2-18,0 1 0,1 0 0,0 0 1,0 0-1,1 1 0,0-1 0,1 1 1,1 0-1,-3 19 0,4-25-13,1 0 1,0 1-1,0-1 0,0 1 0,1-1 1,0 1-1,0-1 0,0 0 1,1 1-1,-1-1 0,1 0 0,1 0 1,-1 0-1,1-1 0,0 1 1,0 0-1,0-1 0,0 0 1,1 0-1,0 0 0,0 0 0,5 4 1,9 3-26,1 0 0,0-1 1,38 13-1,-34-14 40,0 1 0,27 16-1,-42-22-3,-1 1 0,-1 0 0,1 1 0,-1-1-1,0 1 1,0 1 0,-1-1 0,1 1 0,-1 0-1,6 12 1,-5-7-13,-1 1 0,-1-1 0,0 1 0,-1 0 0,0 0 0,-1 0 0,-1 0 0,0 0 0,0 0 0,-1 1 0,-1-1 0,-1 0 1,-3 19-1,0-12-32,0-1 0,-2 1 0,0-1 0,-1 0 0,-1-1 0,0 0 1,-2 0-1,-12 16 0,8-14 3,-2-1-1,0-1 1,-25 21 0,34-32 113,0 0 0,-1-1 0,0 0 0,0-1 0,0 0 0,-1 0 0,0-1 0,0 0 0,0-1 0,-12 2 0,18-4-34,1 0 0,-1-1 0,0 0 0,1 0 0,-1 0 0,1 0 0,-1-1 0,1 1 0,-1-1 0,1 0 0,0 0 0,-1 0 0,1 0 0,0-1 0,-1 1 0,1-1 0,0 0 0,0 0 0,1 0 0,-1 0 0,0-1 0,1 1 0,-1-1 0,1 1 0,0-1 0,0 0 0,0 0 0,0 0 0,0 0 0,1 0 0,-1-1 0,1 1 0,-1-4 0,-1-2-42,1 0 0,1 0 0,-1-1 0,1 1 0,1 0 0,0-1 0,0 1 0,1 0 0,0-1 0,0 1 0,5-12 0,-4 11-7,2 1 0,-1 0 1,1 0-1,1 0 1,0 0-1,0 1 1,0-1-1,1 1 1,0 1-1,1-1 1,0 1-1,0 0 1,10-7-1,-9 9 25,-1 1 0,1-1 0,1 1 0,-1 1 0,1-1 0,-1 2-1,1-1 1,0 1 0,0 0 0,0 1 0,0 0 0,0 0 0,0 1 0,16 2-1,93 18 135,-5 0-97,-95-18-44,0-1 0,0-1 0,0 0 0,23-4 0,-33 3 15,0-1 0,0 0 0,0 0 0,-1-1 0,1 0 0,0-1-1,-1 1 1,0-1 0,0-1 0,0 0 0,0 0 0,8-8 0,-6 4 55,-1-1 0,-1 1 0,0-1 1,0-1-1,-1 1 0,0-1 0,7-20 0,-4 2 101,-1 0-1,-1-1 0,-2 0 0,-1 0 0,-1-1 0,-1-31 0,-2 17-9,-1-54 58,21-178 0,-13 249-306,-7 28 82,0 0-1,0-1 1,0 1 0,0 0 0,0 0-1,0 0 1,0-1 0,0 1-1,0 0 1,0 0 0,0 0 0,0-1-1,0 1 1,0 0 0,0 0-1,1 0 1,-1 0 0,0-1-1,0 1 1,0 0 0,0 0 0,0 0-1,1 0 1,-1 0 0,0 0-1,0-1 1,0 1 0,1 0 0,-1 0-1,0 0 1,0 0 0,0 0-1,1 0 1,-1 0 0,0 0-1,0 0 1,0 0 0,1 0 0,-1 0-1,0 0 1,0 0 0,0 0-1,1 0 1,-1 0 0,0 0 0,0 0-1,0 0 1,1 0 0,-1 1-1,0-1 1,0 0 0,0 0-1,0 0 1,1 0 0,-1 0 0,0 0-1,0 1 1,0-1 0,8 15-146,6 31-58,15 85-1,-5 61 37,-16-66-211,-8 132 0,-26 127-659,13-220 792,9-38 1948,-11-176-39,-18-89-2224,6-1-1,-14-222 1,38 284 689,3 1 0,4-1 0,3 1 0,3 0 0,4 0 1,33-104-1,-41 161-32,1 1 0,0 0 0,2 0 0,0 1 0,21-30 0,-26 41-73,0 1-1,1 0 1,0 0 0,0 0-1,1 1 1,-1-1-1,1 1 1,0 1 0,0-1-1,0 1 1,1 0 0,-1 0-1,1 1 1,-1 0-1,1 0 1,0 0 0,0 1-1,0 0 1,9 0 0,-9 1-39,1 1 1,-1-1 0,1 1-1,-1 1 1,1-1 0,-1 1-1,0 1 1,0-1 0,0 1 0,0 0-1,0 1 1,11 7 0,-9-4-49,-1 1 0,0-1 0,0 2 0,0-1 0,-1 1 0,0 0 0,10 19 0,-6-8-33,-2 1 0,-1 0 0,0 0 0,-2 1 0,0-1 0,-1 2 0,-2-1 0,2 25 0,-5-24 75,-1 0 1,0-1 0,-2 1-1,-1-1 1,-1 0 0,0 0-1,-2 0 1,0 0-1,-2-1 1,0-1 0,-2 0-1,0 0 1,-1-1 0,-1 0-1,-23 26 1,22-29 36,-1-1 0,0 0 0,-1-1 0,-1-1 0,-1 0 0,1-1 0,-2-1 0,0-1 0,0 0 0,-1-2 0,0 0 0,0-1 0,-1-1 0,0-1 0,0-1 0,-29 2 0,37-5-63,1-2-1,-1 1 0,0-2 0,1 1 1,-15-5-1,23 5-22,0 0 1,0-1-1,0 1 0,0-1 1,0 0-1,0 0 1,0 0-1,1 0 1,-1-1-1,1 1 0,-1-1 1,1 0-1,0 0 1,0 0-1,1-1 1,-1 1-1,-4-7 0,7 7 30,-1 1-1,0 0 0,1-1 0,0 1 0,-1-1 0,1 1 0,0 0 0,0-1 0,0 1 0,1-1 1,-1 1-1,0 0 0,1-1 0,0 1 0,-1 0 0,1-1 0,0 1 0,0 0 0,1 0 1,-1 0-1,0 0 0,1 0 0,-1 0 0,1 0 0,-1 0 0,1 1 0,2-3 0,7-5-30,0 0 0,0 1 0,18-10 0,-28 17 72,62-32 167,1 3 1,115-37-1,-54 22 230,220-92 644,-13-21-448,-328 156-585,4-2 10,0 0 0,0 0-1,-1-1 1,0-1 0,11-9 0,-17 14-14,0 0 0,0 0-1,0-1 1,0 1 0,-1 0-1,1-1 1,0 1 0,-1-1-1,1 1 1,0-1-1,-1 1 1,0-1 0,1 0-1,-1 1 1,0-1 0,0 1-1,0-1 1,0 0 0,0 1-1,0-1 1,-1 0 0,1 1-1,0-1 1,-1 1 0,1-1-1,-1 1 1,0-1-1,1 1 1,-1-1 0,0 1-1,0 0 1,0-1 0,0 1-1,0 0 1,-2-2 0,-3-2-9,1 0 1,-1 0 0,0 0 0,0 1 0,-1 0-1,1 1 1,-1-1 0,0 1 0,0 0 0,0 1-1,0 0 1,-1 0 0,1 0 0,-1 1 0,1 0-1,-11 0 1,2 1 2,0 0-1,-1 1 1,1 1-1,0 0 0,0 1 1,-25 9-1,30-8 11,0 1 0,1 0-1,-1 1 1,2 0 0,-1 1-1,0 0 1,1 0 0,1 1-1,-1 0 1,1 1 0,1 0-1,-1 0 1,-8 16 0,7-10-15,0 1 0,2 0 0,0 1 0,0 0 0,2 0 0,0 1 0,1-1 0,-2 20 0,5-29-11,1-1 0,0 0 0,0 0 0,0 0 0,1 0-1,1 0 1,-1 0 0,3 7 0,-3-12 29,-1 0 1,1 0-1,0 0 1,0 0-1,0 0 1,0 0-1,0-1 1,0 1-1,0 0 0,1-1 1,-1 1-1,0-1 1,1 1-1,0-1 1,-1 0-1,1 1 1,0-1-1,-1 0 0,1 0 1,0 0-1,0 0 1,0-1-1,0 1 1,0-1-1,0 1 1,0-1-1,0 1 1,0-1-1,0 0 0,0 0 1,4-1-1,-4 1 29,0-1 0,0 1 0,0-1 0,0 0 0,0 0 0,0 0 0,0 0-1,0 0 1,-1 0 0,1-1 0,0 1 0,-1-1 0,1 1 0,-1-1 0,2-2 0,20-32 145,-13 20-108,52-88 111,26-41 237,-71 121-364,1 1 1,1 0-1,36-33 0,-49 51-63,0 0 0,1 0 0,-1 0-1,1 1 1,0 0 0,0 0-1,1 1 1,-1 0 0,16-5 0,-18 8 1,-1-1 0,1 1 0,0 0 0,0 0 1,0 0-1,-1 0 0,1 1 0,0 0 0,-1 0 0,1 0 1,0 1-1,-1-1 0,1 1 0,-1 0 0,0 1 0,0-1 1,0 1-1,6 4 0,0 2-8,0 0 1,-1 1-1,0 0 1,0 1-1,-1 0 1,0 1-1,10 21 1,34 90 7,-52-123 4,0 1 21,0 0 0,0-1 1,0 1-1,0-1 0,0 1 0,1 0 0,-1-1 1,0 1-1,0-1 0,1 1 0,-1-1 1,0 1-1,1 0 0,-1-1 0,1 1 0,-1-1 1,0 0-1,1 1 0,-1-1 0,1 1 1,-1-1-1,2 1 0,4-12 863,-1-1-685,88-147-330,-70 122-122,39-59-413,-52 83 567,1-1 1,0 2-1,1-1 1,22-17-1,-32 29 90,0-1-1,0 0 1,1 1 0,-1 0-1,1-1 1,-1 1 0,1 0-1,-1 0 1,1 0 0,0 1-1,-1-1 1,1 1 0,0-1-1,4 1 1,-3 1 3,0-1 0,0 1 0,0 0 0,-1 1 1,1-1-1,-1 1 0,1 0 0,-1-1 0,5 4 0,2 2 2,1 0-1,0-1 1,0-1 0,15 5-1,-22-8 11,1-1 0,0 0 0,0-1-1,0 1 1,0-1 0,-1 0 0,1 0 0,0 0 0,0 0-1,0-1 1,0 0 0,-1 0 0,1-1 0,5-1 0,21-13 198,0-1 0,-1-1-1,-1-2 1,27-23 0,8-5-32,-37 29-161,-1-1 1,28-27-1,-47 39-13,0 1-1,-1-1 0,1 0 0,-2-1 0,1 1 1,-1-1-1,0 0 0,-1-1 0,0 1 0,-1-1 1,4-15-1,-4 10-18,-2 0-1,0 0 1,0 0 0,-2 0 0,1 0 0,-5-19-1,3 25-4,0 0 0,0-1 0,-1 1 0,0 1 0,-1-1 0,0 0 0,0 1 0,-1 0 0,0 0 0,0 0-1,-8-8 1,8 12 14,0 0-1,0 1 0,-1-1 1,1 1-1,-1 0 0,1 0 1,-1 1-1,0 0 0,0 0 1,0 0-1,0 1 0,0 0 1,0 0-1,-1 0 0,-9 1 0,5 0 0,0 1-1,1 0 0,-1 0 0,0 1 1,0 0-1,1 1 0,-1 1 0,-11 4 1,20-7 6,1 0 1,-1 1 0,1-1 0,-1 0-1,1 0 1,0 1 0,-1-1-1,1 1 1,0-1 0,0 1 0,0 0-1,0-1 1,0 1 0,0 0 0,1 0-1,-1 0 1,1 0 0,-1-1-1,1 1 1,-1 0 0,1 0 0,0 0-1,0 0 1,0 0 0,0 0-1,1 0 1,-1 0 0,0 0 0,1 0-1,-1 0 1,2 2 0,0 4-15,1-1 0,0 0 0,0 0 0,1 0 0,0 0 0,8 12 0,1-5 12,0 0 0,0-1 0,2 0 0,-1-2 1,1 1-1,23 12 0,108 46 36,-112-56-8,1 2-1,-2 1 0,-1 2 1,54 39-1,-79-53-22,-1 1 1,0 0-1,0 1 1,0-1-1,-1 1 1,0 0-1,0 1 0,-1-1 1,0 1-1,4 12 1,-6-14-5,0 1 1,-1 0 0,0-1 0,0 1-1,-1 0 1,0 0 0,0 0 0,0 0-1,-1-1 1,0 1 0,-1 0 0,1 0-1,-1-1 1,-3 8 0,-8 13-50,0 0 0,-1-1-1,-2 0 1,-35 43 0,-88 84-356,113-127 300,0-1 1,-2-2-1,-51 35 0,73-55 122,0 1 0,-1-1 0,1 0 0,-1 0 0,0 0 0,0-1 0,0 0 0,0-1 0,0 0 0,0 0 0,0 0 0,-1-1 0,-6 0 0,11-1 17,0 1 1,0-1-1,0 0 0,0 0 1,1 0-1,-1 0 0,0 0 1,1-1-1,-1 1 1,1-1-1,-1 0 0,1 0 1,-4-3-1,4 2 14,-1-1 1,1 0-1,-1 1 0,1-1 0,0 0 1,1 0-1,-1 0 0,0 0 0,1-1 0,0 1 1,0-5-1,-1-8-1,0 1-1,2-1 1,0 0 0,1 1 0,1-1 0,0 1-1,1 0 1,1-1 0,0 1 0,2 1-1,-1-1 1,16-27 0,-9 22-52,0 1-1,1 0 1,1 1 0,1 1-1,1 0 1,1 1 0,0 1-1,32-23 1,-10 13-4,1 2 0,2 1 1,47-17-1,135-40-54,-166 60 57,-33 12 13,-1-1 1,0-1-1,0-2 0,39-25 1,-55 32 8,0-1 1,0-1-1,-1 1 1,0-1-1,0-1 0,-1 1 1,0-1-1,0 0 1,-1-1-1,0 1 1,-1-1-1,0 0 1,0 0-1,0 0 1,3-17-1,-6 14-5,1-1-1,-1 1 1,-1 0 0,-1 0 0,1-1-1,-2 1 1,0 0 0,0 0 0,-1 0-1,-6-17 1,3 14-35,-1 0 0,-1 0 0,0 0 0,-1 1 0,0 0-1,-1 1 1,-15-17 0,19 24 6,-1 0 0,1 0 0,-1 0-1,0 1 1,-1 0 0,1 0 0,-1 1-1,0 0 1,0 1 0,-1-1 0,1 2-1,-1-1 1,1 1 0,-18-2 0,15 3 3,0 1 1,0 1 0,0 0-1,0 0 1,0 1-1,0 1 1,0-1 0,1 2-1,-1-1 1,1 2 0,-10 5-1,7-4 13,1 2-1,0 0 0,1 0 1,-1 1-1,1 0 0,1 1 1,0 1-1,0-1 0,1 2 1,1-1-1,0 1 1,0 0-1,1 1 0,1 0 1,0 0-1,1 0 0,0 1 1,-5 26-1,8-28 10,2 0 0,-1 0 0,1 0 0,1 0 0,0 0 0,1 0-1,0-1 1,1 1 0,0-1 0,1 1 0,0-1 0,1 0 0,0-1 0,1 1 0,0-1 0,1 0-1,0 0 1,10 10 0,-4-6-25,1-1 0,0-1 0,1 0 0,0-1 0,1 0 0,0-2 0,1 0 0,0 0 0,0-2 0,0 0 0,21 5 0,0-4-126,-1-1 0,65 3 1,97-5 583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1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477 31 7762,'-3'-8'1163,"-5"-11"177,7 19-1336,1 0 0,0 0-1,0-1 1,0 1 0,0 0-1,0 0 1,-1 0 0,1 0 0,0-1-1,0 1 1,0 0 0,-1 0-1,1 0 1,0 0 0,0-1-1,0 1 1,-1 0 0,1 0-1,0 0 1,0 0 0,-1 0 0,1 0-1,0 0 1,0 0 0,-1 0-1,1 0 1,0 0 0,0 0-1,-1 0 1,1 0 0,0 0 0,0 0-1,-1 0 1,1 0 0,0 0-1,0 0 1,-1 1 0,1-1-1,0 0 1,0 0 0,0 0-1,-1 0 1,1 0 0,0 1 0,0-1-1,0 0 1,-1 0 0,1 0-1,0 1 1,0-1 0,0 0-1,0 0 1,0 0 0,0 1-1,0-1 1,0 0 0,-1 1 0,-71 117-747,-3 4 106,-61 134 0,103-177 647,4 1-1,2 1 1,5 2-1,-17 115 1,26-90 159,5 1 1,12 215-1,12-157-168,45 201 0,-52-325-76,3-1 0,1-1 1,20 44-1,-31-80 85,0 0 0,1 0 0,0 0 1,0 0-1,0 0 0,1 0 0,0-1 0,0 0 0,0 1 1,0-1-1,0-1 0,6 5 0,-6-7 33,-1 0 1,1 1-1,-1-1 0,1-1 0,-1 1 1,1 0-1,-1-1 0,1 0 0,0 1 1,-1-1-1,1-1 0,0 1 1,-1-1-1,1 1 0,-1-1 0,1 0 1,-1 0-1,1-1 0,3-1 0,25-12 296,0-3 0,0 0-1,-2-2 1,0-1 0,26-25-1,-23 19-146,34-27 75,100-107 1,-135 125-231,-2-2 0,-1-1 1,-2-1-1,36-70 0,-27 27 112,36-115 0,5-91 101,-62 220-157,-3 0 0,5-112-1,-16 140-47,-2-1-1,-3 1 0,-1 0 1,-1 0-1,-22-71 0,15 74-37,-1 0 0,-2 1-1,-39-64 1,49 90-26,-1 1 0,0 0 0,-1 0 0,0 1 0,-11-10 0,16 17-17,0 0 0,1 0 0,-1 0 0,-1 0 0,1 0 0,0 1 0,0-1 0,-1 1 0,1 0 0,-1 0 0,1 0 0,-1 1 0,1-1 0,-1 1 0,1 0 0,-1 0 0,0 0 0,1 0 0,-1 1 0,1-1 0,-1 1 0,-4 1 0,-2 2-154,1 1 0,-1 0-1,1 0 1,-11 9-1,-45 34-392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20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589 11 6281,'-1'0'139,"0"-1"-1,1 0 0,-1 0 0,0 0 1,0 1-1,0-1 0,1 0 1,-1 1-1,0-1 0,0 1 0,0-1 1,0 1-1,0-1 0,0 1 0,0-1 1,0 1-1,-2 0 0,3 2-131,-1 0-1,1 0 0,-1-1 1,1 1-1,0 0 0,-1 0 0,1 0 1,0 0-1,0 0 0,1 3 1,-1-3 23,1 13 109,0-1 0,1 0 0,0 0 0,2 0 0,8 25 0,36 70 694,-47-107-818,217 372 1793,-58-112-1412,-124-194-308,-2 1 0,25 75 0,-31-52 49,33 187-1,-16 103 71,-31-169-179,-9 1 0,-9 1 0,-9-2-1,-10 0 1,-79 331 0,21-248 13,-134 317-1,146-439-20,-135 325 45,-37-27-40,181-381-68,-5-4 1,-98 103 0,126-148-98,14-15-899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22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915 154 9714,'-29'-83'2795,"27"80"-2786,1-1-1,-1 0 1,-1 1-1,1 0 1,0-1-1,-1 1 1,0 0-1,1 0 1,-1 1-1,-1-1 1,1 1-1,0-1 0,0 1 1,-1 0-1,0 0 1,1 0-1,-1 1 1,-6-2-1,3 0-89,-4-1-161,-1 1-1,1 0 0,-1 1 0,0 0 0,0 1 0,0 1 0,0 0 1,0 0-1,1 1 0,-19 3 0,-1 3-255,0 1 0,-51 21 0,38-10 824,0 1 0,1 2 0,-46 32 0,71-41-78,0 0 0,1 1 0,1 1-1,0 1 1,1 0 0,0 1 0,2 0 0,0 1 0,-13 24 0,21-30-261,0 0 0,0 0 0,1 0 0,1 0 0,0 0 0,1 1 0,0 0 0,1-1 0,0 1 0,1 0 0,0 0 0,1-1 0,1 1 0,0 0 0,7 21 0,-1-10-55,2 1 0,1-1 0,1 0 0,1-1 1,0-1-1,29 34 0,-15-21 38,31 37 24,92 153 0,-136-200 0,-1 1 1,-2 1 0,0 0 0,-2 0 0,-1 1 0,-1 0 0,-1 1 0,-2-1 0,-1 1 0,0 43 0,-5-43-63,-1-1 0,-2 1 0,-1-1 0,-1 0 0,-1-1 0,-20 45 0,21-54 56,-2-1 1,0-1 0,-1 0 0,0 0 0,-2-1 0,0 0-1,0-1 1,-1-1 0,-1 0 0,0 0 0,-19 11 0,22-18 48,0 0 0,0-1 0,-1-1 0,1 0 0,-1 0 0,0-1 0,0-1 0,0 0 0,-1 0 1,1-1-1,0-1 0,-1 0 0,1-1 0,0 0 0,-14-4 0,19 4-53,0-1-1,0 0 1,0 0 0,1-1-1,-1 1 1,1-1 0,-1-1-1,1 1 1,0-1 0,0 0-1,1-1 1,-1 1 0,1-1-1,0 0 1,0-1 0,1 1-1,0-1 1,0 0 0,0 0-1,0 0 1,1 0 0,0-1-1,0 1 1,1-1 0,0 0-1,0 0 1,-1-12 0,2 11-1,1 0 1,0-1 0,0 1 0,0 0-1,1 0 1,1-1 0,0 1 0,0 0-1,0 0 1,1 0 0,0 1 0,0-1-1,1 1 1,0-1 0,0 1-1,1 0 1,0 1 0,0-1 0,1 1-1,0 0 1,8-6 0,5-3 71,1 1 0,0 1 0,1 1 0,0 1 0,1 0-1,28-8 1,26-9 244,345-137 1555,-396 154-1809,-1-1 1,-1 0-1,0-2 1,-1-1-1,24-21 1,-34 25-25,0 0 0,-1-1 1,0-1-1,-1 0 0,0-1 0,-2 1 1,1-2-1,-1 1 0,8-24 0,-8 14 29,-1 0 1,-1 0-1,0 0 0,1-35 0,-6 44-7,0 0-1,-2 1 1,1-1-1,-2 0 1,0 1-1,-1-1 1,0 1-1,-10-24 1,12 34-38,-1 1 1,1 0 0,-1-1 0,0 1-1,0 0 1,0 0 0,-3-3 0,4 5-14,0 1 0,0-1-1,0 0 1,0 0 0,0 1 0,0-1 0,0 1 0,0-1 0,-1 1 0,1-1 0,0 1 0,0 0 0,-1 0 0,1 0 0,0-1 0,0 1 0,-1 0 0,1 1 0,0-1 0,0 0 0,-1 0 0,1 0 0,0 1 0,-3 0 0,-4 3-82,0 0-1,0 0 1,1 1-1,-1 0 1,1 0 0,0 1-1,0 0 1,1 0-1,0 1 1,-7 8 0,-4 6-101,2 1 0,-17 31 0,19-28 131,1 1 0,1 1 0,1 0 0,1 0-1,-8 43 1,14-50 39,1-1-1,0 0 1,2 1-1,0-1 1,1 1-1,1-1 1,1 0-1,0 0 0,7 20 1,-7-31 10,0 1-1,1-1 1,0 1-1,1-1 1,-1 0 0,1-1-1,1 1 1,-1-1 0,2 0-1,-1-1 1,0 1-1,1-1 1,9 6 0,-11-9 3,0 0 1,1 0 0,-1 0-1,1-1 1,-1 0 0,1 0-1,0 0 1,0-1 0,0 1-1,0-1 1,0-1 0,0 1-1,0-1 1,0-1 0,0 1-1,0-1 1,0 0 0,0 0-1,0 0 1,10-5-1,-8 2 3,0 0-1,1-1 1,-2 0-1,1-1 1,0 0-1,-1 0 1,0 0-1,-1-1 1,1 0-1,-1 0 0,-1-1 1,1 0-1,-1 0 1,5-11-1,1-5-17,-1 0-1,-1-1 1,12-49-1,-14 30 67,-1 0 1,-1-84-1,4-39 949,-9 167-975,0-1 1,0 0 0,0 0 0,1 0 0,-1 1-1,0-1 1,1 0 0,-1 0 0,1 1-1,-1-1 1,1 0 0,-1 1 0,1-1-1,0 0 1,-1 1 0,1-1 0,0 1 0,-1-1-1,1 1 1,0-1 0,-1 1 0,1 0-1,0-1 1,0 1 0,0 0 0,-1 0 0,1-1-1,0 1 1,0 0 0,0 0 0,0 0-1,0 0 1,-1 0 0,1 0 0,0 0-1,1 1 1,32 7 231,-32-7-218,9 3-4,-1 0 0,1 0 1,-1 1-1,-1 1 0,1 0 0,-1 0 0,0 1 0,0 0 0,-1 0 0,0 1 0,12 14 0,-15-14-65,0-1 0,0 2-1,0-1 1,-1 0-1,-1 1 1,1 0 0,-1 0-1,-1 0 1,0 0-1,0 1 1,0-1 0,-2 0-1,1 1 1,-1 9 0,-9 37-60,7-48 263,3-9 218,7-25-91,15-29 1,-3 8-138,0-5-68,37-65 0,-49 103-127,1-1 0,0 1 0,1 1 0,1 0 0,0 0 0,0 1 0,2 0 0,-1 1 0,16-10 0,-26 19 21,1 0 1,0 1 0,0-1-1,-1 1 1,1-1-1,0 1 1,0 0 0,0 0-1,1 1 1,-1-1-1,0 1 1,0-1 0,0 1-1,0 0 1,1 0 0,-1 0-1,0 1 1,0-1-1,0 1 1,0 0 0,0 0-1,0 0 1,0 0-1,0 0 1,0 0 0,0 1-1,0 0 1,-1-1-1,1 1 1,-1 0 0,1 0-1,3 5 1,15 14-59,-2 2 0,17 24-1,-17-22 50,34 36-1,-45-53 20,0-1 0,0 0 0,1-1 0,0 0 0,0 0-1,1-1 1,-1 0 0,16 5 0,-19-8 7,0 0-1,1 0 1,-1-1-1,0 0 1,1 0 0,-1-1-1,1 1 1,-1-2-1,1 1 1,-1-1 0,0 0-1,1 0 1,-1 0-1,0-1 1,0 0-1,0 0 1,0-1 0,0 0-1,0 0 1,-1 0-1,8-6 1,-4 2 16,-1-1 0,0-1 1,0 1-1,-1-1 0,0 0 0,0-1 0,-1 1 1,-1-1-1,1-1 0,-2 1 0,5-14 1,-5 10-11,0 0 1,-1 0-1,-1-1 1,0 1-1,-1-1 1,-1 1-1,0-1 1,-4-26-1,1 23-33,-1-1 0,-1 0 0,0 1-1,-2 0 1,0 0 0,-11-20-1,13 30-4,0 1 0,0 0 0,-12-13 0,-4 5-123,20 15 145,0-1-1,0 1 0,0 0 0,1 0 0,-1-1 0,0 1 0,0 0 0,0 0 0,0 0 1,0 0-1,0 0 0,1 0 0,-1 1 0,0-1 0,0 0 0,0 0 0,0 0 0,1 1 1,-1-1-1,0 1 0,0-1 0,-1 1 0,-1 2-52,0 0 0,1 0 1,-1 0-1,1 1 0,-1-1 0,1 1 0,0-1 0,0 1 1,-2 6-1,-11 39-418,13-41 394,-5 20-2,0 0 0,3 0 0,0 0 0,2 1 0,0-1 0,2 1 0,7 46 0,-6-67 141,1-1 0,0 0 0,0 0 0,1 0 0,0 0 0,0 0 0,0 0 0,6 7 0,-8-12-9,1 0 0,-1 0 0,1-1 0,-1 1 1,1 0-1,0 0 0,0-1 0,0 1 0,0-1 1,0 0-1,0 1 0,0-1 0,1 0 0,-1 0 0,0-1 1,0 1-1,1 0 0,-1-1 0,1 1 0,-1-1 1,1 0-1,-1 0 0,0 0 0,1 0 0,-1 0 0,1 0 1,-1-1-1,4 0 0,1-2 14,0 0-1,1-1 1,-1 1 0,0-1 0,-1-1 0,1 1-1,-1-1 1,7-7 0,45-50-156,-28 26-4,-22 28 79,0 0-1,1 1 1,0-1 0,0 2 0,0-1 0,1 1 0,12-5 0,-19 10 22,0-1 0,-1 1 1,1 0-1,1 0 1,-1 0-1,0 0 0,0 1 1,0-1-1,0 1 1,0 0-1,1 0 0,-1 0 1,0 1-1,0-1 0,0 1 1,1-1-1,-1 1 1,0 0-1,0 0 0,0 0 1,0 1-1,-1-1 1,1 1-1,0 0 0,-1-1 1,1 1-1,-1 0 1,1 1-1,3 4 0,-3-3-29,0 0-1,-1 1 0,1-1 0,-1 1 1,0-1-1,0 1 0,-1 0 0,1 0 1,-1 0-1,0 0 0,-1 0 0,1 1 1,-1 6-1,-1 8-33,0 1-1,-6 20 1,4-16 180,30-83 1510,224-320-1670,-191 296-258,54-78-111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23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660 12 8898,'-1'0'86,"-11"-3"611,0 0 1,1 1-1,-15-1 1,21 3-667,1 0 0,-1 0 0,1 0 1,-1 1-1,1 0 0,0 0 0,-1 0 0,1 1 0,0-1 0,0 1 0,0 0 0,-6 4 1,-6 5-107,2 0 0,0 2 0,0-1-1,-14 18 1,-44 63-535,66-84 549,-44 61-297,3 3 0,4 1 0,2 2 0,5 2 0,-49 148 0,66-161 456,4 0 0,2 0 0,3 1 0,3 1 0,3 0 0,3-1 0,3 1 0,11 74 0,0-71 118,3-1-1,3 0 1,27 65-1,-3-32 33,67 116 0,-72-150-205,4-2 1,2-2-1,3-2 1,62 63-1,-85-100-28,1-2 0,0 0 0,2-2 0,31 19 0,-36-29 43,0 0-1,1-2 1,1 0 0,0-2 0,0 0 0,0-2-1,1 0 1,49 1 0,-26-5 160,0-3 0,-1-2 0,78-16 0,-59 5 30,0-4 1,-2-2-1,0-3 0,66-36 0,-47 16-51,-3-5-1,105-81 0,-133 89-154,-3-3-1,-1-1 1,69-85 0,-94 100-8,-1-1 1,-2-2-1,-1 0 1,-1-1-1,-2 0 1,-1-2-1,17-63 1,-21 43 57,-2-1 1,-2 0 0,-3 0 0,-3 0 0,-2 0-1,-13-91 1,-1 60-21,-4 1-1,-3 1 1,-52-128 0,49 151-107,-4 0-1,-2 2 1,-3 2 0,-3 1 0,-2 1 0,-2 2 0,-61-61-1,76 91-38,0 2-1,-1 1 0,-2 1 1,0 1-1,-1 2 0,-1 1 1,0 1-1,-1 1 0,-1 2 1,0 2-1,-1 1 0,0 1 1,-1 2-1,-53-4 0,51 10-90,0 2-1,0 1 1,1 1 0,-1 3-1,1 1 1,-1 1-1,2 2 1,0 2-1,-41 19 1,29-8 47,2 1 0,1 3 0,0 2 0,3 1 0,0 3 0,-38 39 0,-65 93 86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23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8370,'13'8'4733,"60"39"-5104,9 8 336,127 110 0,-166-125 106,-2 2 0,-2 2-1,-1 2 1,40 65 0,-33-33 25,-4 1 0,-4 3 0,-3 0 0,-4 3 0,34 149 0,42 455 258,-92-573-277,66 480 331,30-4-76,-10-196-257,-7-29-81,-23 4-176,-65-332 24,-2 0 0,-1 0 1,-2 1-1,-2-1 0,-2 0 1,-1 0-1,-2-1 0,-13 41 1,0-13-491,0-3 292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22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0 473 3089,'25'6'959,"1"0"0,0-2 0,0 0-1,28-1 1,4 1-678,560 17 302,-439-31-554,256-45-1,-57-30 39,-13-38-115,-311 101-659,-2-2 0,94-60 0,-125 70 356,-1 1-623,-1-1 1,25-23 0,-37 29-164,-1 0 1,10-15 0,-16 23 1114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24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9338,'-26'12'637,"11"-5"-78,1 0-1,-26 18 1,35-21-515,-1 1-1,1-1 1,0 1 0,1 1 0,-1-1-1,1 1 1,0-1 0,1 1-1,-1 0 1,-3 9 0,1 3-190,1 0 1,0 0-1,1 1 1,1-1-1,1 1 1,0 0-1,2 0 1,0-1 0,1 1-1,7 35 1,4 3-219,3-1 0,25 66 1,-18-64 305,2-1 0,3-1 1,2-2-1,63 90 1,-85-134 105,1 0 1,0-1 0,1 0 0,17 14-1,-24-22-17,-1 0-1,1 0 0,-1 0 1,1 0-1,-1 0 0,1 0 1,0 0-1,-1-1 0,1 1 0,0 0 1,0-1-1,-1 1 0,1-1 1,0 0-1,0 0 0,0 0 1,-1 0-1,1 0 0,0 0 1,0 0-1,0 0 0,0-1 1,-1 1-1,1-1 0,0 1 1,0-1-1,-1 0 0,1 0 0,0 0 1,-1 0-1,1 0 0,-1 0 1,1 0-1,-1 0 0,0 0 1,0-1-1,1 1 0,-1-1 1,2-2-1,2-6 131,0 0-1,-1 1 1,0-2-1,-1 1 1,0 0-1,0-1 1,-1 0 0,-1 0-1,1-15 1,-1-9 147,-5-59 0,-8 15-167,-41-139 0,13 64 37,33 125-118,4 20-33,0 1 0,1-1 1,0 0-1,1 0 0,0 1 0,0-1 0,1 0 0,0 0 0,0 0 0,3-12 1,-3 21-26,0-1 1,1 0 0,-1 0 0,0 0-1,1 0 1,-1 0 0,1 0 0,-1 0 0,1 1-1,-1-1 1,1 0 0,-1 0 0,1 1-1,0-1 1,-1 0 0,1 1 0,0-1 0,0 1-1,-1-1 1,1 1 0,0-1 0,0 1-1,0-1 1,0 1 0,0 0 0,0 0 0,0-1-1,-1 1 1,1 0 0,0 0 0,0 0-1,0 0 1,2 0 0,-1 1-1,1 0 0,-1-1 0,1 1 0,-1 0 0,1 1 0,-1-1 1,0 0-1,0 1 0,1-1 0,-1 1 0,0 0 0,3 3 0,6 8 8,-1 0 1,0 0-1,-1 1 1,9 19-1,25 65 27,-29-65-31,32 80-11,40 89 2,-66-159-244,3-2 1,42 61 0,-58-93 31,0 1 0,0-1 0,1-1 0,0 1 0,1-2 0,0 1 0,0-1 0,0 0 0,20 10 0,-24-15 130,0-1 0,-1 0 0,1-1 1,0 1-1,0-1 0,-1 0 0,10-1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25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191 777 7194,'-28'27'1310,"1"2"1,1 0 0,-27 42 0,46-60-1328,-1 1-1,2 0 1,0 0 0,0 1-1,1 0 1,1 0 0,0 0-1,1 0 1,0 1 0,1-1 0,1 1-1,0 24 1,1-30-42,1 0 1,1 0-1,-1 0 1,1 0-1,1 0 1,-1-1 0,2 1-1,-1-1 1,1 0-1,0 0 1,0 0-1,6 6 1,-2-4-26,0 0 0,0-1 0,1 0 1,1 0-1,-1-1 0,1-1 0,15 8 0,11 3 43,1-3 0,1-1-1,70 15 1,-100-27 85,43 10 70,46 12 16,-87-21-127,0 2-1,-1-1 1,0 2 0,0-1-1,0 1 1,0 0-1,9 8 1,-17-11-1,1-1-1,-1 0 1,1 1-1,-1 0 1,0-1-1,1 1 1,-1 0 0,0 0-1,0 0 1,0-1-1,-1 1 1,1 0-1,0 0 1,-1 0-1,1 0 1,-1 1 0,0-1-1,0 4 1,0-2 1,0 0 0,-1 1 1,0-1-1,0 0 1,0 1-1,-1-1 0,0 0 1,-3 6-1,-4 5-6,0-1-1,-1 0 1,-20 20 0,-5 4 28,-2-1 1,-2-3-1,-1-1 1,-71 45 0,140-92-445,21-23 401,-1-2 1,82-86-1,68-108 1545,-7-22 308,-139 175-1554,56-113 0,-97 169-421,-2 0-1,0 0 0,-2-1 1,-1-1-1,0 1 0,2-28 0,-8 43 41,-1 1 0,0-1 0,0 0 0,-1 0 0,0 1 0,-1-1-1,0 0 1,-5-13 0,4 17 44,0-1 0,0 2-1,0-1 1,-1 0 0,0 1 0,0-1-1,0 1 1,-1 0 0,1 0 0,-1 1-1,0 0 1,-1-1 0,-9-4 0,8 5 53,-1 0 0,0 1 0,-1 0 0,1 1 0,0 0 1,-1 0-1,1 1 0,-1 0 0,1 0 0,-1 1 0,0 0 1,1 0-1,-1 1 0,0 0 0,1 1 0,-17 5 0,1 1 57,-1 2 0,1 0-1,1 2 1,-33 21 0,7-1-22,2 3-1,1 1 1,1 2 0,-46 53 0,72-70-27,0 1 0,2 1 1,1 0-1,0 2 0,2-1 0,1 2 0,1 0 0,1 0 0,1 1 0,-9 46 1,16-59 4,2-1 1,0 1 0,0-1-1,1 1 1,1 0 0,0-1 0,1 1-1,1-1 1,0 1 0,1-1-1,0 0 1,1 0 0,8 15 0,-8-19-14,0-1 0,0 1 0,1-1 0,1-1 0,0 1 0,0-1 0,0 0 0,0 0 0,1-1 0,1 0 1,-1-1-1,1 1 0,-1-2 0,2 1 0,-1-1 0,0-1 0,1 1 0,12 1 0,-9-3 24,1 0 0,0-1-1,0 0 1,-1-1 0,1-1-1,0 0 1,0-1 0,0 0-1,-1-1 1,0-1 0,1 0 0,-1-1-1,-1 0 1,1-1 0,19-12-1,9-10 370,-2-1-1,0-3 1,37-39-1,44-35 836,-101 91-1092,1 0 0,0 2 0,1 1-1,1 0 1,26-9 0,-42 18-149,0 1 1,1 0-1,-1 0 0,1 1 1,-1-1-1,1 2 0,0-1 1,-1 1-1,1 0 1,0 0-1,-1 1 0,1 0 1,0 0-1,-1 0 0,1 1 1,-1 0-1,0 0 1,1 1-1,-1 0 0,-1 0 1,1 0-1,0 1 0,7 6 1,-2 1-74,0 0 0,-1 0 0,0 1 0,-1 1 0,0 0 0,6 14 0,37 87-276,-41-89 310,65 174-724,-70-189 1155,1-24 298,38-120 1006,16-9-1902,5 2 1,7 4-1,6 3 1,5 3-1,114-134 0,-139 197-1371,2 2-1,99-80 0,-38 57-26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30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66 940 5369,'-7'1'492,"-27"5"811,32-5-1288,1-1 0,-1 0 0,1 1 0,0-1 0,-1 1 0,1-1 0,0 1 0,-1 0 0,1-1 0,0 1 0,0 0 0,0 0 0,0 0 0,0 0 0,0 0 0,0 0 0,0 0 0,0 0 0,-1 2 0,2-2-22,0-1 0,0 0-1,0 1 1,0-1 0,0 1-1,0-1 1,1 0 0,-1 1-1,0-1 1,0 1 0,0-1 0,0 0-1,0 1 1,1-1 0,-1 0-1,0 1 1,0-1 0,0 0-1,1 1 1,-1-1 0,0 0-1,1 0 1,-1 1 0,0-1 0,1 0-1,-1 0 1,0 1 0,1-1-1,-1 0 1,0 0 0,1 0-1,-1 0 1,1 1 0,19 4-151,16-2 248,0-2 1,0-1-1,68-9 1,-80 6-32,543-91 1346,-4-43 94,37-8-193,709-87-542,-16-31-336,-1203 242-381,248-55 114,-317 72-340,-24 5-294,-33 6-73,-465 60-1700,160-14 883,150-19 1003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30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5 836 6521,'0'-1'76,"-1"1"-1,1-1 0,-1 0 0,1 1 1,0-1-1,-1 1 0,1-1 1,0 0-1,-1 1 0,1-1 0,0 0 1,0 1-1,0-1 0,0 0 0,0 0 1,0 1-1,0-1 0,0 0 1,0 0-1,0 1 0,0-1 0,0 0 1,0 1-1,0-1 0,1 0 0,-1 1 1,0-1-1,1 0 0,-1 1 1,0-1-1,1 1 0,-1-1 0,1 0 1,-1 1-1,1-1 0,-1 1 0,1-1 1,4-2-57,-1 1 0,0-1-1,1 1 1,-1 0 0,6-1 0,-3 1 95,352-98 191,-245 73-192,713-168 1146,-273 66-456,1026-167-267,-1540 291-645,-18 2-139,0 0 1,0-2 0,27-8-1,-49 13 226,1 0-1,-1-1 0,1 1 1,0 0-1,-1 0 0,1 0 1,-1-1-1,1 1 0,-1 0 1,1 0-1,-1-1 0,1 1 1,-1 0-1,0-1 0,1 1 1,-1 0-1,1-1 0,-1 1 1,0-1-1,1 1 0,-1-1 1,-8-10-228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32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1174 5145,'-9'-5'529,"0"0"1,0-1-1,0 0 0,-7-8 0,13 11-453,0 0-1,0 0 1,0 0-1,1-1 1,-1 1-1,1-1 1,0 1-1,0-1 1,0 0-1,1 0 1,-1 0 0,1 0-1,-1-5 1,2 9-81,0-1 1,0 1 0,1-1-1,-1 0 1,0 1-1,0-1 1,0 0 0,1 1-1,-1-1 1,0 1 0,1-1-1,-1 0 1,1 1 0,-1-1-1,0 1 1,1 0 0,-1-1-1,1 1 1,-1-1 0,1 1-1,0-1 1,-1 1 0,1 0-1,-1 0 1,1-1 0,0 1-1,-1 0 1,1 0 0,0-1-1,25-5-32,-24 6 41,377-53 1437,2 0-482,403-103 127,-336 63-745,-352 73-275,617-125 258,-5-22-187,-366 74-72,164-42 11,3 29 32,-78 65-1467,-398 41 912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38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0 300 5473,'1'-2'114,"0"1"0,0-1 0,0 1 0,0 0 0,0 0 0,1-1 0,-1 1 0,0 0 0,1 0 0,-1 0 0,0 0 0,1 0 0,-1 1 0,1-1 0,0 0 0,2 0 0,-3 1-73,1 0 0,-1 1-1,0-1 1,1 1 0,-1-1 0,0 1-1,1-1 1,-1 1 0,0 0 0,0 0 0,0-1-1,0 1 1,1 0 0,-1 0 0,0 0 0,-1 0-1,1 0 1,0 1 0,0-1 0,0 0 0,0 2-1,10 14-32,-2 0 0,0 1 0,0 1 0,8 29-1,2 4 24,-4-14 21,2 0-1,28 45 1,-37-71-21,0 0 0,0-1 0,2 0 0,-1 0-1,1-1 1,1 0 0,-1-1 0,2-1 0,-1 1 0,20 9 0,-19-12 14,1-1 0,-1 0 0,1-1 0,0-1 1,0 0-1,1-1 0,-1 0 0,16 0 0,-8-2 20,0-1 1,-1-1-1,1-1 0,33-9 0,1-7 90,-2-1-1,94-51 1,1-10 510,154-113 1,-297 191-645,12-10 81,0 1 0,29-13 1,-45 24-101,0 0 0,1 1-1,-1-1 1,1 1 0,-1-1 0,1 1 0,-1 0 0,1 0 0,-1-1 0,0 1 0,1 0-1,-1 0 1,1 1 0,-1-1 0,1 0 0,-1 0 0,1 1 0,-1-1 0,1 1-1,-1-1 1,0 1 0,2 0 0,-1 1-2,0 0 0,0 0 1,0-1-1,-1 1 0,1 0 0,-1 0 1,1 1-1,-1-1 0,0 0 0,0 0 1,0 1-1,1 2 0,1 8 2,1 0-1,-2 0 1,2 26 0,-4-39-2,2 115 41,-3-80-26,1 0 0,2 0-1,1-1 1,15 63 0,-15-87-8,1 0 0,0 0-1,1 0 1,0-1 0,1 0 0,0 0 0,0 0 0,0-1-1,2 0 1,-1 0 0,1-1 0,0 1 0,0-2 0,1 1-1,-1-1 1,2-1 0,-1 0 0,0 0 0,1-1-1,0 0 1,0 0 0,17 3 0,-3-3 1,0 0-1,0-1 1,0-2-1,0 0 1,1-2 0,-1-1-1,0 0 1,0-2 0,23-7-1,15-6-1,104-47 0,53-42 13,-59 27 41,-154 77-58,15-8 6,0 0 0,37-10 1,-51 19-8,0-1 0,0 1-1,0 0 1,-1 1 0,1 0 0,0 0 0,0 0 0,0 1-1,0 0 1,0 0 0,-1 1 0,1 0 0,8 3 0,-4 1-2,-1 0 0,1 0 1,-1 1-1,0 1 0,-1-1 0,0 1 1,11 13-1,54 72-8,-41-48 8,-17-24 3,1-1 1,1-1 0,40 33 0,-46-43-2,0-1 1,0-1-1,1 0 1,0 0 0,0-1-1,1-1 1,-1 0-1,28 5 1,-11-5 3,0-2 0,1-2 0,-1 0 0,1-2 0,-1-2 0,1 0 0,-1-2 0,0-2 0,-1 0 0,36-15 0,26-15 58,157-90 0,-237 120-55,29-15 45,0 1-1,1 3 1,67-22 0,-93 36-46,0 0 0,1 1 0,-1 1 1,1 0-1,0 1 0,0 1 0,0 0 1,-1 2-1,1-1 0,0 2 1,-1 0-1,0 1 0,27 10 0,63 38-16,-71-34 8,1-1 0,0-1 0,49 14 0,-51-23 6,0-2 1,0-1-1,1-1 1,-1-2-1,1-1 0,65-10 1,194-55 13,-290 64-19,336-107-6,13-4 27,30 24-61,-20 5-517,-10-27-210,67-81 284,-381 172 518,1 1-1,65-20 1,-97 36-11,0 0-1,-1 1 1,1 0-1,1 0 1,-1 0 0,0 1-1,0 0 1,0 1-1,13 2 1,-15-2 1,0 1 0,-1 0 0,0 0 0,1 0 0,-1 0 0,0 1 0,0 0 0,0 0 0,-1 0 0,1 0 0,-1 0 0,1 1 0,-1-1 0,0 1 0,3 7 0,11 18 136,-2 0 0,16 46 0,11 22 24,-32-78-183,0-1-1,1 0 1,2-1-1,22 25 1,-26-33-38,0 0-1,1 0 1,1-1-1,-1 0 1,1-1-1,1 0 1,-1-1 0,20 8-1,-14-9-20,1 0 0,0-2 0,1 1 0,-1-2 0,1-1 0,-1 0 0,1-1 0,-1-1 0,1-1 0,25-6 0,-8 0 16,0-2-1,0-2 1,-1-1 0,40-22 0,-8-4 160,-2-2 0,104-89 0,-97 72 168,99-61 0,-155 109-320,-1 2 1,1 0-1,31-11 1,-40 17 40,1 0 1,-1 1 0,0 0 0,1 0 0,-1 1 0,1 0-1,-1 0 1,1 0 0,-1 1 0,1 1 0,12 3 0,19 11 75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39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112 152 5185,'-112'-76'1961,"115"0"-1545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40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185 122 5473,'-12'-7'749,"1"-1"0,-15-12 0,-2-1-134,28 21-605,-1 0 0,1 0 0,-1 0 0,1 0 0,-1 0 0,1-1-1,-1 1 1,1 0 0,-1 0 0,1 0 0,-1 0 0,0 0 0,1 1 0,-1-1 0,1 0 0,-1 0 0,1 0-1,-1 0 1,1 1 0,-1-1 0,1 0 0,-1 0 0,1 1 0,-1-1 0,1 0 0,-1 1 0,1-1-1,0 1 1,-1-1 0,1 1 0,0-1 0,-1 0 0,1 1 0,0-1 0,0 1 0,-1-1 0,1 1 0,0 1-1,-12 25-50,10-22 67,-15 41 55,2 1 1,1 1-1,3 0 0,-7 74 1,17-113-62,1-1 0,0 0 0,0 0 1,1 0-1,0 0 0,1 0 0,2 8 1,-3-13-11,1 0 1,-1 1 0,1-1-1,0 0 1,-1 0 0,2 0-1,-1 0 1,0-1-1,0 1 1,1 0 0,0-1-1,-1 0 1,1 1 0,0-1-1,0 0 1,0-1-1,0 1 1,4 1 0,2 0 19,0 0 1,-1-1 0,1-1-1,0 1 1,0-1 0,0-1-1,0 1 1,0-2 0,0 1-1,10-3 1,9-2 102,53-17-1,-19-1-42,0-3 0,-1-2-1,63-41 1,163-123 152,-264 175-175,0 1 0,2 1 0,0 1 0,30-12 0,-47 23-59,-1 1 0,0-1 1,1 2-1,0-1 0,-1 1 0,1 0 1,0 0-1,0 1 0,0 0 0,-1 1 1,1 0-1,0 0 0,0 1 0,-1-1 1,1 2-1,-1-1 0,0 1 0,1 0 0,12 8 1,-8-2-5,0 0 1,-1 0-1,0 1 1,0 1-1,-1 0 1,0 0-1,8 15 1,53 95 15,-52-85-19,43 63 0,-50-85 2,0 0-1,2-1 1,-1 0-1,2-1 1,-1-1-1,2 0 1,-1-1-1,2-1 1,-1 0-1,1-1 0,0-1 1,1-1-1,0 0 1,23 4-1,6-2-10,0-2 0,1-3 0,-1-1 0,69-6-1,-5-7-44,210-49-1,101-59 147,-412 116-88,59-18 55,115-18 0,-151 35-45,0 1 0,1 2 0,-1 1 0,0 1-1,62 12 1,124 44 40,14 3-52,-116-40 7,1-6-1,152 1 1,235-44 42,285-124-40,-355 57 344,-304 74-231,179-6 0,-169 25-120,283-21 3,119-75-12,-247 38-8,-218 47 11,0 3 1,84 0-1,-126 11 4,0 2-1,0 1 0,-1 1 1,1 2-1,-1 2 1,0 1-1,33 14 0,81 45 28,-79-34-52,79 27 0,-110-49-38,0-1 0,56 8 1,107-10-54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55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49 565 8698,'-2'0'87,"0"1"1,-1-1-1,1 1 1,0-1-1,-1 1 1,1 0-1,0 0 0,0 0 1,0 0-1,0 1 1,0-1-1,0 0 1,0 1-1,0-1 1,1 1-1,-1 0 0,1 0 1,-1-1-1,1 1 1,-1 0-1,1 0 1,0 0-1,0 1 1,0-1-1,0 0 0,1 0 1,-1 0-1,0 1 1,1-1-1,0 0 1,-1 1-1,1-1 1,0 1-1,1 1 1,1 19-77,2 0 0,1 0 0,1-1 0,1 0 0,14 31 0,-7-17-7,121 351-33,-107-290-21,-4 1-1,12 103 1,-21 1 220,-15-193-59,0-1 0,-1 0 0,-2 14 0,3-21-77,-1 0 0,1-1-1,0 1 1,0 0 0,-1-1 0,1 1 0,0 0 0,-1-1 0,1 1 0,-1 0 0,1-1 0,-1 1 0,1-1 0,-1 1 0,0-1 0,1 1 0,-1-1 0,1 0 0,-1 1 0,0-1 0,1 1 0,-1-1 0,0 0 0,0 0-1,1 0 1,-1 1 0,0-1 0,0 0 0,1 0 0,-1 0 0,0 0 0,0 0 0,1 0 0,-1 0 0,0 0 0,0-1 0,1 1 0,-1 0 0,0 0 0,0-1 0,0 0 0,-28-16 885,28 16-893,-8-7 69,0 0 1,0-1-1,1-1 0,1 1 1,0-1-1,0 0 1,1-1-1,0 1 0,0-1 1,-3-12-1,-6-21 8,-14-57 0,6-9-170,4-1 1,5-1-1,5-1 1,10-216 0,0 313 41,-1 5 3,1-1 1,0 1-1,0 0 1,1 0-1,1 0 1,0 0-1,0 1 0,6-13 1,-8 22 17,0-1-1,0 1 1,0-1 0,0 1 0,0-1-1,0 1 1,0 0 0,1 0-1,-1-1 1,0 1 0,1 0 0,-1 0-1,1 0 1,0 0 0,-1 1-1,1-1 1,-1 0 0,1 1 0,0-1-1,0 1 1,-1 0 0,1-1-1,0 1 1,0 0 0,0 0 0,-1 0-1,1 0 1,0 0 0,0 1-1,0-1 1,-1 1 0,1-1 0,0 1-1,-1-1 1,1 1 0,2 1-1,8 4-15,-1 1-1,0 0 1,-1 0-1,12 10 1,-14-10 13,260 236-68,32 26-401,-282-256 332,35 20-1,-46-29 125,0 0 0,1-1 0,-1-1 0,1 1 0,0-1 0,0 0 0,15 1 0,-22-3 45,1 0 0,-1 0 0,1 0 0,-1 0 1,1-1-1,-1 1 0,1 0 0,-1 0 0,1-1 0,-1 1 0,0-1 1,1 0-1,-1 1 0,0-1 0,1 0 0,-1 0 0,0 0 1,0 0-1,1 0 0,-1 0 0,0 0 0,0 0 0,0 0 1,-1-1-1,1 1 0,0 0 0,0-1 0,-1 1 0,1 0 1,-1-1-1,1 1 0,-1-1 0,1 1 0,-1-1 0,0-1 1,1-7 138,0 0 0,-1 0 0,0 0 0,-2-15 1,1 8-108,-44-372 308,16 172-418,26 189 33,-37-483-600,41 480 389,-1 31 215,0 0-1,0-1 1,0 1 0,0 0-1,0-1 1,0 1-1,0 0 1,0-1 0,0 1-1,0 0 1,0-1 0,0 1-1,0 0 1,0 0-1,1-1 1,-1 1 0,0 0-1,0 0 1,0-1-1,1 1 1,-1 0 0,0 0-1,0-1 1,0 1-1,1 0 1,-1 0 0,0 0-1,1-1 1,-1 1-1,0 0 1,0 0 0,1 0-1,-1 0 1,0 0-1,1 0 1,-1 0 0,0 0-1,1 0 1,-1 0-1,0 0 1,1 0 0,-1 0-1,12 7-630,-6-1 335,0 1 1,0 0-1,-1 0 0,0 1 1,-1-1-1,8 17 0,10 33-223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0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0 570 14139,'15'-19'4793,"30"-28"-4553,17-18-320,33-32-344,9-6-408,7-15-1089,-2-2 1169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23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891 31 8196,'-79'-29'3932,"78"29"-3927,1 0 0,-1 0 0,1 0 1,-1-1-1,1 1 0,-1 0 0,1 0 0,-1 0 0,1 0 0,-1 0 0,1 0 0,-1 0 0,1 0 0,-1 0 0,1 0 1,-1 0-1,1 0 0,-1 0 0,1 0 0,-1 0 0,1 0 0,-1 1 0,1-1 0,-1 0 0,1 0 0,0 1 1,-1-1-1,1 0 0,-1 1 0,1-1 0,0 0 0,-1 1 0,1-1 0,0 0 0,-1 1 0,1-1 0,0 1 0,0-1 1,-1 1-1,1-1 0,0 2 0,-1 1-41,1 1 1,0-1-1,-1 1 0,2-1 1,-1 6-1,1 6 15,-3-4 8,0 0 1,-1 0-1,0-1 1,-1 1-1,0-1 1,0 0-1,-1 0 1,-7 11-1,-55 71-3,64-88 14,-39 47 8,-58 56 0,70-80 6,0-1 0,-2-2-1,-45 28 1,70-48-12,-138 86 15,121-73-18,1 2 0,0 0 0,-35 40 0,48-47-3,0 0 1,1 1-1,0-1 1,1 2 0,1-1-1,0 1 1,1 0 0,0 1-1,1-1 1,1 1 0,-4 18-1,8-33 6,-2 14-15,1 0-1,-1 24 1,2-33 10,1 0 0,0-1 0,0 1 0,0 0 0,0 0 0,1-1 0,-1 1 0,1 0 0,0-1 0,1 0 0,4 7 0,-1-4 0,0 0 0,0 0 0,1-1 0,0 0 0,1 0 1,-1-1-1,1 0 0,0 0 0,1-1 0,15 6 0,9 2-8,53 10-1,-66-18 12,64 13 17,122 8-1,88-11 37,-174-12 101,-1-4 0,170-25 0,-267 24-18,1-2-1,-1 0 1,-1-2 0,25-9-1,-40 13-58,1 0 0,-1-1 0,0 0 0,0 0 0,0-1 0,-1 1 0,7-8 1,-8 8-13,-1 0 1,-1 0-1,1 0 1,0 0-1,-1-1 1,0 1-1,0-1 1,0 1-1,-1-1 1,0 0-1,2-9 1,-2 3 23,0 0 0,-1 0 0,0-1 0,-1 1 0,0 0 1,-1 0-1,-6-20 0,3 16-33,-1 0 0,-1 0 1,0 0-1,-17-24 0,2 10-46,-2 0 0,-1 2 0,-1 1 0,-30-25 0,-122-87-278,98 79-1939,-106-101 1,127 100-1090,-1 1-4076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0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 1 10498,'-17'13'748,"0"1"0,2 0 0,-1 1 0,-18 25 0,13-10-956,-32 60 0,-87 199-218,117-240 362,-22 52 25,-55 178 1,87-232 228,2 2 0,2-1 1,2 2-1,2-1 0,3 1 1,4 56-1,0-82-46,1-1 0,1 1 0,2-1 0,0-1 0,1 1 0,1-1 0,1 0 0,17 27 0,-19-37-103,0-1 0,1 0 0,1 0 0,-1-1 0,2 0 0,0 0 0,0-1 0,0 0 0,1-1 0,1-1 0,-1 1-1,1-2 1,1 0 0,-1 0 0,21 6 0,-17-9-70,0 0 1,-1-1-1,1 0 0,0-2 0,0 0 1,0 0-1,0-2 0,0 0 0,-1-1 1,1 0-1,-1-1 0,1-1 0,-1 0 1,16-9-1,3-3-309,-1-2 1,-1-1-1,-1-1 1,54-48-1,32-44-310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57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681 1846 12083,'-14'1'1270,"-1"1"0,-20 6 1,24-5-1454,0 1 1,0 0 0,1 1 0,-1 0-1,1 1 1,0 0 0,0 1 0,1 0 0,0 0-1,0 1 1,-7 9 0,-12 15-607,2 1 0,2 1-1,-38 70 1,-44 124-116,82-173 941,-33 76 343,-63 138 1998,112-253-2096,6-10-121,-1-1 0,1 0 0,-1 0 1,0 0-1,-1 0 0,1 0 0,-6 4 0,9-9-149,0 0 1,0 1-1,0-1 0,0 0 1,0 0-1,0 0 0,0 0 0,0 0 1,0 0-1,-1 0 0,1 0 1,0 0-1,0 1 0,0-1 1,0 0-1,0 0 0,0 0 1,0 0-1,0 0 0,-1 0 0,1 0 1,0 0-1,0 0 0,0 0 1,0 0-1,0 0 0,0 0 1,0 0-1,-1 0 0,1 0 1,0 0-1,0 0 0,0 0 0,0 0 1,0 0-1,0 0 0,0 0 1,-1 0-1,1 0 0,0 0 1,0 0-1,0-1 0,0 1 1,0 0-1,0 0 0,0 0 0,0 0 1,0 0-1,-1 0 0,1 0 1,0 0-1,0 0 0,0-1 1,0 1-1,0 0 0,0 0 1,0 0-1,0 0 0,0 0 0,0 0 1,0 0-1,0-1 0,0 1 1,0 0-1,0 0 0,0-16 274,6-26-134,89-347-80,-22 112-134,-55 193-30,10-115-1,-24 145 55,-2 0 1,-10-103-1,4 133 31,2 20-4,1 6-2,-1 43-42,5 56 60,27 172-1,-20-215 60,4 0 1,2-1-1,2-1 0,34 72 0,-45-114-45,1 1-1,0-1 1,1-1-1,0 1 1,22 21-1,-27-30-3,0-1 0,1-1 0,0 1-1,-1-1 1,1 1 0,1-1 0,-1-1 0,0 1 0,1-1 0,-1 0-1,1 0 1,0-1 0,0 1 0,0-1 0,-1-1 0,1 1 0,0-1-1,7 0 1,-1-2 37,0-1 1,0 1-1,0-2 0,0 0 0,-1 0 0,0-1 0,0 0 0,0-1 1,0-1-1,-1 1 0,0-2 0,-1 1 0,16-16 0,-1-3 60,-1-1 0,0-1 0,26-44 1,-13 13-103,-3-2 0,-2-2 0,-3-1 0,35-115 0,-50 129 5,-3 0 0,-1 0-1,-3-1 1,-1 0 0,-4 0 0,-1 0 0,-8-57 0,8 103 5,0 2-2,0 1 0,-1 0 1,1 0-1,0 0 0,0-1 0,-1 1 0,0 0 0,1 0 0,-1 0 0,0 0 0,0 0 0,0 0 0,0 0 1,-2-2-1,0 8-84,-1 21-481,-3 51-1,5-35 219,-9 96-297,7 1 0,14 157 1,-8-273 644,1-1 1,1 0 0,1 1-1,0-1 1,10 22 0,-14-41-1,0 1 1,1-1 0,-1 1-1,0-1 1,1 0 0,-1 1-1,1-1 1,0 0 0,0 0 0,0 0-1,0 0 1,0-1 0,0 1-1,0-1 1,4 3 0,-4-4 5,0 1 0,-1-1 0,1 1 0,0-1 0,0 0 0,-1 0 0,1 0 0,0 0 0,0 0 0,-1-1 0,1 1 0,0 0 0,-1-1 0,1 1 0,0-1 0,-1 0 0,1 1 0,2-3 0,3-2 60,0 0 0,0-1 0,-1 0 0,0-1 0,0 1 0,0-1 1,-1-1-1,7-10 0,15-30 110,-2-1 1,27-74-1,22-115-92,-54 156-105,-5 0-1,-2-1 1,-5-1-1,-2-100 1,-12 34-89,-36-218 1,-22 59 91,45 241 110,-3 0 0,-40-86 0,36 106 131,24 45-203,0 0 0,0 0 0,0 0 1,-1 0-1,1 0 0,-1 1 0,0-1 0,1 1 0,-5-3 1,7 5-33,-1 0 1,1 0-1,-1-1 1,1 1 0,0 0-1,-1 0 1,1 0 0,-1 0-1,1 0 1,-1 0-1,1 0 1,-1 0 0,1 0-1,0 0 1,-1 1 0,1-1-1,-1 0 1,1 0-1,0 0 1,-1 0 0,1 1-1,-1-1 1,1 0 0,0 0-1,-1 1 1,1-1-1,0 0 1,-1 0 0,1 1-1,0-1 1,0 0 0,-1 1-1,1-1 1,0 1-1,0-1 1,0 0 0,-1 1-1,1-1 1,0 1-1,0-1 1,0 1 0,0-1-1,0 0 1,0 1 0,0-1-1,0 1 1,0-1-1,0 1 1,-2 31 85,3 33-103,4 0 1,21 109 0,51 135-35,-19-116 33,141 312 0,-168-439-127,3-2 0,3-1 0,56 72 1,-72-109 8,2-1 0,0-1 1,44 35-1,-49-46 55,0-1 1,1 0-1,1-1 0,0-1 1,0-1-1,29 9 0,-35-14-49,0 0-1,1-1 0,-1-1 1,1 0-1,15-1 1,-22-1 124,-1 0 1,1-1-1,0 0 1,-1-1 0,1 0-1,-1 0 1,1-1 0,-1 0-1,0 0 1,0 0 0,7-6-1,2-2-5,-1-2 0,21-20 0,-35 32 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9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0 370 5881,'27'-5'516,"-1"2"0,1 1 0,0 0-1,53 6 1,10-1-424,-36-6 262,0-3 0,103-26-1,-46 8 370,203-16 304,-189 28-893,73-5 9,306 13 0,-154 41-34,-19 0-8,298-39 47,157 16 63,-415 8-8,1-16 0,422-48 0,-496 13-126,405 12 0,-478 26-66,632 5 40,-526-28-36,335-18 9,-114-19 4,-4-23 60,-231 21-269,-311 52 81,15-3-200,-20 4 275,-1 0 1,0 0 0,0 0-1,1 0 1,-1-1-1,0 1 1,0 0 0,1 0-1,-1 0 1,0 0-1,0-1 1,0 1 0,1 0-1,-1 0 1,0 0-1,0-1 1,0 1 0,0 0-1,0 0 1,0-1-1,1 1 1,-1 0 0,0 0-1,0-1 1,0 1-1,0 0 1,0-1 0,0 1-1,0 0 1,0 0-1,0-1 1,0 1 0,0 0-1,0 0 1,0-1-1,0 1 1,0 0 0,-1 0-1,1-1 1,0 1-1,0 0 1,0 0 0,0-1-1,0 1 1,-1 0-1,1 0 1,0-1 0,0 1-1,0 0 1,-1 0-1,1 0 1,0 0 0,0 0-1,0-1 1,-1 1-1,1 0 1,0 0 0,-1 0-1,1 0 1,-1 0-1,-21-15-1852,-18-5 886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10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7 140 7178,'-1'-1'89,"0"1"0,1-1 1,-1 0-1,0 0 1,1 0-1,0 0 0,-1 0 1,1 0-1,-1 0 0,1 0 1,0 0-1,0 0 1,-1 0-1,1 0 0,0 0 1,0 0-1,0 0 1,0 0-1,0 0 0,1-1 1,-1 1-1,0 0 1,0 0-1,1 0 0,-1 0 1,1 0-1,-1 0 1,1 0-1,-1 1 0,1-1 1,-1 0-1,1 0 1,0 0-1,-1 0 0,1 1 1,0-1-1,0 0 1,0 1-1,0-1 0,0 1 1,0-1-1,-1 1 1,2-1-1,6-3-132,-1 1 0,1 1 0,0-1 0,13-1 0,-17 3 156,53-9-115,0 3 0,108-1 0,118 23 309,-42-1 163,429-18 443,-30 1-727,895 26 337,-1328-20-547,244-10 252,472-67 1,-606 48 227,-268 33-653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56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1 918 5233,'4'-12'1477,"0"12"-231,2 21-238,-4-17-1103,9 65 863,7 126 1,-15-131-570,33 344 569,33-11-360,-41-297-267,-24-87-87,1-1 0,1 1 0,0-1 0,12 18 0,-17-28-24,1 0 0,-1 0-1,1 0 1,-1 0 0,1 0 0,0 0 0,0-1 0,0 1 0,0-1-1,0 1 1,0-1 0,0 0 0,1 1 0,-1-1 0,0 0-1,1-1 1,-1 1 0,4 0 0,-4-1 11,0 0 1,0 0-1,0 0 0,0-1 1,0 1-1,0-1 1,0 0-1,0 0 0,0 1 1,0-1-1,0 0 1,0 0-1,0-1 0,-1 1 1,1 0-1,0-1 0,1-1 1,4-6 135,0 1 1,-1-1-1,0 0 1,0-1-1,-1 0 0,8-20 1,13-53 334,25-135 0,-33 115-585,-5-2 1,1-127-1,-16 91-147,-22-158 1,10 165 332,12 104-33,2 30-79,0 0 0,0-1 0,0 1-1,1 0 1,-1 0 0,0 0 0,0-1 0,0 1 0,0 0-1,0 0 1,0 0 0,0 0 0,0 0 0,1-1 0,-1 1 0,0 0-1,0 0 1,0 0 0,0 0 0,0 0 0,1 0 0,-1 0 0,0-1-1,0 1 1,0 0 0,1 0 0,-1 0 0,0 0 0,0 0 0,0 0-1,0 0 1,1 0 0,-1 0 0,0 0 0,0 0 0,0 0 0,1 0-1,-1 0 1,0 0 0,0 0 0,0 1 0,1-1 0,-1 0 0,0 0-1,0 0 1,0 0 0,0 0 0,0 0 0,1 0 0,-1 1 0,0-1-1,0 0 1,0 0 0,0 0 0,0 0 0,0 0 0,1 1 0,-1-1-1,0 0 1,0 0 0,0 0 0,0 0 0,0 1 0,0-1 0,0 0-1,11 15 20,27 54-33,54 140 1,-37-78 2,-45-109 9,89 186-152,-80-173 94,2-1-1,1-1 1,45 52-1,-60-78 30,0 1 0,1-1 0,-1 0 0,2-1 0,-1 0-1,1 0 1,-1-1 0,17 7 0,-22-11 41,0 0 1,0 0-1,0 0 1,0-1-1,0 1 1,0-1-1,0 0 1,1 0-1,-1 0 1,0 0-1,0-1 1,0 1-1,0-1 1,0 0-1,0 0 1,0 0-1,0 0 1,0 0-1,0-1 0,0 1 1,-1-1-1,1 0 1,-1 0-1,1 0 1,-1 0-1,0 0 1,1 0-1,-1-1 1,-1 1-1,1-1 1,2-4-1,6-10 102,0-1-1,-2-1 1,0 1 0,-2-1-1,0-1 1,-1 1-1,4-26 1,-1 4-10,19-90-30,-5 0-1,4-139 1,1-75-48,-25 332-28,0-1 0,1 1 1,0 0-1,1 0 0,1 0 0,0 0 0,11-18 0,-16 29 0,1 1 0,0 0-1,0-1 1,0 1 0,0 0-1,1 0 1,-1 0 0,0 0-1,0 0 1,1 0 0,-1 0-1,0 0 1,1 0 0,-1 1-1,1-1 1,-1 1 0,1-1-1,-1 1 1,1-1 0,0 1-1,-1 0 1,1 0 0,0 0-1,-1 0 1,1 0-1,-1 0 1,1 0 0,0 0-1,-1 1 1,1-1 0,-1 1-1,1-1 1,-1 1 0,1 0-1,1 0 1,3 3-7,0 0 0,1 1 0,-2 0-1,1 0 1,9 10 0,13 19 2,-1 1 0,-1 1-1,-3 1 1,36 75 0,53 166-335,-109-272 326,27 83-246,25 57-343,-49-134 594,-3-10 257,1-22 506,-4 16-665,18-209 1206,32-225-1986,-47 421 625,2-11-122,12-33 0,-15 54 152,1 0 0,-1 0 0,2 1 0,-1-1 0,1 1 0,0 0 0,0 0 0,1 0 0,9-10 0,-12 15 34,-1 0 0,1 0-1,0 0 1,-1-1-1,1 2 1,0-1 0,0 0-1,0 0 1,0 1-1,0-1 1,0 1 0,0-1-1,0 1 1,0 0-1,0 0 1,0 0 0,0 0-1,0 0 1,0 0-1,0 0 1,0 1 0,0-1-1,0 1 1,-1 0-1,1-1 1,0 1 0,3 2-1,3 2 2,1 1-1,-1 0 1,-1 0-1,13 12 1,15 21 21,-2 2-1,55 89 1,-81-118-15,138 237-14,-139-240 74,-2-9 92,0-17 261,-2 1-213,60-236 663,12-72-1172,-63 257 181,26-137-387,-36 197 491,1 0-1,0 0 1,0 1 0,1-1 0,0 1-1,0-1 1,8-10 0,-10 16 19,-1 0 0,1 0 0,0 1 1,0-1-1,0 0 0,0 1 1,-1-1-1,1 0 0,0 1 0,0-1 1,0 1-1,0 0 0,1-1 1,-1 1-1,0 0 0,0-1 1,0 1-1,0 0 0,0 0 0,0 0 1,2 0-1,-1 1 2,0 0 1,1 0-1,-1-1 1,0 2-1,0-1 1,0 0-1,0 0 1,0 1-1,0-1 1,0 1-1,0-1 1,0 1-1,2 3 1,10 12 18,-1 1 0,-1 0 0,0 1 1,-2 0-1,12 28 0,37 113 77,-48-127-98,16 53-134,-10-32-689,30 67 1,-46-118 708,0 0 0,1 0 0,-1 1 0,1-1 0,0 0 0,0-1 0,0 1 0,0 0 0,0 0 0,4 2 0,-4-5 77,-1 1 0,0-1 0,1 0 1,-1 0-1,0 0 0,1 0 0,-1 0 0,0 0 1,1 0-1,-1 0 0,0 0 0,1-1 1,-1 1-1,0 0 0,1-1 0,-1 1 0,0-1 1,3-1-1,-4 2 40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56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8194,'37'24'1820,"50"44"1,-51-37-1752,-3 2 0,0 1 1,-3 2-1,0 1 0,38 66 1,-49-66-124,-1 0 1,-2 1 0,-2 1 0,-1 1 0,-3 0-1,0 0 1,-3 1 0,4 72 0,-10 16-409,-20 184 0,9-193 438,9-110 56,0 0 123,0 0-1,1 0 1,0 0-1,0 0 1,4 17-1,-4-25-105,1-1 1,-1 1-1,1-1 0,-1 0 0,1 1 1,0-1-1,0 0 0,0 1 0,0-1 0,0 0 1,0 0-1,0 0 0,0 0 0,0 0 1,0 0-1,2 1 0,0-1 25,-1 0 0,0 0 0,0-1 0,0 1 0,1-1 0,-1 0-1,0 1 1,1-1 0,-1 0 0,0-1 0,0 1 0,1 0 0,3-2 0,18-4 182,0-2 0,-1 0 0,0-2 0,0-1 0,22-14 0,-14 8-144,443-289-1860,-416 265 1434,143-104-460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5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2026 8706,'6'-1'7218,"13"0"-5546,12 0-2190,-17 1 446,0 0-1,-1 0 1,1 1 0,0 1-1,-1 0 1,1 1-1,-1 1 1,17 6-1,-22-6-45,1 0-1,-1 0 1,-1 1-1,1 0 1,-1 0-1,0 0 1,0 1-1,0 1 1,-1-1-1,0 1 1,0 0-1,-1 0 1,9 15-1,-7-6-10,0-1 0,-1 1 0,-1 1 1,-1-1-1,0 1 0,-1 0 0,-1 0 0,0 19 0,-8 137 311,3-145-29,3-21-53,-1 5 477,0 0 0,-5 21 0,6-33-553,0 0-1,0 0 1,0 0 0,0 0 0,0 0 0,-1 0 0,1 0-1,0 0 1,0 1 0,0-1 0,0 0 0,0 0 0,0 0 0,0 0-1,0 0 1,0 0 0,-1 0 0,1 0 0,0 0 0,0 0-1,0 0 1,0 0 0,0 0 0,0 0 0,-1 0 0,1 0 0,0 0-1,0 0 1,0 0 0,0 0 0,0 0 0,0 0 0,-1 0 0,1 0-1,0 0 1,0 0 0,0 0 0,0 0 0,0 0 0,0 0-1,0 0 1,0 0 0,-1 0 0,1 0 0,0-1 0,0 1 0,0 0-1,0 0 1,0 0 0,0 0 0,0 0 0,0 0 0,0 0-1,0 0 1,0-1 0,0 1 0,0 0 0,0 0 0,-1 0 0,1 0-1,0 0 1,0 0 0,0-1 0,0 1 0,0 0 0,1 0-1,-6-11 403,2-1-331,1 1 0,0-1 1,1 0-1,1 1 0,0-1 1,0 0-1,3-13 0,19-88-134,-17 92 53,6-30-70,44-175-388,-38 166 55,43-96 1,-54 143 326,-3 5 19,0 1 1,0-1-1,1 1 1,0 0-1,0 0 1,1 1-1,-1-1 1,2 1-1,-1 0 1,1 1-1,6-6 1,-10 10 32,0-1 0,0 1 0,0 0 0,0 0 0,1 0 0,-1 1 0,0-1 0,0 1 0,1-1 0,-1 1 0,0 0 0,1-1 0,-1 1 0,0 0 1,1 1-1,-1-1 0,0 0 0,1 1 0,-1-1 0,0 1 0,1 0 0,-1 0 0,0 0 0,0 0 0,0 0 0,0 0 0,0 0 0,0 1 1,0-1-1,2 3 0,5 5-4,0 1 0,-1-1 0,0 1 0,9 15 0,-13-19 9,64 108-38,10 14-94,-77-127 146,-1 0 0,0 0 0,1-1 1,-1 1-1,1 0 0,0-1 0,-1 1 0,1 0 1,-1-1-1,1 1 0,0-1 0,-1 1 1,1-1-1,0 1 0,0-1 0,0 0 0,-1 1 1,2-1-1,-1 0-1,-1 0 1,0 0 0,1 0-1,-1-1 1,1 1-1,-1 0 1,0 0 0,1-1-1,-1 1 1,0 0-1,1-1 1,-1 1 0,0 0-1,0-1 1,1 1-1,-1 0 1,0-1 0,0 1-1,1 0 1,-1-1-1,0 1 1,0-1 0,0 1-1,0 0 1,0-2-1,5-42 447,-4 26-301,59-496 162,-59 502-338,0 3-13,0 1 0,0-1 0,1 0-1,0 1 1,1-1 0,5-12 0,-8 20 29,0 0 0,0 1 0,1-1 0,-1 1 0,0-1 0,0 1 0,1-1 0,-1 1 0,0-1 0,0 1 1,1-1-1,-1 1 0,1 0 0,-1-1 0,0 1 0,1-1 0,-1 1 0,1 0 0,-1 0 0,1-1 0,-1 1 0,1 0 1,-1 0-1,1-1 0,-1 1 0,1 0 0,-1 0 0,1 0 0,0 0 0,-1 0 0,1 0 0,-1 0 0,1 0 0,-1 0 1,1 0-1,-1 0 0,1 0 0,0 0 0,-1 1 0,1-1 0,-1 0 0,1 0 0,-1 0 0,1 1 0,-1-1 0,1 0 1,-1 1-1,0-1 0,1 0 0,-1 1 0,1-1 0,-1 1 0,0-1 0,1 1 0,-1-1 0,0 1 0,0-1 0,1 1 1,-1-1-1,0 1 0,0 0 0,5 7-53,-1 1 1,7 17 0,-9-20 42,45 138-22,-25-72 54,36 82 0,-38-120 13,-20-34-24,0 1 1,0-1-1,0 0 0,1 1 1,-1-1-1,0 0 0,1 1 1,-1-1-1,0 0 1,1 1-1,-1-1 0,1 0 1,-1 1-1,0-1 0,1 0 1,-1 0-1,1 0 0,-1 0 1,1 1-1,-1-1 1,1 0-1,-1 0 0,1 0 1,-1 0-1,1 0 0,-1 0 1,1 0-1,-1 0 0,1 0 1,-1 0-1,1 0 1,-1-1-1,0 1 0,1 0 1,-1 0-1,1 0 0,-1-1 1,1 1-1,-1 0 1,12-19 240,3-29 68,-1-2-1,12-85 1,-13 59-266,-8 53-69,31-186 13,-30 162-390,-3-1 0,-2-63 0,1 180-1453,8 109 1069,-8-157 789,2-1 0,0 0 1,1 0-1,1-1 0,0 1 0,18 33 1,-21-48 1,0 0 0,0-1 1,0 1-1,1 0 1,0-1-1,0 0 0,0 0 1,1 0-1,-1 0 0,1-1 1,0 0-1,8 5 1,-9-7 15,0 0 0,-1 0 0,1 0 1,0 0-1,0 0 0,0-1 1,0 0-1,0 0 0,-1 0 1,1 0-1,0-1 0,0 1 1,0-1-1,0 0 0,-1 0 1,1 0-1,0-1 0,-1 1 1,1-1-1,4-3 0,5-4 83,0-1 0,-1 0 0,0-1 0,-1 0 0,0-1 0,-1 0 0,13-19 0,55-102 322,-74 125-421,44-83 58,-4-2 0,52-160 0,-82 205-196,-2-1 0,-2 0 0,-2 0 0,-2-1 0,-3 0 0,-2 0 0,-7-74 0,4 105-22,-1 0-1,-1 1 1,0-1-1,-1 1 1,-2 0-1,1 0 1,-18-29-1,23 44 129,-1 0 1,0 0-1,-1 0 1,1 0-1,-1 0 0,1 0 1,-1 1-1,0-1 1,0 1-1,0 0 0,0 0 1,0 0-1,0 0 0,-1 1 1,1-1-1,-1 1 1,1 0-1,-1 0 0,-6-1 1,6 2 33,1 0 1,0 1-1,0-1 0,-1 1 1,1 0-1,0 0 1,0 0-1,0 1 0,0-1 1,0 1-1,0-1 1,1 1-1,-1 0 0,0 0 1,1 0-1,0 1 1,-1-1-1,1 1 0,0-1 1,0 1-1,-1 3 1,-6 7 97,2 1 1,0 0 0,1 0 0,0 1 0,1 0 0,1 0-1,0 0 1,1 1 0,0 0 0,0 28 0,3-10 50,1 0 0,2 0 0,1 0 0,9 35 0,-1-24-108,2 0-1,1-2 1,3 1-1,2-2 1,33 55-1,-6-26-471,3-2-1,61 65 1,-90-111 188,-6-7 23,-1 0 1,0 0-1,-1 2 1,-1 0-1,14 26 1,-25-43 212,-1-1-1,0 1 1,1 0 0,-1 0 0,1-1-1,-1 1 1,0 0 0,0 0 0,1 0-1,-1-1 1,0 1 0,0 0 0,0 0-1,0 0 1,0-1 0,0 1 0,0 0-1,0 0 1,0 0 0,-1 0 0,1-1 0,0 1-1,0 0 1,-1 0 0,1-1 0,0 1-1,-1 0 1,1 0 0,-1-1 0,1 1-1,-1 0 1,1-1 0,-1 1 0,0-1-1,1 1 1,-1-1 0,0 1 0,1-1-1,-1 1 1,-1-1 0,0 1 45,0 0-1,-1-1 1,1 0 0,0 0-1,-1 1 1,1-1 0,-1 0-1,1-1 1,0 1 0,-1 0-1,1-1 1,-3 0 0,1-1 33,-1 0 1,0 0-1,1 0 0,0 0 1,-1-1-1,1 1 0,0-1 1,0 0-1,0-1 1,1 1-1,-1-1 0,1 1 1,-5-9-1,3 5-27,2 0 0,-1 0-1,1 0 1,0-1 0,0 0-1,1 1 1,-2-17 0,2 7-57,1-1 1,0 0-1,2 1 1,0-1-1,1 0 1,1 1-1,6-22 1,6-2-82,2 0 0,1 2 0,3 0 0,30-44 1,-20 32 37,55-91 41,84-143 187,-144 238-43,31-75 1,-52 109-88,0 0 0,-1-1 0,0 0 0,-1 0 0,-1 0 0,0 0 0,-1-1 0,-1 1 0,0 0 0,-4-27 0,4 40-49,0 0 1,-1 0-1,1-1 1,0 1-1,-1 0 1,1 0-1,-1 0 1,1 0-1,-1 0 1,1 0-1,-1 0 1,0 0-1,1 0 1,-1 0-1,0 1 1,0-1-1,0 0 1,0 0-1,-1 0 1,-5 3 15,2 12-27,5-4 6,0 1-1,0-1 1,1 0 0,0 0 0,1 0 0,0 0 0,1 0 0,0 0 0,0 0 0,1-1 0,0 1 0,1-1 0,10 15 0,7 7 41,2 0 0,36 37 0,19 11-19,41 44 0,-103-103-42,-2 0 0,0 1 0,-1 0 0,18 38 0,-25-41-54,-1 1 0,0 0 0,-1 0 1,-1 0-1,-1 0 0,-1 1 0,0-1 0,-1 1 0,-4 33 0,1-37-4,0 0 0,-1 0 0,-1-1 0,0 1 0,-1-1 0,-1 0 0,0 0 0,-1 0 0,-1-1 0,0 0 0,-20 25 0,24-35 64,0 1 1,0-1-1,0 0 1,-1 0-1,0-1 1,0 1-1,0-1 1,0 0-1,0 0 1,-1-1-1,1 1 1,-1-1 0,1-1-1,-1 1 1,0-1-1,0 0 1,-11 1-1,12-3-19,1 1-1,-1-1 1,0 0-1,1 0 1,-1 0-1,1-1 1,0 0-1,-1 1 1,1-2-1,0 1 1,0 0-1,0-1 1,0 0-1,1 0 1,-1 0-1,1 0 1,-1-1-1,1 1 1,0-1-1,1 0 1,-1 0-1,1 0 1,-4-7-1,-2-6-195,1-1-1,1-1 1,0 1 0,2-1-1,0 0 1,-2-31-1,2-7-564,5-57-1,12-33-345,11 5 544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3:59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0 661 6009,'28'-25'1116,"1"2"-1,32-20 1,-47 34-911,0 1-1,0 1 0,1 0 1,0 1-1,1 1 1,-1 0-1,19-3 1,-30 8-181,1-1 1,-1 0 0,0 1 0,1 0-1,-1 0 1,1 1 0,-1-1-1,0 1 1,1 0 0,-1 0-1,0 0 1,0 0 0,0 1 0,0 0-1,0 0 1,0 0 0,7 5-1,-9-5-21,1 1-1,-1-1 1,0 1-1,0 0 1,-1 0-1,1 0 1,0 0-1,-1 0 1,0 0-1,0 0 1,0 0-1,0 0 1,0 1-1,-1-1 1,1 0-1,-1 0 1,0 1-1,0-1 1,0 0-1,0 1 1,-1-1-1,0 0 1,1 1-1,-3 4 0,-43 122 153,0-1 195,39-103-170,1 0 0,1 0 0,-2 46 0,7-60-137,0 0 0,1 0 0,0 0 0,1 0 0,0-1 1,1 1-1,0-1 0,1 1 0,0-1 0,9 17 0,-12-26-41,0-1 0,0 0 0,-1 1 0,1-1 0,0 0-1,0 1 1,0-1 0,0 0 0,1 0 0,-1 0 0,0 0 0,0 0-1,1-1 1,-1 1 0,0 0 0,1 0 0,-1-1 0,2 1-1,-1-1 14,-1 0-1,0 0 0,0 0 1,1 0-1,-1 0 0,0 0 0,1-1 1,-1 1-1,0 0 0,0-1 1,1 1-1,-1-1 0,0 1 0,0-1 1,0 0-1,0 0 0,1-1 1,5-4 103,-1-1 0,0 0 0,0 0 0,-1 0 0,5-9 0,-5 8-30,30-52 446,29-69 0,11-19-661,-66 131 39,1 2 1,18-22-1,-25 33 64,1 0 1,0 0-1,-1 0 1,1 0-1,1 1 0,-1 0 1,0 0-1,1 0 1,0 1-1,0-1 1,0 1-1,0 0 0,5-1 1,-6 3 15,-1-1 1,1 2 0,0-1 0,-1 0-1,1 1 1,-1-1 0,1 1-1,-1 0 1,1 0 0,-1 1-1,0-1 1,1 1 0,-1-1-1,0 1 1,0 0 0,0 0-1,0 0 1,-1 1 0,1-1-1,0 1 1,-1 0 0,4 5 0,5 7 13,-1 0 1,0 0-1,8 19 1,-18-33-7,77 175 39,-76-174-41,0 0 0,0 0-1,1 0 1,-1 0 0,0 0-1,1 0 1,-1 0 0,1 0 0,0 0-1,-1-1 1,1 1 0,4 2-1,-6-4 10,1 0 1,0 0-1,-1 1 0,1-1 0,0 0 0,0 0 0,-1 0 0,1 0 0,0 0 0,0 0 0,0 0 0,-1 0 0,1 0 1,0-1-1,0 1 0,-1 0 0,1 0 0,0-1 0,-1 1 0,1 0 0,0-1 0,-1 1 0,1-1 0,0 1 0,-1-1 1,1 0-1,4-5 79,0 0 0,0-1 0,-1 1 0,0-1 0,-1 0 1,4-9-1,-1 3 16,67-146-163,86-275-1,-150 406-161,4-21-455,22-49 0,-30 86 539,1 0-1,0 1 0,0 0 0,1 0 1,1 0-1,-1 1 0,2 0 0,-1 0 0,14-11 1,-15 17 53,1 0 1,-1 0 0,0 0 0,1 1 0,0 0-1,0 0 1,0 1 0,14-3 0,14 3-77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14323,'7'11'3825,"21"14"-4657,-3-2 208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1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0 737 10690,'0'26'692,"1"0"-1,1 0 1,1-1 0,1 1-1,10 32 1,49 119-705,-36-111-90,17 72-1,-27-53 15,-4 1 0,-3 1-1,-4 0 1,-7 98 0,-1-129 244,-2-1 0,-15 64 0,16-105 38,-1 0 0,-7 16 0,10-27-112,-1 1 0,1-1-1,-1 0 1,0 0 0,0 1 0,0-1 0,-1-1-1,1 1 1,-1 0 0,1-1 0,-4 3-1,5-4-42,0 0 0,0-1 0,-1 1 0,1-1-1,0 0 1,0 1 0,0-1 0,0 0 0,0 0-1,0 0 1,-1 0 0,1 0 0,0 0 0,0 0-1,0 0 1,0 0 0,0 0 0,0-1 0,-1 1-1,1 0 1,0-1 0,0 1 0,0-1 0,0 1-1,-1-2 1,-1 0 41,1 0 0,-1 0-1,1 0 1,0-1 0,-1 1-1,1-1 1,0 0 0,-3-5-1,-2-7 6,0 1-1,1-2 0,1 1 1,0-1-1,1 0 0,-2-20 0,-5-102-113,9-260-757,3 138 163,-3 129 341,3-288-360,4 331 572,3 0 1,33-139-1,-36 205 116,1 1 0,1 0 1,0 0-1,2 1 0,1 0 0,0 0 0,22-30 0,-27 45-4,-1 0 0,1 0 0,0 0 0,0 1 0,0-1 0,0 1 0,1 1-1,0-1 1,0 1 0,0 0 0,0 0 0,0 1 0,1 0 0,-1 0 0,1 0 0,-1 1-1,1 0 1,0 0 0,-1 1 0,1 0 0,0 0 0,0 0 0,-1 1 0,1 0-1,0 0 1,12 5 0,-2 0 25,0 1 0,-1 1-1,0 0 1,0 1 0,-1 1-1,0 1 1,-1 0 0,22 21 0,97 124 28,-30-31 124,-85-106-172,21 22 11,-1 2-1,-2 1 1,44 73-1,-72-103-86,-1 0-1,0 1 1,-1-1-1,0 2 1,-1-1-1,-1 1 1,0-1-1,-1 1 1,-1 0-1,-1 0 1,0 0-1,-1 1 1,-1-1 0,0 0-1,-1 0 1,-1 0-1,-5 17 1,2-13 9,-2-1 0,0-1-1,-1 1 1,-1-1 0,0-1 0,-1 0 0,-1-1 0,-1 0 0,0 0 0,-1-2 0,-25 22 0,18-21-29,0 0 0,-1-1 0,-1-1 0,0 0-1,-1-2 1,0-2 0,-1 0 0,-40 9-1,48-14 4,-87 16-107,94-19 148,0 0-1,1-1 1,-1 0 0,0-1-1,0 0 1,1 0-1,-1-1 1,-14-4 0,22 5 12,-3 0-236,9 7-49,4 7 331,4 8-71,-1 1 0,16 45 0,-24-58 54,0 0 0,0-1 0,1 0 0,0 1 0,0-1 0,10 13 0,-10-17 4,-1-1-1,0 0 0,1 0 0,0 0 1,0 0-1,0-1 0,0 1 1,0-1-1,0 0 0,1 0 1,-1-1-1,1 1 0,-1-1 1,1 0-1,6 1 0,28 0 62,0 0-1,0-3 0,45-6 1,6 0-19,-38 6-328,-1 2-1,57 9 1,100 26-1327,51 7-69,-197-39 788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20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117 406 9220,'4'10'1557,"-4"-9"-1227,1 1 1,0-1-1,-1 0 1,1 1-1,-1-1 1,1 1-1,-1-1 1,0 1-1,0-1 1,0 1-1,0 1 1,0 1-236,0 1 1,0-1 0,0 0-1,1 0 1,0 0 0,-1 0 0,3 7-1,2 7-108,9 63-176,-4 2-1,-3 0 1,-4 0-1,-4 0 1,-20 152 0,-1-96-170,-31 269 64,52-403 301,-19 188 284,20-193-263,0 1 0,0 0 1,0-1-1,0 1 0,0 0 0,-1 0 0,1-1 0,0 1 0,0 0 1,-1-1-1,1 1 0,0 0 0,-1-1 0,1 1 0,-1-1 1,1 1-1,-1-1 0,1 1 0,-1-1 0,1 1 0,-1-1 0,1 1 1,-1-1-1,0 1 0,1-1 0,-1 0 0,0 1 0,0-1 5,0 0-1,1-1 0,-1 1 0,0 0 0,0 0 0,1 0 1,-1-1-1,0 1 0,1 0 0,-1-1 0,0 1 0,1 0 0,-1-1 1,1 1-1,-1-1 0,1 1 0,-1-1 0,1 1 0,-1-1 1,1 1-1,-1-1 0,1 0 0,-1 1 0,1-2 0,-3-4 81,0-1-1,0 1 1,1-1-1,0 0 1,0 0-1,-1-12 1,-1-45-54,3 38-78,0-48-228,9-81 0,19-73-113,-18 157 314,104-532 103,-87 502 61,48-123 1,-65 201-24,1 1 1,1 0-1,1 1 1,0 0-1,2 1 1,0 0-1,2 2 0,0-1 1,35-29-1,-42 41-54,0 1 0,1 0-1,0 1 1,0 0 0,0 1-1,0 0 1,1 0 0,0 1-1,-1 1 1,1 0 0,0 0-1,1 1 1,-1 0 0,19 2-1,-26-1-48,0 0 0,1 1 0,-1-1 0,0 1-1,0 0 1,1 0 0,-1 1 0,0-1 0,0 1-1,0 0 1,0 0 0,-1 0 0,1 0 0,0 1 0,-1 0-1,0-1 1,1 1 0,-1 1 0,0-1 0,-1 0 0,1 1-1,-1-1 1,1 1 0,1 4 0,0 0-27,-1-1 1,0 1-1,0 0 1,0 0 0,-1 0-1,0 0 1,0 12-1,1 61-334,-3-76 346,-2 38-224,-2-1 0,-1 0 0,-2 0 0,-14 42 0,3-24-43,-4 0 0,-30 59 0,32-78 249,-2-1-1,-1-2 0,-35 43 0,45-64 43,-1-1 0,-1-1 0,-1 0 0,0 0 0,-1-2 0,-1 0 0,0-1 0,-35 17 0,41-24-260,1-1 1,-1-1-1,0 0 0,-1 0 0,-22 1 0,28-4-231,-1 0 0,1 0 1,-1-1-1,-12-2 0,16 2 154,1 0-1,0 0 1,0 0 0,0-1-1,0 1 1,0-1-1,0 0 1,0 1-1,0-1 1,1 0 0,-4-4-1,3 3-520,1 0 0,0-1 0,0 1 0,0-1 0,0 0 0,-1-5 0,3 9 832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20:55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344 648 8084,'-58'419'1392,"53"39"-461,51 9 273,63-9-959,-43-241-271,-5-56 4,-58-154 21,0 0 1,1-1-1,0 1 0,0-1 1,0 0-1,1 0 0,0 0 1,0 0-1,7 5 0,-9-9 3,-1-1-1,1 1 0,0-1 1,-1 0-1,1 0 0,0 0 1,0 0-1,0 0 0,0-1 1,0 1-1,0-1 0,4 0 1,12 1 51,-1-1 0,1 0 1,-1-2-1,1 0 1,-1-1-1,0-1 0,0-1 1,0 0-1,0-1 0,27-14 1,-14 2 123,-1-2 1,-1-1-1,0-1 0,-2-1 1,45-49-1,-29 22 100,-1-3-1,42-71 1,-5-14-14,-5-3-1,-6-3 1,88-281 0,-134 348-121,-3-2 0,-4 0-1,-4 0 1,-3-1 0,-3-1 0,-8-102-1,-1 137 19,-3 1 0,-1 0 0,-3 1-1,-1 0 1,-31-70 0,11 43 57,-4 2-1,-65-96 1,74 127-173,-2 1-1,-34-35 0,42 52-29,-1 0 0,0 1 0,-1 1 0,-37-21 0,44 31-18,0 1-1,0 1 1,-1 0 0,1 1-1,-1 1 1,0 1-1,0 0 1,-20 0-1,0 1-19,0 3 0,-66 9 0,76-5 1,0 1 0,0 1 0,1 2-1,0 1 1,-44 22 0,27-7-31,1 1 0,-53 44 0,53-33 7,2 2 0,1 1 0,2 2 0,-49 74 0,55-68-104,3 1 0,2 2 0,3 0 0,1 2 0,3 0 0,-16 73 1,20-50-276,3 0 0,-3 119 0,13-113 270,4 0-1,3-1 1,4 0 0,4 0 0,37 132 0,-32-160 145,3 0-1,1-2 1,3 0 0,2-2-1,3-1 1,54 70 0,-36-62 13,2-2 1,2-2-1,3-2 1,93 66-1,-106-87 20,2-2-1,75 35 1,-92-51 25,0-1 1,0-1 0,1-2-1,0 0 1,0-2-1,36 2 1,-36-6 89,1-1 1,45-5-1,-59 2-48,0 0 0,-1-1 0,1 0 0,-1-1 0,1-1 0,20-12 0,-9 2 58,0-1 0,-2-2 0,0-1 0,-2 0-1,0-2 1,-1 0 0,-1-2 0,-2 0 0,20-33 0,-9 7-3,-2-1 0,-2-1 1,-3-2-1,16-56 0,-12 15-53,-5 0 0,-3-2 0,-4-1-1,-5 0 1,-4 0 0,-16-192-1,0 207-29,-4 0 0,-3 0 0,-54-146 0,19 98-5,-104-182-1,129 263-52,-2 1 0,-45-53 0,60 84-14,0 0 0,-2 1 1,0 1-1,-1 1 0,-1 0 0,0 2 1,-1 0-1,-24-12 0,30 20-8,1 0 0,-2 0 0,1 1 0,0 1 0,-1 1 0,-14-1 0,6 1-27,-1 2 0,1 1 0,-26 4 0,31-1 12,-1 0 0,1 2 1,0 0-1,0 1 0,0 1 0,1 0 1,1 1-1,-1 1 0,1 1 0,1 0 1,-20 19-1,0 5-39,1 1 0,2 1 0,-35 53 0,11-4-29,4 3 0,-44 102 0,65-120 32,4 2 0,2 0 1,4 2-1,3 0 0,3 2 0,4-1 1,-2 111-1,16 48-99,2-160 96,18 87 1,-14-117 39,2-1 0,3-1-1,21 50 1,-22-64 11,2 0 0,2-1 0,0 0 0,2-1 0,27 29 0,-36-44 17,1-1 0,0 0 0,0-1-1,2 0 1,-1-1 0,1 0 0,0-1 0,1 0 0,0-1-1,0-1 1,1 0 0,-1-1 0,1-1 0,0 0 0,25 2-1,-4-3 13,0-2 0,43-4 0,-61 1 4,0 0-1,0-2 0,0 0 1,-1-1-1,1-1 0,20-10 1,-8 0 12,-2-1 0,0-2 0,-1-1 0,0-1 0,-2-1 0,-1-1 1,0-2-1,-2 0 0,-1-1 0,28-47 0,-26 34 16,-1-1-1,-3-1 1,-1-1-1,-2-1 1,-2 0 0,-1-1-1,7-60 1,-14 59 32,-2 0 1,-2-1-1,-2 1 1,-2-1-1,-2 1 1,-2 0 0,-2 0-1,-2 1 1,-2 0-1,-21-51 1,14 50 6,-1 1 1,-3 0-1,-34-49 0,38 67-67,-1 0 0,-2 1 0,0 1 0,-1 1 0,-48-36 0,62 53-28,0 0 0,-1 1 0,1 0 0,-1 0 0,0 1 0,0 0 0,0 1 0,-1 0 0,0 0 0,1 1 0,-1 1 0,0 0 0,-17 1 0,24 0-21,1 0 0,0-1 0,-1 1 0,1 0 0,0-1 1,0 0-1,-1 0 0,1 0 0,0 0 0,-3-2 0,4 2 24,0 0 0,0-1 0,1 1 0,-1-1 0,1 1 0,-1-1 0,1 0 0,-1 1 0,1-1 0,0 0 1,0 0-1,0 0 0,0 0 0,0 0 0,-1-4 0,-1-5-1,1-1 1,0 1-1,0-14 0,-1-7-6,4 19 21,0 12 4,-1 1 0,0 0 0,0 0 1,0-1-1,0 1 0,0 0 1,0-1-1,0 1 0,1 0 0,-1-1 1,0 1-1,0 0 0,0-1 0,0 1 1,0 0-1,-1-1 0,1 1 1,0 0-1,0-1 0,0 1 0,0 0 1,0-1-1,0 1 0,0 0 0,-1-1 1,1 1-1,0 0 0,0 0 1,-1-1-1,2 1-4,-1 0 0,1 0 0,0 0 0,0 0 1,-1 0-1,1 0 0,0 0 0,-1 0 0,1-1 0,0 1 0,-1 0 0,1 0 1,0-1-1,-1 1 0,1 0 0,-1-1 0,1 1 0,0-1 0,0 0 1,-1 0 6,1 0 1,-1 1 0,0-1-1,1 0 1,-1 0 0,0 0 0,0 0-1,0 0 1,0 0 0,0 0-1,0 0 1,0 0 0,0 0 0,0 0-1,0 0 1,-1 0 0,1 1-1,-1-3 1,-3-10 35,4 12-45,0 1 1,0-1-1,0 1 1,0-1-1,0 1 1,0-1-1,0 0 1,0 1-1,1-1 1,-1 1-1,0-1 1,0 1-1,1-1 1,-1 1-1,0-1 1,0 1-1,1-1 0,-1 1 1,1-1-1,-1 1 1,0-1-1,1 1 1,-1 0-1,1-1 1,0 1-1,17-11-69,-4 3 38,-7 2 33,-2 2 0,-1 1 0,1-1 0,-1 0 0,0 0 0,-1-1 0,1 1 0,-1-1 0,5-7 0,-8 10 1,1 0 0,0 0 0,0 1 0,0-1 0,0 0 0,1 0 0,-1 1 0,0-1 0,1 0 0,-1 1 0,1 0 0,1-2 0,30-25-4550,1-11-1472,-17 6-614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2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1 706 12227,'31'169'4009,"36"75"-3605,-1-50-542,40 120-1312,-24 3-1226,-75-260 2605,-6-56 118,-1 0 0,0 0 0,0 0 0,0 0 0,0 0 0,0 0-1,-1-1 1,1 1 0,0 0 0,0 0 0,0 0 0,-1 0 0,1 0 0,-1-1-1,1 1 1,0 0 0,-1 0 0,1-1 0,-1 1 0,-1 1 0,2-2 2,-1 0 1,0 1 0,1-1 0,-1 0-1,1 0 1,-1 0 0,0 0-1,1 0 1,-1 0 0,0 0 0,1 0-1,-1 0 1,1 0 0,-1-1 0,0 1-1,1 0 1,-1 0 0,1-1-1,-1 1 1,0 0 0,0-1 0,-3-2 196,0 0 1,0 0 0,1 0 0,-1 0 0,-3-5 0,0-1-54,0-1 1,1 0-1,0 0 1,0 0-1,1-1 1,-6-20-1,1-4-135,-5-36 1,-29-330-133,33-5-315,35-355-391,-21 727 795,-2 11 52,1 1 0,1 0 0,1 0 0,13-39 1,-17 58-42,1 0 1,1 1-1,-1-1 1,0 0 0,1 1-1,-1-1 1,1 1 0,0 0-1,-1-1 1,1 1 0,1 0-1,-1 0 1,0 0 0,0 1-1,1-1 1,-1 0 0,5-1-1,-4 2 8,0 0 1,1 0-1,0 1 0,-1-1 0,1 1 1,-1 0-1,1 0 0,-1 0 1,1 1-1,-1-1 0,1 1 0,-1 0 1,1 0-1,4 2 0,10 5 39,-1 0 0,1 1 0,-2 1-1,0 0 1,0 1 0,0 1 0,18 19 0,7 10 11,42 57 1,-12-6-534,-5 3 0,-4 3 0,-4 3 0,-5 2 0,-5 2 0,-3 2 0,48 184-1,-77-212-410,-15-72 753,-1 0-1,1 0 0,-1 0 1,-1 0-1,1 0 0,-1 0 0,-3 13 1,2-17 60,1 0 0,-1 0-1,1 0 1,-1-1 0,0 1 0,0-1 0,0 1 0,0-1 0,0 0 0,-1 1 0,1-1 0,-1 0 0,1-1 0,-1 1-1,0 0 1,0-1 0,0 0 0,0 1 0,0-1 0,0 0 0,0-1 0,0 1 0,0 0 0,0-1 0,-5 0-1,-50 0-224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2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1 202 9626,'73'-28'3441,"24"-20"-3041,11-10-648,11-9 160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2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413 1 10842,'-33'26'604,"-3"3"560,-50 50-1,72-64-996,0 2-1,2 0 0,0 1 1,0 0-1,2 1 0,-11 26 1,-14 50-426,4 1 1,4 2-1,4 0 1,5 2-1,-7 133 1,23-204 189,1 0 1,1 0-1,2 0 1,9 56-1,-8-75 147,0 0-1,0 0 0,1 0 0,0 0 0,0-1 0,1 1 1,1-1-1,0-1 0,0 1 0,0-1 0,1 0 1,0 0-1,1-1 0,0 0 0,0 0 0,18 10 0,-8-7 165,0-1-1,1-1 0,0-1 0,0-1 0,1 0 1,21 3-1,126 8 429,-117-14-650,-1 2 0,65 14 1,-93-13-107,-1 1 1,1 0-1,-2 1 1,1 1 0,-1 1-1,-1 1 1,0 1 0,0 0-1,-1 1 1,15 16-1,-20-17-40,-1 0-1,0 1 1,-1 1-1,-1 0 1,0 0-1,-1 0 1,0 1 0,-2 1-1,1-1 1,-2 1-1,0 0 1,-1 0-1,3 24 1,-5-22 98,-2-1 0,0 1 1,-1 0-1,-1-1 0,0 1 1,-1-1-1,-1 0 0,-1 0 1,0 0-1,-1-1 0,-1 1 1,-1-1-1,0-1 0,-15 22 1,9-18-29,-1 1 0,-1-2 1,-1 0-1,0-1 1,-1 0-1,-1-2 1,0 0-1,-1-1 0,-42 21 1,52-30-63,0-1 0,0 0 0,0 0 0,0-1 0,-18 3 0,18-6 50,0 0 0,0 0 0,1-1 0,-1-1 0,-12-2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3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1 664 11715,'1'-1'161,"0"0"1,0 0 0,0 0-1,0 1 1,0-1 0,1 0 0,-1 1-1,0-1 1,1 1 0,-1-1 0,0 1-1,1 0 1,-1-1 0,0 1-1,1 0 1,-1 0 0,0 0 0,1 0-1,-1 0 1,1 0 0,-1 1 0,0-1-1,1 0 1,-1 1 0,0-1 0,1 1-1,-1 0 1,0-1 0,0 1-1,0 0 1,1-1 0,0 3 0,4 1-102,-1 1 1,1 1 0,-1-1-1,0 1 1,8 12 0,2 7-29,-1 0 0,-2 1-1,0 1 1,14 49 0,18 122-159,1 220-805,-29 6-277,-9-191 760,0-92 350,0 155 1559,-8-288-497,-3-9-521,-4-10 60,8 10-477,-9-17 68,1-1 0,1 0 0,1 0 0,0-1 1,-4-30-1,-6-109-752,16 148 632,-12-532-2395,12 489 2225,3 0 0,15-88 0,-16 132 177,1-1 0,0 1-1,1 1 1,0-1 0,0 0-1,1 1 1,0 0 0,10-12-1,-12 17 13,0 0-1,1 1 0,-1 0 0,1 0 1,0 0-1,0 0 0,0 1 1,0-1-1,0 1 0,0 0 0,1 0 1,-1 1-1,1-1 0,-1 1 0,1 0 1,0 0-1,0 1 0,-1-1 1,7 1-1,8 2-8,1 1 0,-1 0 0,0 2 0,0 0 1,36 16-1,-24-10 22,33 9 1,-54-18 2,0 0-1,1-1 1,-1 0-1,0 0 1,0-1-1,1 0 1,15-3-1,-11-1 61,-1-1-1,1 0 1,-1 0-1,0-2 1,-1 0-1,1 0 0,-1-1 1,-1-1-1,0 0 1,0-1-1,11-11 1,5-8 188,-2-1 0,-1 0 0,23-39 0,-19 22-125,-2 0 0,-2-2 1,-2-1-1,-3 0 0,-1-2 0,-3 0 0,-3-1 0,-1-1 0,-3 0 0,-3 0 0,-1 0 0,-5-87 1,-4 74-74,-3-1 1,-2 2 0,-31-108-1,31 149-53,9 25-6,0 0 1,-1 0-1,1-1 0,0 1 1,0 0-1,0-1 1,0 1-1,0 0 0,-1 0 1,1-1-1,0 1 1,0 0-1,0 0 0,-1-1 1,1 1-1,0 0 0,0 0 1,-1 0-1,1-1 1,0 1-1,0 0 0,-1 0 1,1 0-1,0 0 1,-1 0-1,1 0 0,0 0 1,-1 0-1,1-1 1,-2 4-4,1-1 0,0 0 1,0 1-1,0-1 1,1 1-1,-1-1 1,1 1-1,-1-1 0,1 1 1,0 0-1,0-1 1,0 4-1,-20 632-322,20-589 266,19 1211-4844,-17-1221 4553,0-1-1111,-1 1 0,-8 77 0,4-107 1168,1 1 0,-1-1 1,0 0-1,-9 16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03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1 690 9522,'4'-33'4481,"25"-17"-528,56-36-3985,38-18-224,56-29-800,20-9-601,30 0 937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25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0 562 8666,'7'-6'3081,"19"-12"-2657,13-10-216,30-23-80,17-12 0,28-25-144,5-9-272,3-12-681,-7 7 609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26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144 904 8098,'-36'-45'3498,"36"45"-3489,0 0-1,0 0 1,0 0 0,0-1 0,0 1 0,0 0-1,0 0 1,0 0 0,0 0 0,0 0 0,0 0-1,0-1 1,0 1 0,0 0 0,0 0 0,-1 0 0,1 0-1,0 0 1,0 0 0,0 0 0,0 0 0,0 0-1,0 0 1,0 0 0,-1-1 0,1 1 0,0 0-1,0 0 1,0 0 0,0 0 0,0 0 0,0 0-1,-1 0 1,1 0 0,0 0 0,0 0 0,0 0-1,0 0 1,0 0 0,0 0 0,-1 0 0,1 0-1,0 0 1,0 1 0,0-1 0,0 0 0,0 0 0,0 0-1,0 0 1,-1 0 0,1 0 0,0 0 0,0 0-1,0 0 1,0 0 0,0 1 0,0-1 0,0 0-1,0 0 1,-2 14 230,6 31-111,-3-37-91,55 1056-729,-56-1054 741,-1 37 293,1-44-268,-1 0 0,1-1 0,-1 1 0,1 0 0,-1-1-1,0 1 1,0 0 0,0-1 0,0 1 0,0-1 0,-3 4-1,3-6-23,1 1-1,-1-1 0,1 1 0,-1-1 0,0 0 0,1 1 0,-1-1 0,0 1 1,0-1-1,1 0 0,-1 0 0,0 0 0,0 1 0,1-1 0,-1 0 0,0 0 1,0 0-1,1 0 0,-1 0 0,0 0 0,0 0 0,1-1 0,-1 1 0,0 0 1,-1-1-1,-18-9 934,14 5-873,1 0 0,-1 0 0,1-1 0,0 1 0,1-1 0,0 0 0,0 0 0,0-1 0,0 1 0,-4-13 0,0-5-9,-10-45-1,7 12-84,3-1 0,-1-90 0,16-119-148,-7 251 115,3-55-54,12-183-361,-8 195 244,2 0 1,20-69-1,-27 118 157,2 0 0,-1 0 0,1 0 0,1 0 1,0 0-1,10-15 0,-12 22 25,-1 0 0,0 1 1,1-1-1,-1 1 0,1 0 1,0 0-1,0 0 0,-1 0 1,1 0-1,1 1 0,-1-1 1,0 1-1,0 0 0,0 0 1,1 0-1,-1 0 0,1 1 0,-1-1 1,0 1-1,1 0 0,-1 0 1,1 0-1,-1 1 0,1-1 1,4 2-1,5 2-3,1 0 0,-1 1 0,0 1 0,0 0 0,-1 1 0,0 0 0,21 17 0,1 4-8,36 40-1,78 100 5,-5-6-17,-117-135 29,1-1 0,2-2 0,49 33 1,-68-51 36,1 0 1,-1-1-1,1 0 0,1 0 1,-1-1-1,22 4 1,-29-7 16,0 0 1,-1-1 0,1 0-1,0 1 1,0-1-1,0-1 1,-1 1 0,1 0-1,0-1 1,-1 0-1,1 0 1,0 0 0,-1 0-1,1-1 1,-1 1-1,1-1 1,-1 0-1,0 0 1,0 0 0,0 0-1,0-1 1,0 1-1,0-1 1,3-5 0,-1-2 82,0 0 0,-1-1 1,0 1-1,-1-1 0,0 0 1,-1 0-1,0 0 0,0-18 0,7-83 187,-7-132 0,-23-116-492,-3-100-1828,27 446 1075,3 24-95,9 34-493,3 25 704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26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25 342 8298,'5'-18'2757,"-5"18"-2738,0 0 0,0 1-1,1-1 1,-1 0 0,0 0-1,0 0 1,0 0 0,0 0-1,0 0 1,0 0 0,0 0-1,0 0 1,0 0 0,0 0-1,0 0 1,0 0 0,0 0-1,0 0 1,0 0 0,1 0-1,-1 0 1,0 0 0,0 0-1,0 0 1,0 0 0,0 0-1,0 0 1,0 0 0,0 0-1,0 0 1,0 0 0,0 0-1,0 0 1,0 0 0,0 0-1,0 0 1,1 0 0,-1 0-1,0 0 1,0 0 0,0-1-1,0 1 1,0 0 0,0 0-1,0 0 1,0 0 0,0 0-1,0 0 1,0 0 0,0 0-1,0 0 1,0 0 0,0 0-1,0 0 1,0 0 0,0 0-1,0 0 1,0-1 0,0 1-1,0 28 3,0-14 75,-17 330-650,1-42 138,24-6 374,7-188 303,-12-93-151,0 1 1,1-1 0,1-1 0,8 17 0,-12-28-55,0 0 0,1-1 0,-1 1 0,1-1 0,-1 1 0,1-1 0,0 1 0,0-1 1,0 0-1,0 0 0,1 0 0,-1 0 0,0 0 0,1-1 0,0 1 0,-1-1 0,1 1 1,0-1-1,-1 0 0,1 0 0,0 0 0,0-1 0,0 1 0,0-1 0,0 1 0,0-1 0,0 0 1,0 0-1,0 0 0,0-1 0,0 1 0,0-1 0,0 0 0,0 1 0,-1-1 0,7-3 1,2-2 140,0 0 1,-1 0 0,1-1 0,-1-1 0,-1 1 0,1-2 0,13-15 0,5-10 47,-2 0 1,-2-2-1,-1-1 0,21-45 1,62-167-135,-12-10-687,-73 193 141,23-134 0,-41 168 392,0 0 0,-2 0 0,-2 0 0,0 0 0,-9-44 0,7 59 15,-1 0-1,-1 1 1,0 0 0,-1 0 0,0 0-1,-2 1 1,1-1 0,-2 2-1,0-1 1,-1 1 0,-17-18 0,24 29-13,0 0 1,0 0 0,-1 0 0,1 0 0,-1 1 0,0 0 0,0 0 0,1 0 0,-1 0 0,-1 0 0,1 1 0,0 0-1,0 0 1,0 0 0,-1 0 0,1 1 0,0-1 0,-1 1 0,1 0 0,-1 0 0,-7 2 0,4 1-64,0-1 1,0 1-1,0 1 1,0 0-1,0 0 1,1 0-1,0 1 1,-1 0-1,2 0 1,-12 12-1,-7 10-125,-24 35 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27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58 5377,'-46'-58'368,"50"64"-760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28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72 625 7610,'10'8'626,"-9"-7"-475,-1 0-1,1 0 1,0-1-1,0 1 1,0 0-1,0 0 1,0 0-1,0-1 1,0 1-1,1-1 1,-1 1-1,0-1 1,0 1-1,2 0 0,-2-3 5,-1-1 0,0 1 0,0 0 0,0 0 0,0 0 0,-1 0 0,1 0 0,-1 0-1,1 0 1,-2-4 0,0-27 599,2 29-797,0 0 1,0-1-1,0 1 1,-1 0 0,-1-8-1,-20-17 184,18 20-124,-6-6 96,2-2 1,-11-26 0,-2-31 468,19 65-479,0 0 0,1-1 0,0 1 0,1 0 0,0-1 0,1-11 0,-1 21-99,0-1 1,0 0 0,0 1-1,1-1 1,-1 0 0,0 1-1,0-1 1,0 0 0,1 1-1,-1-1 1,0 0 0,1 1-1,-1-1 1,0 1 0,1-1-1,-1 0 1,1 1 0,-1-1-1,1 1 1,-1 0 0,1-1-1,-1 1 1,1-1 0,0 1-1,-1 0 1,1-1 0,-1 1-1,1 0 1,0 0-1,-1-1 1,1 1 0,0 0-1,-1 0 1,1 0 0,0 0-1,0 0 1,-1 0 0,1 0-1,0 0 1,-1 0 0,1 0-1,0 1 1,-1-1 0,1 0-1,0 0 1,-1 1 0,1-1-1,0 1 1,3 1-6,0 0 0,0 0-1,-1 0 1,1 1 0,-1 0 0,0-1 0,6 7-1,9 14 9,-2 0-1,0 1 0,-1 1 1,15 34-1,39 116 52,-40-88-42,35 177-1,-54-197-100,-3 0 0,-2 1 0,-6 91-1,0-142 132,0-1-1,-1 1 1,0-1-1,-2 1 1,0-1-1,0 0 1,-2 0-1,-7 16 1,10-28 59,1 0 0,0 0 1,-1 0-1,0-1 0,0 1 0,0-1 1,-1 0-1,1 1 0,-1-2 0,1 1 1,-1 0-1,0-1 0,0 1 0,0-1 1,0 0-1,-1-1 0,-4 2 0,6-2-47,0-1-1,0 1 1,0-1-1,1 0 1,-1 0-1,0-1 1,0 1-1,0 0 1,0-1-1,0 0 1,0 0-1,1 0 1,-1 0-1,0 0 1,1 0-1,-1-1 1,1 1-1,-1-1 1,1 1-1,0-1 1,-1 0-1,1 0 1,0 0-1,0-1 1,1 1-1,-1 0 1,0-1-1,-1-3 1,-5-8-44,1-1 0,1 0 0,0 0 0,1 0 0,1-1 0,-4-26 0,-5-104-198,11 113 153,-7-134-325,20-250-1,-9 397 335,-2 11 15,0 1 0,1-1 1,1 0-1,-1 1 0,1 0 1,1-1-1,-1 1 0,7-13 1,-8 20 4,-1 0 0,1 0-1,0 0 1,-1 1 0,1-1 0,0 0 0,0 0 0,0 0 0,0 1 0,0-1 0,0 0 0,0 1-1,0-1 1,0 1 0,0-1 0,0 1 0,0-1 0,0 1 0,0 0 0,0-1 0,1 1 0,-1 0 0,0 0-1,0 0 1,0 0 0,1 0 0,-1 0 0,0 1 0,0-1 0,0 0 0,0 0 0,0 1 0,1-1-1,-1 1 1,0-1 0,0 1 0,0-1 0,0 1 0,1 1 0,6 4-12,0 0 1,0 0-1,-1 1 0,6 7 1,30 34-108,-4 2 0,46 74 0,58 122-927,-122-208 796,122 222-426,-143-260 701,0-1 0,0 1 0,1 0 0,-1 0 0,0 0 0,0 0-1,0 0 1,0 0 0,0 0 0,0-1 0,0 1 0,0 0 0,0 0 0,0 0 0,1 0 0,-1 0-1,0 0 1,0 0 0,0 0 0,0 0 0,0 0 0,0 0 0,1 0 0,-1 0 0,0 0-1,0 0 1,0 0 0,0-1 0,0 2 0,0-1 0,1 0 0,-1 0 0,0 0 0,0 0 0,0 0-1,0 0 1,0 0 0,1 0 0,-1 0 0,0 0 0,0 0 0,0 0 0,0 0 0,0 0-1,0 0 1,0 0 0,0 0 0,1 1 0,-1-1 0,0 0 0,0 0 0,0 0 0,0 0-1,0 0 1,0 0 0,0 0 0,0 1 0,0-1 0,0 0 0,0 0 0,0 0 0,0 0 0,0 0-1,0 1 1,0-1 0,0 0 0,2-15 685,-1 6-539,15-114 570,30-327-747,-42 258-207,-2 50 84,25-186 1,-26 324 130,0-1 18,-1 0 1,1 0-1,0 0 0,1 0 0,-1 1 0,5-9 1,-5 12-14,-1 0 0,1 0 0,0 1 0,0-1 1,-1 0-1,1 0 0,0 1 0,0-1 0,0 1 0,0-1 0,0 1 1,0-1-1,0 1 0,0 0 0,0-1 0,0 1 0,0 0 1,0 0-1,0 0 0,0 0 0,1-1 0,-1 2 0,0-1 1,0 0-1,0 0 0,0 0 0,0 0 0,0 1 0,0-1 1,0 1-1,0-1 0,0 1 0,0-1 0,0 1 0,1 0 1,14 8-3,-1 0 0,1 1 1,-2 0-1,0 1 0,17 17 1,-4-1 3,37 51 0,-32-34-219,45 89 0,12 56-1110,12 21-1825,-97-200 2830,1-1 0,1 0 0,0 0-1,0 0 1,0-1 0,10 9 0,-1-9-133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20:57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 5442,'-104'3'3615,"103"-3"-3617,0 0-1,0 0 1,1 0-1,-1 0 0,0 0 1,0 0-1,0 1 0,0-1 1,0 0-1,1 1 0,-1-1 1,-1 1-1,2-1 1,-1 1 1,1-1-1,0 0 0,0 0 1,0 1-1,0-1 1,-1 0-1,1 0 0,0 1 1,0-1-1,0 0 0,0 0 1,0 1-1,0-1 0,0 0 1,0 0-1,0 1 1,0-1-1,0 0 0,0 1 1,0-1-1,0 0 0,0 0 1,0 1-1,0-1 0,0 1 1,2 1 9,0 1 1,-1 0 0,1-1-1,0 1 1,4 4 0,5 6 300,67 103 883,-52-80-991,282 349 354,273 239-335,-185-207-139,-244-253-61,205 227 38,539 684 54,-564-644-92,-189-242-6,294 407 29,-13 14 1,-337-484-35,104 151-6,636 893 1155,-3-26 1433,-562-738-1437,-18 6 592,-159-266-1045,78 176 393,-142-276-922,49 81 0,-68-125-175,5 10 42,-7-9-63,-6-6-79,-210-122-1043,101 62 908,-336-170-360,-36 24-194,-10 29 37,420 153 732,-18-5 246,88 30-171,4 2-13,0-1 1,1 1 0,-1-1 0,0 0 0,1 0 0,-1 0 0,1 0 0,0 0 0,-1-1 0,1 1 0,0-1 0,0 0 0,-3-2 0,5 4-36,0 0-1,0 0 1,0-1 0,0 1-1,0 0 1,0 0 0,0 0-1,0-1 1,0 1 0,0 0-1,0 0 1,0 0 0,0-1 0,0 1-1,0 0 1,0 0 0,0 0-1,0-1 1,0 1 0,1 0-1,-1 0 1,0 0 0,0 0-1,0 0 1,0-1 0,0 1-1,1 0 1,-1 0 0,0 0 0,0 0-1,0 0 1,0 0 0,1 0-1,-1-1 1,0 1 0,0 0-1,0 0 1,1 0 0,-1 0-1,0 0 1,0 0 0,0 0 0,1 0-1,-1 0 1,0 0 0,1 0-1,11-1 91,15 1-129,0 1 0,0 1 0,35 8 0,80 27-132,167 68 19,-7 18 10,-61-24 37,-221-91 93,242 86-73,-225-84 86,0-1 0,1-2 0,0-2 0,1-1 0,44-2 0,-73-2 21,1-1 1,0-1-1,-1 0 0,1 0 0,-1-1 0,0 0 0,1-1 1,-2 0-1,14-8 0,-16 8 19,-1 0 1,0 0-1,0-1 1,0 0-1,-1 0 1,1-1 0,-1 1-1,-1-1 1,1 0-1,-1-1 1,0 1-1,0-1 1,-1 0-1,4-9 1,-2-3 95,0-1-1,-1 0 1,-1 0 0,-1 0 0,-1 0 0,-2-31 0,-2 13 70,-1-1 0,-15-55 0,2 34-49,-3 1-1,-2 1 1,-53-97-1,-117-145-36,176 278-125,-3-5-54,-1 1 0,-1 0 0,-33-31 0,47 51 20,0 0 0,-1 0-1,1 1 1,-1 0 0,0 0 0,0 1 0,-1 0-1,1 1 1,-1 0 0,0 0 0,0 1 0,0 0-1,0 0 1,0 1 0,0 0 0,-18 2-1,14 0-6,0 1-1,0 0 0,0 1 0,0 1 0,1 0 0,-1 1 0,1 0 0,0 1 0,1 0 0,-1 1 0,1 0 0,1 1 0,-18 16 1,-7 9-690,1 1 0,2 2 0,-53 78 1,-58 136-4751,55-76-5471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0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3279 9138,'10'10'256,"1"-2"-1,-1 1 1,2-1-1,-1-1 1,1 0-1,1-1 1,-1 0-1,1-1 1,0 0 0,0-1-1,0-1 1,1 0-1,0 0 1,-1-2-1,26 1 1,-27-3-213,0-1-1,0 0 1,0-1 0,0 0-1,0 0 1,-1-2 0,0 1 0,13-8-1,-7 2-17,-1-1-1,-1 0 0,1-1 1,20-21-1,-6 0-37,-2-1 0,-1-2 0,37-65 1,-46 70 60,-1-1 0,-2 0 0,-1-1 1,14-53-1,-23 66 56,-1 1 0,-1-1 0,-1 0 0,-1-1 1,-1 1-1,0 0 0,-2 0 0,0 0 0,-8-32 1,1 20-11,-1 1 1,-2 0 0,-1 1 0,-29-50 0,31 62-99,-1 1 0,0 0 0,-2 1 0,0 0 0,0 1 0,-2 1 0,1 0 0,-29-18 0,35 27-10,0-1-1,-1 2 1,0-1-1,0 2 1,0-1 0,0 1-1,-15-2 1,19 4 2,0 0 0,-1 1 1,1 0-1,0 0 1,-1 1-1,1-1 1,0 2-1,0-1 0,-1 0 1,1 1-1,0 0 1,1 1-1,-1-1 0,-6 5 1,2 0-1,0 0-1,1 1 1,0 0 0,0 1 0,1 0 0,0 0-1,1 1 1,0 0 0,0 0 0,-6 16-1,-2 4-8,3 1 0,-15 52 1,14-36 11,2 2 1,2 0-1,3 0 1,-1 62-1,6-89 7,2 1 1,1-1-1,0 1 0,2-1 0,0 0 0,2 0 0,0-1 0,2 1 0,0-1 0,1-1 0,19 31 0,-23-43 17,1-1 0,-1 0 0,2 0 0,-1 0 0,1-1 0,0 1 0,0-2 0,1 1 0,-1-1-1,1 0 1,0-1 0,1 0 0,-1 0 0,14 4 0,-12-6 40,1 0 1,-1-1-1,1 0 0,0 0 1,-1-1-1,1-1 0,0 1 1,-1-2-1,1 0 0,-1 0 0,1-1 1,12-5-1,0-1 101,-1-2 0,0 0 1,0-2-1,-1-1 0,-1 0 0,-1-1 0,20-20 0,-6 2 67,-2 0 0,53-76 0,-56 66-160,-2-1 1,-1-2-1,-3 0 1,-2-2-1,-1 0 1,-3-1-1,17-93 1,-31 134-64,-1-2-12,1 1 0,0 0 1,3-10-1,-5 18 10,1 1-1,-1 0 0,0 0 0,0-1 1,0 1-1,0 0 0,0 0 1,0-1-1,1 1 0,-1 0 1,0 0-1,0-1 0,0 1 1,1 0-1,-1 0 0,0 0 1,0 0-1,1-1 0,-1 1 1,0 0-1,0 0 0,1 0 0,-1 0 1,0 0-1,1 0 0,-1 0 1,0 0-1,0-1 0,1 1 1,-1 0-1,0 0 0,1 0 1,-1 1-1,0-1 0,1 0 1,-1 0-1,0 0 0,0 0 0,1 0 1,-1 0-1,0 0 0,0 0 1,1 1-1,-1-1 0,1 0 1,10 12-69,4 12-8,-1 0 1,-1 1 0,-2 0 0,14 44 0,-12-34-37,0-1 0,22 38 1,-31-65 104,-1-1 1,1-1 0,1 1 0,-1-1 0,1 1-1,6 4 1,-9-8 23,1 0-1,-1 0 1,1 0-1,0-1 1,0 0-1,0 1 1,0-1-1,0 0 1,0 0-1,0-1 1,0 1-1,0-1 1,0 1-1,0-1 1,1 0 0,5-1-1,-1 0 39,1-1 0,-1-1-1,1 1 1,-1-2 0,0 1-1,0-1 1,0 0 0,-1-1 0,1 1-1,-1-2 1,0 1 0,12-13 0,-6 4-13,0-1 0,-1 0 1,0 0-1,17-34 1,-8 4 16,28-86 1,9-21-85,-57 149 22,0 0 0,1 0 0,0-1 0,0 1 0,0 0 0,0 1 0,0-1 0,1 0 0,-1 1 0,1-1 0,0 1 0,0 0 0,4-3 0,-5 4 1,0 1 1,-1-1-1,1 1 0,0 0 0,0 0 1,-1 0-1,1 0 0,0 0 1,0 0-1,0 0 0,-1 0 0,1 1 1,0-1-1,-1 1 0,1 0 1,0-1-1,-1 1 0,1 0 0,-1 0 1,1 0-1,-1 0 0,1 0 1,-1 0-1,1 0 0,-1 1 0,0-1 1,0 0-1,0 1 0,1 1 1,13 17-88,-2 1 1,0 0-1,-2 1 1,0 1-1,13 40 1,-1-4-279,-9-30 226,-14-29 156,0 1 0,1-1 0,-1 0 0,0 1 0,1-1 0,-1 1 1,1-1-1,-1 0 0,0 1 0,1-1 0,-1 0 0,1 0 0,-1 1 1,1-1-1,-1 0 0,1 0 0,-1 0 0,1 1 0,0-1 0,-1 0 0,1 0 1,-1 0-1,1 0 0,-1 0 0,1 0 0,-1 0 0,1 0 0,-1-1 1,1 1-1,0 0 0,-1 0 0,1 0 0,-1-1 0,1 1 0,-1 0 0,0 0 1,1-1-1,-1 1 0,1 0 0,-1-1 0,1 1 0,-1-1 0,0 1 1,1 0-1,-1-1 0,0 1 0,1-1 0,18-26 394,-17 24-341,53-92 296,68-162 0,-58 77-643,-44 115 178,49-103 0,-69 167 104,2-5-1,0 0 0,0 0 1,1 1-1,-1 0 0,9-9 1,-11 13-1,0 0 1,0 0-1,0 0 0,0 1 1,0-1-1,1 0 1,-1 0-1,0 1 0,0-1 1,1 1-1,-1-1 1,0 1-1,1 0 0,-1-1 1,1 1-1,-1 0 1,0 0-1,1 0 0,-1 0 1,1 0-1,-1 0 1,1 0-1,-1 1 0,0-1 1,1 1-1,-1-1 1,0 1-1,1-1 0,-1 1 1,0-1-1,0 1 1,1 0-1,-1 0 1,1 1-1,11 11-17,0 1-1,-1 0 1,-1 1 0,0 0 0,-1 0-1,8 18 1,-2-7-6,-2-2-100,1 0 1,1-1-1,2 0 1,0-2-1,22 21 1,-34-36 44,1-1 1,0 0-1,0 0 1,1-1-1,-1 0 1,1 0-1,0 0 1,0-1 0,9 2-1,-10-4 30,0 0 0,-1 0 0,1-1 0,0 0 0,-1 0 0,1 0 0,-1-1 0,1 0 0,0 0 0,-1-1 0,1 0 0,-1 0-1,8-4 1,-4 0 22,0 1-1,0-2 0,0 0 0,-1 0 0,0-1 0,0 0 0,-1 0 0,11-15 0,54-85-244,-48 68 15,187-317-2479,-181 297 2853,-4-1-1,-2-2 1,-2-1 0,14-72 0,-33 120 125,-1 0 0,-1 0 0,0-26 0,-2 41-208,0-1 0,0 0 0,0 0 0,-1 0 0,1 0-1,-1 0 1,1 0 0,-1 1 0,1-1 0,-1 0 0,0 0 0,0 1 0,-1-3 0,1 4-27,0-1 1,1 1 0,-1-1 0,0 1-1,0-1 1,1 1 0,-1 0-1,0-1 1,0 1 0,0 0-1,0 0 1,1 0 0,-1 0 0,0 0-1,0-1 1,0 1 0,0 1-1,0-1 1,0 0 0,1 0 0,-1 0-1,0 0 1,0 1 0,0-1-1,0 0 1,1 1 0,-1-1-1,0 0 1,0 1 0,1-1 0,-1 1-1,0 0 1,1-1 0,-1 1-1,0 0 1,-7 6-14,0 0 1,0 1-1,1 0 0,0 0 0,1 1 0,-9 14 1,-28 61-64,38-74 65,-20 47-23,2 2 0,-22 86 0,36-105 35,1 0 0,2 0 0,2 1 0,2 70-1,2-98-10,2 1 0,-1-1 0,2 1 0,0-1 0,8 23 0,-10-33 4,0 0 1,0-1 0,1 1 0,-1 0-1,1 0 1,-1-1 0,1 1 0,0-1-1,0 1 1,0-1 0,1 0 0,-1 0-1,1 0 1,-1 0 0,1 0-1,-1 0 1,1-1 0,0 1 0,0-1-1,0 0 1,0 0 0,0 0 0,0 0-1,0 0 1,0-1 0,0 1 0,0-1-1,1 0 1,2 0 0,0-1 22,0 0 0,-1-1 0,1 1 1,0-1-1,-1 0 0,0-1 0,0 1 0,1-1 0,-1 0 1,-1 0-1,1-1 0,5-4 0,5-6 113,28-33-1,-38 40-114,42-50 124,40-65-1,-67 90-64,-2-1-1,-1 0 1,25-71 0,-22 30 145,-16 55-171,0-1 1,2 1-1,0 0 1,1 0-1,1 0 0,1 1 1,12-19-1,-19 34-55,0 1 0,1-1 0,-1 0 0,1 1 0,-1-1 0,1 1 0,0 0 0,0 0 0,0 0 0,6-2 0,-7 3-4,0 0-1,0 1 1,0-1-1,0 1 1,1 0-1,-1 0 1,0 0-1,0 0 1,0 0 0,0 0-1,1 0 1,-1 1-1,0-1 1,0 1-1,0 0 1,0 0-1,0-1 1,0 1-1,3 2 1,2 3-4,1-1-1,-1 1 1,-1 0 0,1 1-1,-1-1 1,0 1 0,-1 1 0,8 11-1,35 73-17,-33-60 9,5 12-17,-12-25 26,0-2-1,1 1 0,1-1 0,0-1 1,20 24-1,-29-38 50,1 0 0,-1 0 0,1 0 0,0 0 0,0-1 0,0 1 0,0 0 0,0-1-1,0 0 1,0 1 0,0-1 0,1 0 0,-1 0 0,0 0 0,1 0 0,-1-1 0,1 1 0,-1 0 0,1-1 0,-1 0 0,1 0 0,-1 0 0,1 0 0,-1 0 0,1 0 0,-1-1 0,1 1 0,-1-1 0,1 1 0,-1-1 0,1 0 0,-1 0 0,0 0 0,0-1 0,1 1 0,-1 0 0,0-1-1,3-2 1,7-6 157,-1 0 0,0 0-1,0-1 1,-1-1-1,11-15 1,40-69-124,-53 84-95,16-34-291,-1-1-1,16-52 1,-8 21-55,-12 43 233,-19 34 128,1 0 0,-1 0-1,1 0 1,0 0 0,-1 0 0,1 0 0,0 0 0,0 1 0,0-1 0,0 0-1,0 0 1,0 1 0,0-1 0,0 0 0,0 1 0,0-1 0,0 1 0,0 0 0,0-1-1,1 1 1,-1 0 0,0 0 0,0-1 0,0 1 0,0 0 0,1 0 0,-1 0-1,0 1 1,0-1 0,2 0 0,0 2-2,0 0 1,-1 0-1,1 0 0,-1 0 0,1 0 0,-1 0 1,0 1-1,1-1 0,-1 1 0,-1 0 1,4 4-1,17 38-33,-17-32 32,0-3 21,0 2-45,0 0 1,1 0-1,1-1 1,14 20 0,-19-29 34,1 1 1,-1-1-1,1 1 1,-1-1-1,1 0 1,0 0-1,0 0 1,0 0 0,0-1-1,0 1 1,1-1-1,-1 0 1,0 0-1,1 0 1,-1 0 0,0-1-1,1 1 1,-1-1-1,1 0 1,-1 0-1,1 0 1,-1 0-1,6-2 1,3-1 72,0-1-1,-1 0 1,1-1 0,-1 0-1,0-1 1,0 0 0,-1-1-1,0 0 1,0-1-1,12-11 1,13-16 99,37-47 0,-61 68-176,32-44-99,-43 57 89,1 1 1,-1-1-1,1 0 1,-1 1 0,1-1-1,-1 0 1,1 1 0,0-1-1,-1 1 1,1-1-1,-1 1 1,1 0 0,0-1-1,0 1 1,-1 0 0,1-1-1,0 1 1,0 0 0,-1 0-1,1 0 1,0 0-1,0-1 1,-1 1 0,1 0-1,0 0 1,0 0 0,0 1-1,-1-1 1,1 0-1,0 0 1,0 0 0,-1 1-1,1-1 1,0 0 0,0 1-1,-1-1 1,1 0-1,0 1 1,-1-1 0,1 1-1,-1-1 1,1 1 0,-1 0-1,1-1 1,-1 1 0,1-1-1,-1 1 1,1 0-1,0 0 1,3 5-70,-1 0 0,1 0 0,-1 0 0,5 11 0,11 47-241,-15-48 254,0 0 0,1-1 0,1 0-1,0 0 1,13 22 0,-18-35 79,0-1 0,0 0 1,0 1-1,0-1 0,0 0 0,0 0 0,0 0 0,1 0 0,-1 0 0,0 0 0,1 0 0,-1 0 1,0 0-1,1 0 0,-1-1 0,1 1 0,-1-1 0,1 1 0,0-1 0,-1 1 0,1-1 1,-1 0-1,1 0 0,0 0 0,-1 0 0,1 0 0,0 0 0,-1 0 0,1-1 0,-1 1 1,1-1-1,-1 1 0,1-1 0,-1 1 0,1-1 0,1-1 0,3-2 80,1-1 0,-2 1 1,1-1-1,-1 0 0,1-1 0,-1 1 0,4-8 0,14-19-6,-2-2-1,-1 0 0,-2-2 0,-1 0 0,-2 0 0,-2-2 0,-1 0 1,7-41-1,-4-3-86,-4 0 0,0-155 1,-17 39 189,18 236-247,18 41 0,-9-24 83,94 219-10,-11-29-59,-78-176-65,26 116 1,-45-151-11,-2 0 0,-1 1 0,-1-1-1,-2 1 1,-2 0 0,-1 0 0,-1-1 0,-2 1 0,-2-1 0,-1 0 0,-1-1 0,-20 45 0,8-34-205,-2-1 0,-2-1 0,-1-1 0,-47 54 0,11-25-593,-101 88 1,-20-1 150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1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1979 9498,'-1'-40'2480,"1"22"-2068,0 0 1,-1 0 0,-1 0 0,-1 1 0,0-1-1,-9-25 1,12 43-408,0 0-1,0-1 1,-1 1-1,1 0 1,0 0-1,0-1 1,0 1-1,0 0 1,-1-1-1,1 1 1,0 0-1,0 0 1,0-1-1,-1 1 1,1 0 0,0 0-1,0 0 1,-1-1-1,1 1 1,0 0-1,-1 0 1,1 0-1,0 0 1,-1 0-1,1 0 1,0-1-1,-1 1 1,1 0-1,0 0 1,-1 0-1,1 0 1,-1 0-1,-8 8 35,-5 16-56,3 3 6,2-1-1,0 1 1,-8 54 0,-3 90-27,20-171 38,-7 82 6,4 1 1,3-1-1,3 0 0,5 0 0,23 110 1,-23-160 20,1 0 0,2-1 0,1-1 0,1 0 0,1 0 0,2-1 0,27 36 0,-34-52-1,1-2 0,0 1-1,0-1 1,1-1 0,1 0 0,-1 0-1,2-1 1,-1-1 0,1 0-1,1-1 1,-1 0 0,1-1 0,0-1-1,1 0 1,-1-1 0,1 0 0,0-1-1,17 1 1,-13-4-10,-1-1-1,1-1 1,-1 0 0,0-1 0,0-1-1,0-1 1,0-1 0,-1 0-1,0-1 1,0-1 0,-1-1 0,0 0-1,24-18 1,-6 0 12,-2 0 0,0-3 0,-2 0 0,46-60 0,-36 34-38,-2-1 1,-2-2-1,-3-1 0,-3-2 0,38-109 0,-60 146-40,-2-1-1,0 0 0,-2 0 0,0 0 1,-2 0-1,-1-40 0,-3 47-16,0 0-1,-1 1 1,0-1-1,-2 1 1,0 0 0,-1 0-1,-1 1 1,-1-1-1,-17-28 1,21 39 28,0 1 0,0 0 0,-1 0 0,0 0-1,-1 1 1,1-1 0,-1 1 0,0 1 0,-12-9 0,15 12 28,0-1-1,-1 1 0,1 0 1,-1 0-1,1 0 1,-1 0-1,1 1 1,-1-1-1,1 1 1,-1 0-1,0 0 1,1 0-1,-1 1 1,0-1-1,1 1 1,-1 0-1,1 0 1,-1 0-1,1 1 1,0-1-1,-6 4 1,-1 1 1,1 0-1,1 1 1,-1 0 0,1 0 0,1 1 0,-1 0 0,1 0 0,1 0 0,-1 1 0,-9 19-1,4-4 3,1 1 0,2 1 0,-9 32 0,10-28 0,2 1 1,2 0 0,0 0 0,2 0-1,2 0 1,0 0 0,2 0 0,2 0-1,8 34 1,-7-44-1,1-1 0,1 1 0,1-2 1,1 1-1,0-1 0,14 20 0,-14-27-9,0 0 0,0 0 0,2-1 0,-1 0 0,1 0 0,1-1 0,0-1 0,0 0 0,17 8 0,-19-12 16,1 0 0,0-1 0,-1 0 0,1-1 0,0-1 0,0 0 0,1 0-1,-1-1 1,0 0 0,1-1 0,-1 0 0,1-1 0,-1 0 0,0-1 0,0 0 0,18-7 0,-5 1 61,0-2 0,-1-1 0,0-1 0,0-1 1,-2-1-1,28-21 0,-5-3 56,-2-2 1,-1-2-1,-2-1 1,-3-2-1,46-72 0,133-267 96,-212 378-210,51-103 110,69-198 0,-99 229 1,-3-2 1,-4 0-1,10-120 1,-23 112 249,-9-97 1,4 175-281,0-8 257,0 0 0,-1-1 0,-1 1 1,-9-31-1,16 59-222,-1-1 1,-1 1-1,3 16 0,3 13-66,46 236-1212,-11 1 0,11 532 0,-72-397 530,12-364 1031,-2-1 0,-2 1-1,-20 54 1,27-91-207,0-1-1,-1 0 0,0 0 1,-1 0-1,0-1 0,-1 1 1,1-1-1,-10 10 1,14-18-192,1 0 1,0 1 0,0-1 0,0 0-1,0 0 1,0 1 0,-1-1 0,1 0-1,0 0 1,0 0 0,0 1 0,-1-1-1,1 0 1,0 0 0,0 0 0,0 0-1,-1 0 1,1 1 0,0-1 0,0 0-1,-1 0 1,1 0 0,0 0 0,-1 0-1,1 0 1,0 0 0,0 0 0,-1 0-1,1 0 1,0 0 0,0 0 0,-1 0-1,1 0 1,0 0 0,-1 0 0,1 0-1,0 0 1,0-1 0,-1 1 0,1 0-1,0 0 1,0 0 0,0 0 0,-1-1-1,1 1 1,0 0 0,0 0 0,0 0-1,-1-1 1,1 1 0,0 0 0,0 0-1,0-1 1,0 1 0,0 0 0,0 0-1,-1-1 1,1 1 0,0 0 0,0 0-1,0-1 1,0 1 0,0-1-1,1-22-108,9-40-261,26-83 0,-18 76 259,131-495 10,51-207 384,-46-6 459,-138 658-591,37-190 185,-51 301-340,-1 4-13,0-1 0,1 1 0,-1 0 0,1 0 0,0 0 0,1 0 0,4-8 0,-7 13 10,0 0 1,1 0-1,-1 0 1,0 0-1,0 0 1,1 0-1,-1 0 1,0 0-1,1 0 1,-1 0 0,0 0-1,1 0 1,-1 0-1,0 0 1,1 0-1,-1 0 1,0 0-1,1 0 1,-1 0-1,0 1 1,0-1-1,1 0 1,-1 0 0,0 0-1,0 0 1,1 1-1,-1-1 1,0 0-1,0 0 1,1 1-1,-1-1 1,0 0-1,0 0 1,0 1-1,0-1 1,0 0-1,1 1 1,-1-1 0,0 0-1,0 1 1,0-1-1,0 0 1,0 1-1,0-1 1,0 0-1,0 0 1,0 1-1,6 23-75,34 226-8,-10-43 114,64 214-55,-56-291-227,62 145-1,-80-227-72,2-2-1,2 0 1,2-2-1,49 64 0,-69-101 248,1 0 0,-1 0 0,1 0 0,0-1 0,0 0 0,1-1 1,-1 0-1,1 0 0,1 0 0,-1-1 0,1-1 0,-1 1 0,1-1 0,14 3 0,-19-6 48,1 0 0,-1 0 0,1 0 0,-1 0 0,1 0 0,-1-1 0,0 0 0,1 0 0,-1 0 0,0-1 0,1 1 0,5-5 0,-4 3 4,-1 0 0,-1-1 0,1 0 0,0 0-1,-1-1 1,0 1 0,0-1 0,0 0 0,-1 0 0,6-10 0,-2 0-127,0-1 0,-1 0 0,5-23 0,12-63-205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1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14299,'59'-3'4809,"33"-18"-4777,14-12-488,20-27-3209,-9-1 2617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10754,'13'86'4473,"10"4"-1952,12 10-3001,1 9-384,-7 16-1025,-12 2-359,-18-5 1319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2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68 774 14627,'12'148'4714,"23"68"-4407,0-75-846,16 71-1454,-40-152 626,7 88 0,-17-135 1241,-1 0 0,0 0 0,-1 0 1,0 0-1,-6 23 0,6-34 230,1 1 0,-1 0 0,-1 0 0,1 0 0,0-1 0,-1 1 0,1 0 0,-1-1-1,0 1 1,1-1 0,-1 0 0,-1 0 0,1 0 0,0 0 0,0 0 0,-1 0 0,1 0 0,-1-1 0,0 1 0,1-1 0,-1 0-1,0 0 1,0 0 0,0 0 0,0 0 0,0-1 0,0 1 0,-5-1 0,3 1 42,0-2 1,0 1-1,-1-1 1,1 1-1,0-2 1,0 1-1,0 0 1,0-1-1,1 0 1,-1 0-1,0 0 1,1-1-1,-1 0 1,1 0-1,0 0 1,0 0-1,0 0 1,0-1-1,1 0 1,-1 0-1,1 0 1,0 0-1,0 0 1,1-1-1,-5-8 1,0-3-170,1 0 1,0-1 0,2 1 0,-1-2-1,2 1 1,-2-25 0,1-26-290,3-1 1,3 0-1,16-100 0,61-199-378,-43 238 604,54-133 0,-70 214 105,2 2 0,3 0 1,1 2-1,3 0 1,60-72-1,-71 97 26,1 1 0,0 1-1,2 1 1,41-27 0,-53 39-36,1 0 0,0 0 1,0 1-1,0 0 1,0 1-1,16-3 0,-20 5-19,0 1 0,0-1-1,1 1 1,-1 0 0,0 1-1,0-1 1,0 1 0,0 1-1,0-1 1,0 1 0,0 0-1,6 3 1,-8-3-18,0 0 0,0 1 0,0-1 0,0 1 0,-1 0 0,0 0 0,1 0-1,-1 1 1,0-1 0,0 1 0,-1 0 0,1-1 0,-1 1 0,0 0 0,0 1 0,0-1 0,-1 0 0,1 0 0,-1 1 0,0-1 0,0 1 0,-1-1-1,1 1 1,-1 7 0,-1 5-129,0 1 0,-1-1 0,-1 0 0,-1 0 0,-8 24 0,-11 23-394,-2-1 0,-53 95 0,-93 110 602,151-239 312,1 0 1,-30 63 0,44-81-292,1 1 0,0 0 1,1 0-1,0 0 0,0 0 1,2 0-1,-1 1 1,2-1-1,0 1 0,0-1 1,4 25-1,0-22-108,0 0 0,1 1 0,0-2 0,2 1 0,-1-1 0,2 0-1,0 0 1,0-1 0,2 0 0,-1 0 0,2-1 0,-1 0 0,2-1 0,-1 0 0,25 16 0,-20-17-64,0-1 0,0 0 0,1-2 0,0 0 0,0 0 1,1-2-1,-1 0 0,1-1 0,0-1 0,1-1 0,-1 0 1,0-1-1,30-3 0,-22-1-16,0-1-1,-1-2 1,0 0 0,0-2 0,0 0-1,-1-2 1,28-16 0,-22 9-187,0-2-1,-1-1 1,-1-1-1,49-48 1,17-42-217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9826,'50'148'4777,"15"53"-4407,-22-45-471,-8 1 1,23 246-1,-52-332-39,-5 71 0,-2-119 168,-1 0 0,-1-1-1,-1 1 1,-1-1 0,-1 0-1,-1 0 1,-11 24-1,15-40 90,0 0 0,-1 0 0,1-1 0,-1 1 0,0-1 0,-1 0 0,-6 6 0,10-10-58,-1 0 1,1 0-1,0 0 0,-1 0 0,1 0 1,0 0-1,-1-1 0,1 1 1,-1-1-1,1 1 0,-1-1 0,1 1 1,-1-1-1,1 0 0,-1 0 0,0 0 1,1 0-1,-1 0 0,1 0 0,-1 0 1,1-1-1,-1 1 0,1 0 0,-1-1 1,1 1-1,-1-1 0,1 0 0,-1 1 1,1-1-1,0 0 0,-1 0 0,1 0 1,0 0-1,0 0 0,0 0 0,0 0 1,-2-3-1,-4-6 111,1 0 0,1 0 0,0 0 0,0-1 1,1 0-1,0 0 0,1 0 0,0-1 0,-1-15 1,-8-56-194,4 0 0,3 0 0,11-151 0,60-252-1094,-65 483 1109,34-182-507,-23 133 294,26-71 0,-34 113 197,0 0 0,1-1 0,0 1 0,1 1 0,0-1 0,0 1 0,13-13 0,-17 19 23,0 1 0,0 0 0,1 0 0,-1 1 0,1-1 0,0 0 1,-1 1-1,1-1 0,0 1 0,0 0 0,0 0 0,0 0 0,0 1 0,0-1 0,0 1 0,0-1 0,0 1 1,0 0-1,0 0 0,0 0 0,0 1 0,0-1 0,0 1 0,0 0 0,0-1 0,0 1 0,0 1 0,0-1 1,0 0-1,3 3 0,4 3 20,0 0 0,-1 0 1,0 1-1,-1 0 0,1 0 0,-2 1 1,14 18-1,39 76 115,-30-44-91,-3 3 1,-3 0-1,30 114 1,-44-129-333,-1 0-1,-2 1 1,-3 0 0,-2 0-1,-7 94 1,3-123 28,-1 0 1,-1 0-1,0-1 1,-2 1-1,-7 18 0,10-31 213,1-1 0,-1 1 0,0-1 0,-1 0-1,1 0 1,-1 0 0,0-1 0,0 1 0,0-1 0,-1 0-1,0 0 1,1-1 0,-1 1 0,-1-1 0,1 0 0,0 0-1,-1-1 1,1 0 0,-12 3 0,3-2-3,-1-2 1,0 0 0,1 0-1,-1-2 1,1 1 0,-1-2-1,-17-4 1,-102-30-1277,115 31 1086,-62-21-341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3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1445 6633,'15'-4'367,"0"1"0,0 0 0,0 2 0,1-1 0,-1 2 0,0 0 0,1 1-1,-1 0 1,22 6 0,12-2-205,0-1 0,1-2 1,-1-3-1,1-2 0,-1-2 0,0-2 0,71-19 0,-66 10-111,-1-3 1,-1-1-1,-1-3 0,0-2 0,-2-3 0,65-47 0,-85 53 17,0-2 1,-1-1-1,-2-2 0,0 0 0,-2-2 0,40-62 1,-48 64 88,-1-1 1,-2-1-1,-1 0 1,-1-1-1,-2 0 1,0-1-1,-3 0 1,6-48-1,-10 6 839,-10-122-1,-1 43 80,9 150-1076,0 1-1,0-1 1,0 0-1,0 0 1,0 1-1,0-1 1,0 0-1,0 1 1,1-1-1,-1 0 1,1 1-1,0-3 1,0 5-15,0 0 0,1 0 0,-2 0 0,1 1 0,0-1 0,0 0 0,0 0 0,-1 1 0,1-1 0,0 0 0,-1 1 0,1-1 0,-1 1 0,0-1 0,1 1 0,-1 1 1,17 62-118,12 84 0,-3 69 215,-20-163-88,4 42 45,28 297 377,-37-363 441,-3-29-86,0-7 63,-9-44 627,4-8-1489,2 0-1,3-1 0,8-92 1,-1 105-86,1 1 1,3-1 0,2 1 0,1 1 0,21-46 0,-27 74 72,1 1 0,0-1 0,1 1 0,1 1 0,0-1 0,1 2 1,14-15-1,-20 23 34,0 1 1,0 0 0,0-1-1,0 2 1,0-1 0,1 0-1,0 1 1,-1 0-1,1 0 1,0 0 0,0 0-1,0 1 1,0 0 0,0 0-1,1 0 1,-1 1 0,0 0-1,0 0 1,0 0 0,1 1-1,-1-1 1,0 1 0,0 0-1,0 1 1,0-1 0,7 4-1,2 2-25,-1 1 0,-1 0-1,1 0 1,-1 1 0,0 1-1,-1 0 1,-1 1 0,1 0 0,-2 0-1,1 1 1,-1 0 0,-1 1-1,-1 0 1,0 0 0,6 15 0,0 5-128,-1 0 1,-2 1 0,-1 0-1,-2 0 1,4 46 0,-7-24-181,-7 88 0,1-100 696,20-174 991,5-95-1953,11-90 339,24 8 269,-54 291 0,9-29 5,-12 42-5,1 0 1,-1 0-1,1 1 1,-1-1-1,1 0 0,0 1 1,0 0-1,0-1 0,0 1 1,0 0-1,0 0 1,5-3-1,-6 5 0,0-1 0,0 1 0,0-1 0,1 1 0,-1-1-1,0 1 1,0 0 0,1 0 0,-1-1 0,0 1 0,0 0 0,1 0 0,-1 0 0,0 0 0,1 1 0,-1-1 0,0 0-1,0 1 1,0-1 0,1 0 0,-1 1 0,0-1 0,0 1 0,0 0 0,2 1 0,2 2 6,0 0 0,0 0 1,-1 1-1,5 5 0,-7-7-4,22 28 14,-2 1 1,25 44 0,30 77-5,-47-90-74,150 370-4639,-155-360 3516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5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10442,'-35'102'3801,"34"-96"-3769,7 5-384,15-1-1160,9 7 824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1 732 9042,'52'-46'3509,"31"-16"-2864,4-2-453,110-110 254,-38 31-138,-110 104-263,2 1 0,1 2 1,2 3-1,110-50 0,-155 79-137,-7 3 45,1-1 0,-1 1 0,0 0 0,0 0 0,0 1 0,0-1 0,1 0 0,-1 1 0,0-1 0,1 1 0,-1 0 0,0 0 0,1 0 0,-1 0 0,4 0 0,-6 0 28,0 1 0,0-1-1,0 0 1,1 0 0,-1 0 0,0 0-1,0 1 1,0-1 0,0 0 0,1 0-1,-1 1 1,0-1 0,0 0 0,0 0-1,0 0 1,0 1 0,0-1 0,0 0-1,0 1 1,0-1 0,0 0 0,0 0-1,0 1 1,0-1 0,0 0-1,0 0 1,0 1 0,0-1 0,0 0-1,0 0 1,0 1 0,0-1 0,0 0-1,-1 0 1,1 1 0,0-1 0,0 0-1,0 0 1,-8 11-315,7-10 268,-2 3-24,1-1 0,-1 0-1,0 0 1,-1 0 0,1 0-1,-1 0 1,1 0-1,-1-1 1,0 0 0,0 0-1,0 0 1,0 0 0,0 0-1,0-1 1,-5 1 0,-15-4-148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8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683 3011 12435,'-14'-41'3892,"11"29"-3897,-1 0-1,0 1 1,-1-1-1,-9-14 0,13 23-112,-1 1-1,0-1 1,0 1-1,0-1 1,-1 1-1,1 0 1,0 0-1,-1 0 1,0 0-1,1 0 1,-1 1-1,0-1 1,0 1-1,0-1 1,0 1-1,0 0 1,0 1-1,0-1 1,0 0-1,0 1 1,-6-1-1,2 2-81,1-1 0,-1 1 0,0 0 0,0 0 0,0 1-1,1 0 1,-1 0 0,-9 5 0,-2 2-264,-28 20 1,4 3 588,0 2 1,3 2-1,1 1 1,1 2-1,3 1 1,1 2-1,2 2 1,2 0-1,-45 94 1,66-121 112,1 1 1,0 0 0,2 0 0,0 1-1,-4 29 1,8-41-204,1 1 1,-1 0-1,2-1 1,-1 1-1,1-1 1,0 1-1,0-1 1,1 1-1,0-1 1,1 0-1,-1 0 0,1 0 1,1 0-1,-1 0 1,1-1-1,7 9 1,-4-7-36,0-1 0,1 0-1,1 0 1,-1-1 0,1 0 0,0-1 0,0 1 0,0-2 0,1 1 0,0-1 0,0-1 0,0 0 0,11 2 0,20 2-1,82 5 1,-92-11 11,18 2 26,110 9-39,-122-7-35,-2 1 0,50 15 0,-68-15 16,0 0 0,0 1 0,-1 1-1,0 0 1,0 2 0,21 15 0,-27-16 10,1 1 0,-1 0 0,-1 0 0,0 1 0,0 0 0,-1 0 0,-1 1 1,0 0-1,8 19 0,-9-15 12,-1-1 1,-1 1-1,0 0 1,-1 1-1,0-1 1,-2 0-1,0 1 1,-1-1-1,0 1 1,-1-1-1,-7 32 1,5-35 1,-1 0 1,0 0 0,0 0-1,-1 0 1,-1-1 0,0 0-1,-1 0 1,0-1 0,-1 0 0,0 0-1,-1-1 1,0 0 0,0 0-1,-22 16 1,24-22 13,1 1 0,-1-2-1,0 1 1,-8 3 0,13-7-9,1 1-1,0 0 1,-1-1-1,1 0 0,-1 1 1,1-1-1,0 0 1,-1 1-1,1-1 1,-1 0-1,1 0 1,-1 0-1,1 0 1,-1-1-1,1 1 1,-1 0-1,1 0 1,0-1-1,-1 1 1,1-1-1,0 0 1,-1 1-1,1-1 1,0 0-1,0 0 1,-1 1-1,1-1 1,0 0-1,0 0 1,-2-3-1,1 0 1,0-1 0,1 1-1,-1-1 1,1 0 0,0 0 0,0 1-1,1-1 1,-1 0 0,1 0 0,0 0 0,1 0-1,-1 0 1,1 0 0,1-7 0,4-11-48,13-36-1,-17 56 36,10-28-37,2 0 0,1 2 0,2 0 1,26-35-1,91-100 59,-63 81 76,315-425 1659,-347 452-1600,-3-1 0,-3-2 1,-2-2-1,35-97 0,-60 142-147,-1-1 1,-1 1 0,0-1-1,2-29 1,-6 41-27,0 1 1,0 0-1,0 0 0,-1 0 0,1 0 1,-1 0-1,0 0 0,0 0 0,0 0 1,-1 0-1,1 0 0,-1 1 0,0-1 1,0 0-1,0 1 0,-1-1 0,1 1 1,-1 0-1,0 0 0,0 0 0,0 0 1,0 1-1,0-1 0,0 1 1,-5-3-1,0 2-38,1 0 0,-1 1 0,0-1 1,0 2-1,0-1 0,0 1 0,0 0 0,0 1 1,0-1-1,-1 2 0,1-1 0,0 1 0,0 1 1,0-1-1,0 1 0,-14 6 0,5-1-14,1 0 0,-1 1 0,1 1-1,1 1 1,0 0 0,-23 21-1,17-11 47,1 2 0,0 0 0,2 1-1,1 1 1,1 1 0,1 0-1,1 1 1,1 1 0,1 0 0,-10 36-1,14-38 33,2 1 1,0 1-1,2-1 0,1 1 0,1-1 0,1 1 0,1 0 0,2 0 0,1-1 1,1 1-1,11 39 0,-10-48-8,2-1 1,0 0-1,0-1 1,2 0-1,0 0 1,1-1-1,1 0 1,0-1 0,15 16-1,-17-22-11,0 0 0,0 0-1,1-1 1,0 0 0,0-1-1,1 0 1,0 0 0,0-1 0,0-1-1,1 0 1,-1 0 0,1-1 0,0-1-1,19 2 1,-15-3 5,0-2 0,1 1 0,-1-2 0,0 0 0,0-1-1,0 0 1,-1-2 0,22-8 0,-15 4 38,-1-2 0,0-1 0,-1 0 0,0-1 0,20-19 0,-4-1 53,-2-1 0,-1-2 0,-1-1 0,-3-2 0,26-44 0,-26 35 3,-2-1 0,-2-2 0,23-67 0,-35 80 109,-3-1 0,-1 0 1,-1 0-1,-3-1 0,2-55 1,-13-43 619,1-4-341,6 107-511,-1 34 27,0 0 1,1 0-1,-1 1 0,0-1 0,0 0 0,0 0 0,0 0 0,1 1 0,-1-1 0,0 0 0,1 1 0,-1-1 0,1 0 0,-1 1 0,0-1 1,1 0-1,-1 1 0,2-2 0,-2 2 2,1 0 1,-1 0-1,0 0 0,1 0 1,-1 0-1,0 0 0,1 0 1,-1 0-1,1 0 0,-1 0 1,0 0-1,1 0 1,-1 0-1,1 1 0,-1-1 1,0 0-1,1 0 0,-1 0 1,0 0-1,1 1 0,-1-1 1,0 0-1,1 0 1,-1 1-1,17 22-237,101 246 26,-89-199 225,54 152 4,-37-95 36,-37-110 126,-7-24 135,-4-31-40,2 38-273,-10-82-76,-2 0-1,-37-123 1,31 150 76,-21-70-17,33 102 9,1-1-1,2 1 1,-2-34-1,5 52 16,0 0-1,0-1 1,0 1-1,1 0 1,0 0 0,0-1-1,0 1 1,1 0-1,4-9 1,-5 12 2,0 0 0,1 0 0,-1 0 1,1 0-1,0 0 0,0 1 0,-1-1 0,1 0 0,0 1 0,0 0 1,1-1-1,-1 1 0,0 0 0,0 0 0,1 0 0,-1 1 0,0-1 1,1 0-1,-1 1 0,1-1 0,-1 1 0,4 0 0,110 3 299,-76-1 55,74-4 0,-42-8-220,-32 4 6,0 1 1,66 2 0,-95 3-126,1 1-1,0 1 1,0 0 0,-1 1-1,1 0 1,-1 0 0,0 1-1,0 1 1,0 0-1,-1 0 1,0 1 0,0 1-1,14 10 1,-8-2-22,-1 1-1,0 1 1,-1 0 0,14 24-1,43 81-36,-37-61 34,5 3 76,-32-57 37,-6-10 60,-6-22 188,2 10-244,-16-104-142,5 0-1,5-1 1,12-203 0,-2 289-117,3 0 1,1 0 0,10-36-1,-13 61 107,0 0 0,1 1 0,0-1 0,1 1 0,0-1 0,0 1 0,1 0 0,0 1 0,0-1 0,1 1 0,0 0 0,0 1 0,1-1 0,0 1 0,0 0 0,11-6 0,-11 9 19,0 0-1,-1 0 1,1 1-1,1 0 1,-1 0-1,0 1 1,0 0-1,0 0 1,1 1-1,-1 0 1,15 1-1,2 3-7,0 1 0,30 11 0,-46-14 26,97 33-37,138 35 68,-215-65 25,-1 0 0,1-2 1,0-1-1,0-1 0,0-2 0,54-8 1,-66 6 28,-1-2 0,1 0 1,-1-1-1,0-1 1,0 0-1,-1-1 0,0 0 1,0-2-1,-1 1 1,-1-2-1,1 1 1,17-21-1,-10 7 3,-1-1-1,-1 0 1,0-1 0,-2-1 0,19-45 0,-28 56-88,-1 0 1,-1 0 0,-1 0-1,6-32 1,-9 39-3,-1-1 0,0 1 1,0-1-1,-1 0 0,0 1 0,0-1 1,-1 1-1,-1 0 0,-6-18 1,-1 6-35,-1 1 0,-1 0 1,-1 1-1,0 0 1,-25-26-1,14 21-90,-1 0 1,-1 2-1,-31-22 0,48 38 59,0 0-1,-1 1 0,0 0 0,-19-7 0,26 11 50,0 0 0,0 0 0,0 0 0,-1 1-1,1-1 1,0 1 0,0 0 0,-1 0-1,1 0 1,0 0 0,0 1 0,-1 0 0,1-1-1,0 1 1,0 0 0,0 0 0,0 1 0,0-1-1,0 1 1,0-1 0,-2 3 0,0 1-3,0-1 0,1 1 1,0 0-1,0 1 0,0-1 1,1 1-1,0 0 0,0 0 0,0 0 1,1 0-1,0 0 0,0 0 1,0 1-1,-1 8 0,0 9-14,1 0-1,1 39 0,2-37 28,1-1-1,2 0 0,0 1 0,1-2 0,2 1 0,0 0 0,2-1 0,21 42 0,-23-54 9,0-1-1,0-1 1,1 1-1,0-1 1,1-1-1,0 1 0,1-2 1,14 12-1,-16-15 13,1 0-1,-1-1 1,1 1 0,0-2-1,0 1 1,0-1 0,1 0-1,-1-1 1,1 0-1,-1-1 1,1 0 0,12 0-1,-5-2 59,1-1 1,-1-1-1,0 0 0,0-1 0,0-1 0,-1 0 0,0-2 0,0 1 1,16-11-1,7-6 105,-1-2 0,44-36 0,-13 0-128,-3-2 1,86-108 0,-150 169-41,65-73 32,-58 66-22,1 0-1,0 1 1,1 0-1,-1 1 1,19-10-1,-26 16-19,0-1 0,1 1 0,-1 0 0,1 0-1,-1 0 1,1 0 0,-1 1 0,1-1 0,-1 1 0,1 0-1,-1 0 1,1 0 0,-1 1 0,1-1 0,-1 1 0,1 0-1,-1 0 1,1 0 0,-1 0 0,0 1 0,0-1 0,1 1-1,-1 0 1,0 0 0,-1 0 0,1 0 0,0 0 0,0 1-1,-1-1 1,0 1 0,1 0 0,1 3 0,6 9-92,0 0 1,-1 2 0,-1-1-1,12 32 1,-17-40 76,6 16-52,1 4-49,26 47 1,-36-74 133,1 0 0,-1 0 0,1 1 0,0-1 1,-1 0-1,1 0 0,0 0 0,0 0 0,0 0 1,0 0-1,0 0 0,0 0 0,0 0 0,0 0 1,0-1-1,0 1 0,0 0 0,1-1 0,1 2 0,-2-3 20,1 0-1,-1 1 0,1-1 0,-1 0 0,1 0 0,-1 0 0,0 0 0,1 0 0,-1 0 0,0 0 0,0-1 1,0 1-1,0 0 0,0-1 0,0 1 0,0 0 0,-1-1 0,1 1 0,0-3 0,27-53 419,22-62 0,-23 50-377,5-10-119,166-376-893,-149 355-16,5 2 0,91-125-1,-73 137-602,-9 22 646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3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371 90 2865,'-28'-31'4891,"19"22"-3794,1 0 0,-15-13 0,20 20-1024,0 0-1,0 0 0,0 0 0,0 1 0,0-1 0,0 1 0,-1-1 0,1 1 0,0 0 0,-1 0 0,1 1 0,-1-1 0,-4 1 0,-1 0-73,0 1 0,0 0 0,0 1-1,1 0 1,-1 0 0,1 1 0,-1 0-1,-14 8 1,-4 5-28,-29 21-1,49-32 36,0 0 1,0 0 0,0 1-1,1-1 1,0 1 0,0 0 0,1 1 0,-7 8-1,10-11-5,0-1 0,0 1 1,1 0-1,-1-1 0,1 1 0,0 0 0,0 0 0,1 0 0,-1-1 0,1 1 0,-1 0 0,1 0 0,1 0 0,-1 0 1,0 0-1,1 0 0,0 0 0,1 4 0,2 1-4,-1-1-1,1 1 1,0-1 0,1 0-1,0-1 1,0 1 0,1-1-1,0 0 1,0 0 0,1-1 0,0 0-1,0 0 1,0-1 0,12 8-1,12 4-15,0-1 0,49 17 0,-53-23 16,0 1 6,0 1 0,0 1 0,32 22 0,-50-30-1,-1 1-1,-1 1 1,1-1-1,-1 1 1,0 0-1,-1 1 0,1 0 1,-1 0-1,-1 0 1,0 1-1,0-1 1,-1 1-1,6 17 0,-5-7 8,0 1-1,-2 1 0,2 21 0,-4-31-14,-1 0 1,0 0 0,-1 0-1,0 0 1,-1-1 0,0 1-1,-5 15 1,6-24-69,0 1 0,0-1 0,0 0 0,0 0 1,0 0-1,0-1 0,-1 1 0,1 0 0,-1 0 0,1-1 1,-1 1-1,1-1 0,-1 1 0,0-1 0,0 0 0,0 1 1,0-1-1,0 0 0,0 0 0,0-1 0,0 1 0,0 0 1,0-1-1,-1 1 0,1-1 0,0 0 0,0 1 0,-5-2 0,3 1-308,0-1 0,0 0-1,0 1 1,0-2-1,0 1 1,0-1-1,0 1 1,1-1-1,-1 0 1,0 0-1,1-1 1,0 1-1,-1-1 1,-4-5 0,-16-20-3719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9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436 220 8666,'-80'-122'4450,"74"114"-4056,0 1 0,0 0 0,-1 1 0,0 0 1,-1 0-1,1 0 0,-1 1 0,0 0 0,0 0 0,-10-3 0,2 0-507,11 5-27,-1 0 0,0 0 0,-1 1 0,1-1 0,0 1-1,-1 1 1,-7-2 0,11 3 44,1 0 0,-1 0 0,1 0 0,-1 1 1,1-1-1,-1 1 0,1 0 0,-1-1 0,1 1 0,-1 0 0,1 1 0,0-1 0,-1 0 0,1 1 0,0-1 1,0 1-1,0 0 0,0-1 0,1 1 0,-4 4 0,-4 6-240,0 0 0,1 0-1,1 1 1,0 0 0,0 1 0,-6 22 0,-20 92-435,30-114 704,-14 75 390,3 1 0,-2 139 0,16-158 253,3-1 0,3 0 1,29 129-1,-27-168-359,1 0 0,2-1 0,27 56 1,-33-76-174,2 1 1,-1-1-1,1 0 1,1 0-1,0-1 1,0 0-1,1-1 1,0 1-1,0-2 1,1 1-1,0-1 1,0-1-1,17 8 1,-16-10-17,1 0 0,-1-1 0,1-1 1,0 1-1,0-2 0,0 0 0,0 0 0,0-2 0,0 1 0,0-1 1,0-1-1,23-6 0,-11 1-18,0-1 0,0-2 0,-1 0 0,0-2 0,26-17-1,-11 3-155,0-3 0,-2-1-1,-1-2 1,-2-1-1,30-38 1,129-199-1327,-105 130 1024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39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0 445 9178,'73'121'5178,"50"97"-4128,-85-133-1146,-2 3 0,23 93 0,-44-122 80,-2-1-1,-3 2 1,-2-1 0,-1 78 0,-7-124 65,0-5 80,1 1-1,-2-1 1,1 0-1,-2 1 1,1-1-1,-1 0 1,-4 14-1,-1-12 497,1-10-108,-5-22 280,1-14-574,2-1 0,1 0 0,2 0 0,0-50 0,1 35-178,-11-623-489,18 590 329,21-115 1,-18 171 92,0 0 0,2 1 0,1 0 0,2 0 0,0 1 0,2 0 0,24-37 0,-33 57 17,1 0 0,1 1 0,-1-1 0,1 1 0,0 0 0,1 1 0,-1 0 0,1 0 0,0 0 0,0 1 0,1 0 0,-1 0 0,1 1 0,11-4 0,-13 6-15,1-1 0,-1 2 0,1-1 0,0 1 0,-1 0 0,1 0 0,0 1 0,-1 0 0,1 0 0,0 0 0,-1 1 0,0 0 0,1 0 0,-1 1 0,0 0 0,0 0 0,10 7 0,-5-1-34,0-1 1,-1 2-1,0-1 0,-1 1 1,0 1-1,0-1 0,-2 2 0,1-1 1,-1 1-1,-1 0 0,0 0 0,0 1 1,-2 0-1,1 0 0,-2 0 0,0 0 1,2 19-1,-2-1-87,-1-1 1,-1 1-1,-2 0 1,-1 0-1,-2-1 1,-13 55-1,5-44 144,-1 0 0,-2-2 1,-1 0-1,-3 0 0,-1-2 0,-1 0 0,-3-2 1,0 0-1,-58 61 0,69-85 133,11-9-110,-1 0 0,1 0 1,0 0-1,0 0 0,0 0 1,0 1-1,0-1 0,0 0 1,1 1-1,-1 0 0,1-1 1,0 1-1,-1 3 0,1-5-27,1-1 0,0 0-1,0 0 1,0 1 0,0-1 0,0 0-1,0 0 1,0 1 0,0-1-1,1 0 1,-1 0 0,0 0 0,0 1-1,0-1 1,0 0 0,0 0 0,0 0-1,0 1 1,0-1 0,1 0-1,-1 0 1,0 0 0,0 1 0,0-1-1,0 0 1,1 0 0,-1 0 0,0 0-1,0 0 1,0 0 0,1 1-1,-1-1 1,0 0 0,0 0 0,0 0-1,1 0 1,-1 0 0,0 0 0,0 0-1,1 0 1,-1 0 0,0 0-1,0 0 1,1 0 0,17 2-202,1 0 1,0-1-1,32-2 1,63-12-181,-101 11 356,93-16-494,0-5 1,190-67 0,-211 59 111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40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0 433 10882,'103'215'7023,"-13"4"-7093,-67-152-1090,-2 2 0,-4 0 0,-2 1 1,8 115-1,-20-134 1099,-2-1 1,-2 1-1,-2-1 1,-12 58-1,13-96 533,-1-1-1,-6 19 1,8-29-405,1 0-1,0 0 0,0 0 1,-1 0-1,1 0 1,-1-1-1,1 1 0,-1 0 1,1 0-1,-1-1 1,1 1-1,-1 0 1,0-1-1,1 1 0,-1 0 1,0-1-1,1 1 1,-1-1-1,0 1 1,0-1-1,0 0 0,1 1 1,-1-1-1,0 0 1,0 1-1,0-1 0,0 0 1,0 0-1,0 0 1,0 0-1,0 0 1,1 0-1,-1 0 0,0 0 1,0 0-1,0-1 1,0 1-1,0 0 0,0 0 1,0-1-1,1 1 1,-1-1-1,0 1 1,0-1-1,1 1 0,-1-1 1,0 1-1,1-1 1,-1 0-1,0 1 1,1-1-1,-1 0 0,1 0 1,-1 1-1,0-2 1,-7-13 206,1 0 1,0 0-1,1-1 1,1 0 0,0 0-1,-4-25 1,-9-81-244,-4-185 0,21-137-366,6 367 259,3 0 1,3 1-1,37-124 0,-42 179 64,1 0 1,2 1 0,0 0-1,1 0 1,1 1-1,0 1 1,2 0-1,21-24 1,-29 36 6,1 0 0,0 1 1,1 0-1,-1 0 0,1 1 0,0 0 1,0 0-1,1 1 0,-1-1 0,1 2 1,0-1-1,-1 1 0,16-2 0,-13 3 4,0 1 0,-1 0 0,1 1 0,0 0 0,-1 0 0,1 1 0,-1 1 0,1-1 0,-1 1 0,12 6 0,-3 1-25,-1 0 0,1 1 0,-2 1 0,1 1 1,-2 0-1,0 1 0,0 1 0,-2 0 0,1 0 0,12 22 0,-4-1-166,-2 2-1,-2 0 1,-1 1-1,-2 0 1,17 73-1,-17-42-354,-3 0 0,4 115 1,-15-142-171,-5 44 0,2-69 419,0 0 1,-2-1-1,0 0 0,-1 0 1,-8 20-1,11-32 206,0 0 1,-1 0-1,1 0 0,-1-1 1,0 1-1,-1-1 0,1 0 1,-1 0-1,-6 6 0,8-8 61,0-1-1,-1 1 0,0-1 1,1 0-1,-1 0 1,0 0-1,1 0 0,-1 0 1,0-1-1,0 1 1,0-1-1,1 0 0,-1 1 1,0-1-1,0-1 1,0 1-1,0 0 0,0-1 1,-4-1-1,-6-2-117,0-1 0,1 0 0,-19-11 1,19 9 55,-37-19-121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40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1 259 8058,'54'28'3697,"15"-6"-1753,9-9-720,10-19-848,4-12-208,3-28-624,-4-15-432,-6-29-1528,-10-10 1479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40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433 509 8722,'-2'-64'1571,"-9"-130"539,6 152-1967,-1 0-1,-18-61 1,23 99-134,0-1 1,0 1 0,-1 0-1,1 0 1,-1 0-1,0 0 1,-1 0-1,1 1 1,-1-1 0,1 1-1,-1-1 1,0 1-1,-6-5 1,8 8-6,0-1 0,-1 0-1,1 1 1,-1-1 0,0 0 0,1 1 0,-1 0-1,1-1 1,-1 1 0,0 0 0,1 0 0,-1 0-1,1 0 1,-1 0 0,0 0 0,-1 1 0,-1 0 1,1 0 0,-1 1 1,0-1-1,1 1 0,0 0 1,-1 0-1,1 0 0,0 0 0,-4 4 1,-8 10 31,-1 0 0,2 0 0,0 2 0,1 0 0,-12 22 1,-51 107 335,52-94-157,1 1-1,-16 64 1,32-93-169,1 0 0,2 0-1,0 1 1,2-1 0,1 1 0,1-1 0,4 38-1,-2-51-40,1 0 0,0 0 0,0-1 0,1 0 0,1 1 0,0-2 0,0 1 0,1 0 0,0-1 0,1 0 0,0-1 0,1 1 0,0-1 0,0-1 0,1 1 0,0-2 0,1 1 0,-1-1 0,1-1 0,1 1 0,11 4 1,-2-3 43,1 0 1,1-1 0,-1-2 0,1 0-1,0-1 1,1-1 0,-1-1 0,24-2 0,29-3 129,79-14 0,-18 1-101,-125 15-72,-1 0 1,1 0-1,0 1 0,-1 1 1,1-1-1,-1 2 1,1 0-1,10 3 0,-20-5-5,1 1 0,-1 0 0,0-1 0,1 1 0,-1 0-1,0 0 1,0 0 0,1 0 0,-1 0 0,0 0 0,0 0 0,0 0-1,0 0 1,0 1 0,-1-1 0,1 0 0,0 1 0,0-1 0,-1 0-1,1 1 1,-1-1 0,0 1 0,1-1 0,-1 1 0,0-1-1,0 1 1,0 0 0,0-1 0,0 1 0,0-1 0,0 1 0,0-1-1,-1 1 1,1-1 0,-1 1 0,1-1 0,-1 2 0,-3 6 11,0-1-1,0 0 1,-1 0 0,-10 13 0,-10 9-42,-2 0 1,-1-2-1,-56 44 0,39-34-107,-165 122-1856,205-156 1807,0-1 0,0 0 0,0 0 0,-1 0 0,-6 2 0,11-5 147,0 0 0,0 0-1,-1 0 1,1 0-1,0 0 1,-1 0-1,1 0 1,0 0 0,-1 0-1,1 0 1,0-1-1,0 1 1,0-1-1,-1 1 1,-1-2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41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1 843 13579,'4'-8'745,"0"1"0,1 0 0,0 0 0,0 1 0,10-10 0,-13 14-719,0 0-1,0 1 1,-1 0-1,1-1 1,0 1 0,0 0-1,0 0 1,0 0-1,1 0 1,-1 0 0,0 1-1,0-1 1,0 1-1,1-1 1,-1 1-1,0 0 1,0 0 0,1 0-1,-1 0 1,0 0-1,1 1 1,-1-1 0,0 1-1,0-1 1,0 1-1,3 1 1,-1 0-30,0 1-1,0-1 1,0 1 0,-1 0 0,0 0-1,1 0 1,-1 0 0,0 1-1,-1-1 1,6 8 0,-3 0-65,1-1 1,-1 1-1,6 20 1,-2 5-320,-1 1 0,-2 0 1,-1 0-1,-2 62 1,-16 157-1533,10-211 1646,-9 108 241,9 179 1,4-324 868,-1-23-252,1-23-89,4-24-478,25-115 0,-22 145-73,1 0-1,2 0 0,1 1 1,2 1-1,23-40 0,-32 62 48,1-1-1,0 1 0,0 1 1,1-1-1,0 1 1,0 0-1,1 0 0,11-7 1,-14 11-8,1 0 1,-1 1-1,0 0 1,1-1-1,0 2 1,-1-1-1,1 1 1,0 0-1,0 0 1,0 0-1,0 1 1,-1 0-1,1 0 1,0 1-1,7 1 1,7 3-75,0 0 1,-1 2 0,32 16-1,-37-16 49,1 0 0,0-1-1,-1-1 1,2 0 0,-1-1-1,0-1 1,26 3-1,-35-6 63,0 0 0,-1-1-1,1 0 1,0 0-1,-1-1 1,1 1 0,-1-1-1,0 0 1,0-1-1,1 1 1,-1-1 0,-1 0-1,1 0 1,0-1-1,-1 1 1,0-1 0,0 0-1,0 0 1,6-9-1,4-7 106,-1 0 0,-1 0 0,13-34 0,-20 42-103,43-98 189,-6-3 0,-5-2 0,-5-1 0,-5-1 0,15-142 0,5-109 1612,-45 354-1708,1 13-49,5 24-7,77 468 383,-81-459-427,33 235-31,24 199-508,-20-1-928,-39-427 1152,-1 1 0,-2-1 0,-8 48 0,7-75 151,0 0 0,-1 0 1,0 0-1,-1 0 0,0-1 1,0 1-1,-1-1 0,-1 0 0,0 0 1,0-1-1,-1 0 0,0 0 0,-1 0 1,0-1-1,-12 10 0,7-9-151,-1 1 0,0-2-1,-20 9 1,-61 18-380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4:41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3300 13387,'0'1'134,"0"-1"0,1 1 0,-1-1 1,0 1-1,1 0 0,-1-1 0,0 1 0,1-1 0,-1 1 0,1-1 1,-1 0-1,0 1 0,1-1 0,-1 1 0,1-1 0,0 0 1,-1 1-1,1-1 0,-1 0 0,1 0 0,-1 1 0,1-1 1,0 0-1,-1 0 0,1 0 0,0 0 0,-1 0 0,1 0 1,-1 0-1,1 0 0,0 0 0,-1 0 0,2 0 0,3-2-82,-1 0 0,1 1-1,0-2 1,-1 1 0,5-3 0,82-58-84,44-42-64,51-54 158,39-39 84,760-601 745,58 63-437,-663 498-402,474-219 0,-604 345-150,4 11 0,4 10 0,308-64 0,-187 89-1149,-288 57-453,0 3 0,109 8 0,-131 3-423,-21-6 1047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6:23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4802 921 5603,'5'-8'1703,"-4"6"-1549,0 0-1,0 1 0,0-1 0,0 1 1,0-1-1,1 1 0,-1-1 0,0 1 0,1 0 1,-1-1-1,1 1 0,-1 0 0,1 0 1,-1 0-1,1 0 0,2 0 0,10-4-38,5-1-28,0-1 1,23-12-1,-36 16-77,-1 0-1,1-1 1,-1 0-1,0 0 1,0 0-1,0-1 1,-1 0-1,1 0 1,-1 0-1,0 0 1,3-7-1,-1 0 64,-2 1 0,1 0 0,-2-1 0,1 0 0,-2 1 0,1-2 0,-2 1 0,1-13 0,-1 2 164,-2 0-1,0-1 1,-6-27-1,3 33-133,0 1 0,-1-1 0,-1 1 0,0 1 0,-1-1-1,-1 1 1,-1 0 0,0 1 0,-1 0 0,-20-23 0,14 21-78,-1 1 0,0 1 0,-2 0 0,1 1 0,-2 1 0,0 1 0,-37-17 0,23 15 3,-1 2 0,0 1-1,-41-7 1,-113-11 65,104 17-60,-398-40 161,177 22-68,-305-11 53,215 51-96,295-2-38,-192 40 1,118-8-22,-128 32 8,7 24-27,165-42-12,3 6 1,3 5-1,-117 83 0,47-10-3,13 17-20,146-119 14,2 1 0,-48 69 0,61-74 4,1 1-1,2 1 1,2 1 0,-16 45 0,20-42-6,2 1 0,2 1 1,1-1-1,2 1 0,2 0 1,2 0-1,1 1 0,10 68 0,-4-71 11,2-1-1,2 0 0,1-1 0,1 0 0,2 0 1,2-2-1,1 0 0,2-1 0,30 41 0,-5-19 2,2-1 0,2-4-1,3-1 1,1-2 0,3-3 0,60 37-1,-34-31-2,2-5 0,1-2 0,178 59 0,-157-69 23,1-5 0,1-5 0,1-5 0,149 7 0,277-36 411,-388-5-9,236-55-1,-190 19 93,283-118 0,-329 105-231,-2-7 0,185-124-1,-210 114 13,-3-5-1,113-110 0,-113 79 92,-5-5 1,108-156 0,-187 232-192,-2-1 1,-2-1-1,35-87 0,-48 95-52,-2 0-1,-1-1 1,-3 0-1,-1-1 1,3-57-1,-9 53 44,-4-60 0,0 89-157,0 1 1,-2-1-1,1 1 0,-2 0 1,-1 1-1,-12-28 0,5 20-24,-2 0-1,0 2 0,-1 0 1,-1 0-1,-2 2 0,0 0 1,-1 1-1,0 1 1,-34-21-1,17 15-30,-2 1 1,-1 2-1,0 2 1,-1 2-1,-47-13 1,23 12-49,0 4 1,0 3 0,-92-5-1,-206 14-491,184 8-566,0 9 0,-199 42-1,-50 45-2817,2 19-1472,403-114 5002,-286 81-6354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3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19 532 368,'-8'-48'117,"2"0"0,2-1-1,5-93 1,0 129 68,0-1-1,1 0 1,1 1 0,0 0 0,8-20-1,-9 28 74,0 0 0,1 0 1,0-1-1,0 1 0,0 1 0,0-1 0,1 0 0,0 1 0,0 0 0,0 0 0,0 0 0,1 0 0,-1 1 0,1 0 0,8-5 0,2 3 542,-1-1 0,1 2 0,0 0 1,20-2-1,64-3 46,-2 0-2582,-7-8-1868,-50 6-1975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3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147 303 3938,'-10'19'718,"-12"25"1227,-35 92-1,18 3-1682,33-109-245,1 1 0,-2 51-1,7-60 16,-1 1 148,1 0 0,4 27 1,-3-45-135,0 0 0,0 1 0,0-1 0,1 0 0,0 1 1,0-1-1,0 0 0,1 0 0,-1 0 0,1-1 0,0 1 0,1-1 1,-1 0-1,7 6 0,-8-8 48,0 0 0,0-1 0,1 0 0,-1 1-1,0-1 1,1 0 0,0 0 0,-1 0 0,1-1 0,-1 1 0,1-1 0,0 1 0,-1-1 0,1 0-1,0 0 1,0 0 0,-1 0 0,1 0 0,0-1 0,-1 1 0,1-1 0,3-1 0,1-1 93,-1 0 0,0 0-1,1 0 1,-1-1 0,-1 0 0,1 0 0,7-7 0,4-6 46,-1 0 1,-1-2-1,0 1 1,20-37-1,-14 15-320,27-66-1,-39 79-148,-1 0-1,-1 0 0,-2 0 0,0-1 0,1-46 0,-6 18-322,-13-101 0,10 131 538,-1 1 0,-1 0 0,-2-1 0,0 2 0,-1-1 0,-22-43 0,28 65 20,0 0-1,0 0 1,0 0 0,-1 0 0,1 1 0,-1-1 0,1 0-1,-1 1 1,0 0 0,0 0 0,0 0 0,0 0-1,0 0 1,-1 0 0,1 1 0,-4-2 0,5 3-64,-1 0-1,1-1 1,0 1 0,-1 0 0,1 0 0,0 0 0,-1 0-1,1 1 1,0-1 0,0 1 0,-1-1 0,1 1 0,0 0-1,0 0 1,0 0 0,0 0 0,0 0 0,0 1 0,0-1 0,0 0-1,0 1 1,1 0 0,-1-1 0,1 1 0,-1 0 0,-1 2-1,-4 6-556,0 1 0,1-1-1,0 1 1,1 1-1,0-1 1,0 1-1,1 0 1,1 0 0,-2 13-1,-4 28-3456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361 0 4962,'-44'12'1642,"1"3"0,-66 31 0,97-40-1608,1 0-1,0 1 0,0 0 0,1 0 0,0 2 0,0-1 1,1 1-1,0 0 0,1 1 0,0 0 0,0 0 1,1 1-1,1 0 0,-7 14 0,9-15-50,0 0 0,1 0 0,0 0 0,1 1 0,0-1 0,0 1 0,1 11 0,1-17 12,0 0 0,1 0 0,-1-1 0,1 1-1,0 0 1,1-1 0,-1 1 0,1-1-1,0 1 1,0-1 0,0 0 0,0 0 0,1 0-1,0 0 1,0 0 0,0-1 0,0 1 0,6 4-1,3 1 18,0 0-1,1-1 1,0 0-1,19 8 1,62 20 135,-40-17-64,-50-17-76,44 16 87,-1 2 0,59 34 0,-93-45-80,1 0 0,-2 0 1,1 1-1,-1 1 0,-1 0 0,0 1 0,0 0 1,-1 0-1,-1 1 0,0 0 0,12 27 0,-17-30-4,0 1-1,-1-1 0,0 1 0,-1-1 0,0 1 1,-1 0-1,0 13 0,-1-7-77,-1 0-1,-1 0 1,-6 30-1,7-44 18,0 0-1,0 1 1,0-1-1,0 0 1,0 0-1,-1 0 1,0 0-1,-2 5 1,2-7-1,1 0 0,0 0 1,0 0-1,-1 0 1,1 0-1,-1 0 1,1 0-1,0-1 1,-1 1-1,0 0 0,1-1 1,-1 1-1,1-1 1,-1 1-1,0-1 1,1 0-1,-1 0 0,-3 0 1,0 0-143,0-1-1,0 1 1,-1-1-1,1 0 1,0-1 0,0 1-1,0-1 1,0 0-1,1 0 1,-1-1 0,0 0-1,1 1 1,0-1 0,0-1-1,0 1 1,0-1-1,0 1 1,0-1 0,-5-8-1,-1-4-513,0 0-1,0-1 1,2 0-1,-8-20 1,-3-15-1117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4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1 579 1329,'0'-4'312,"0"-5"568,0 0 0,0 0 0,3-10 1,-3 17-662,1 0 0,-1 0 0,1 1 0,-1-1 0,1 0 0,0 0 0,-1 1 0,1-1 0,0 1 0,0-1 0,0 1 0,0-1 0,1 1 0,-1-1 0,0 1 0,1 0 0,-1 0 0,0 0 0,1 0 0,0 0 0,-1 0 0,3-1 0,18-4 870,0 2-1,41-4 0,-17 3-674,-35 4-366,178-31 285,-160 26-689,-1-2-1,0-2 0,0 0 0,38-21 0,-29 10-889,-1-2 0,0-2 0,-2-1 0,42-42 1,71-73 252,-123 113 1372,-20 22-238,0 0 1,1 1-1,10-10 1,-14 14-144,0 0 1,0 0 0,0 0 0,0 1 0,1-1-1,-1 0 1,0 1 0,0-1 0,1 0 0,-1 1 0,0 0-1,1-1 1,-1 1 0,1 0 0,-1 0 0,0-1-1,1 1 1,-1 0 0,1 0 0,-1 1 0,0-1 0,1 0-1,-1 0 1,1 1 0,-1-1 0,0 1 0,1-1-1,-1 1 1,0-1 0,0 1 0,0 0 0,1 0 0,-1 0-1,0 0 1,0 0 0,0 0 0,0 0 0,1 1 0,0 1-1,0 0 0,-1 0 1,1 0-1,-1 0 0,1 0 1,-1 0-1,0 0 1,0 1-1,-1-1 0,1 0 1,0 1-1,-1-1 0,0 0 1,0 1-1,-1 3 0,-4 17 623,-1 0 0,-1-1 0,-2 0 0,0-1 0,-1 0 0,-2 0 0,-16 24 0,-28 36 305,36-49-759,1 0 0,2 2 0,1 0 1,2 1-1,-13 55 0,21-65-152,1 0 0,1 0 1,1 1-1,1-1 0,2 1 0,4 36 1,-3-57-16,0 0 1,0 0-1,1 0 0,0 0 1,6 12-1,-7-16 2,1 0 0,-1 0 0,0 0-1,1 0 1,0 0 0,-1 0 0,1 0-1,0 0 1,0-1 0,0 1 0,0-1 0,0 1-1,1-1 1,-1 0 0,0 0 0,1 0 0,2 1-1,2-1 11,0 0 0,0 0-1,0-1 1,0 0 0,0 0 0,0 0-1,0-1 1,0 0 0,0-1-1,-1 0 1,1 0 0,0 0-1,-1 0 1,1-1 0,-1-1-1,6-3 1,10-8 27,0 0-1,36-36 0,-50 44-40,16-17-61,44-51 0,-59 63 37,0-1 0,-1 0-1,0 0 1,-1-1 0,0 0 0,7-26 0,-9 18 44,0 1 0,-2-1 0,-1-1 0,0-32 0,-13-88 92,11 140-110,-5-47-7,-2 0 0,-18-63 0,23 106-25,-1 0-1,0 0 1,0 0 0,-7-10 0,10 16-41,-1-1 0,1 1 1,-1 0-1,0 0 0,1 0 0,-1 0 1,0 0-1,0 0 0,0 0 1,0 1-1,0-1 0,0 0 0,0 0 1,0 1-1,0-1 0,0 1 1,-1-1-1,1 1 0,0-1 1,0 1-1,0 0 0,-1-1 0,1 1 1,0 0-1,-1 0 0,1 0 1,0 0-1,0 0 0,-1 0 0,1 1 1,0-1-1,0 0 0,-2 1 1,2 0-214,0 0 0,0 0 1,1 0-1,-1 0 1,0 0-1,1 0 1,-1 0-1,1 0 0,-1 0 1,1 0-1,0 0 1,-1 0-1,1 0 0,0 1 1,0-1-1,0 0 1,0 0-1,0 0 1,0 0-1,0 1 0,0-1 1,1 2-1,0 6-3857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4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77 449 3217,'0'0'109,"0"-1"0,0 1 0,1 0 0,-1 0-1,0-1 1,1 1 0,-1 0 0,0 0 0,1 0-1,-1-1 1,0 1 0,1 0 0,-1 0 0,1 0-1,-1 0 1,0 0 0,1 0 0,-1 0 0,1 0-1,-1 0 1,0 0 0,1 0 0,-1 0 0,1 0-1,-1 0 1,0 0 0,1 0 0,-1 0-1,1 0 1,-1 0 0,0 1 0,1-1 0,-1 0-1,0 0 1,1 1 0,-1-1 0,1 2-21,-1-1 0,1 0-1,-1 1 1,0-1 0,0 1 0,0-1 0,0 1 0,0-1-1,0 1 1,0 1 0,-2 10-17,0-1 0,-6 16 0,3-11-22,0-2-1,0-2 0,-9 17 0,7-15-4,-8 22 0,9-17-20,1-7-11,1 0 0,0 1 0,1-1 0,0 1 0,1 0-1,0 21 1,2-34 4,0 0-1,0 0 0,0 0 1,0 0-1,0 1 0,1-1 1,-1 0-1,0 0 1,1 0-1,-1 0 0,0 0 1,1 0-1,0 0 0,-1 0 1,1 0-1,-1 0 0,1 0 1,0 0-1,1 1 0,-1-2 3,0 1-1,0-1 1,-1 0-1,1 0 0,0 0 1,0 0-1,0 0 0,0 0 1,0 0-1,-1 0 1,1 0-1,0 0 0,0 0 1,0 0-1,0 0 0,-1-1 1,1 1-1,0 0 1,0-1-1,0 1 0,6-4 117,-1 0-1,0-1 1,-1 1-1,9-9 1,-11 10-91,11-10 102,0-2 0,0 1-1,-2-2 1,0 0 0,-1 0-1,0-1 1,-1-1 0,-1 0-1,10-30 1,-9 16-131,-2-1-1,-1 1 1,-2-1-1,-1 0 1,-2 0 0,-1-1-1,-1 1 1,-2 0-1,-2 0 1,0 0-1,-3 0 1,0 1 0,-3 0-1,-20-50 1,28 78-24,1 0-1,-1 0 1,0 1 0,0-1-1,-1 1 1,1-1 0,-4-2 0,6 5 4,-1 0 0,0 1 1,0-1-1,0 1 0,1-1 1,-1 1-1,0 0 0,0-1 1,0 1-1,0 0 0,0 0 1,0-1-1,0 1 0,0 0 1,0 0-1,0 0 0,0 0 1,0 0-1,0 0 0,0 1 1,0-1-1,1 0 0,-1 0 1,0 1-1,0-1 0,0 1 1,0-1-1,0 0 0,0 1 1,1 0-1,-1-1 0,0 1 1,0-1-1,0 2 0,-2 0-17,0 1 1,0 0-1,0 0 0,1 0 0,-1 1 0,1-1 0,0 0 0,0 1 1,0-1-1,0 1 0,-2 7 0,1 2-343,0 1-1,-2 15 1,4-23 181,-2 21-1273,2-1 0,0 1-1,6 45 1,1-25-2857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5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807 1 9476,'-24'103'6061,"-32"109"-6263,-135 311 202,132-364-5,-60 143-109,31-83-108,-101 265-662,181-463 772,-1 0 0,-20 34 0,27-52 86,1-1-16,1-1-1,-1 1 1,0-1 0,0 1-1,0-1 1,0 0 0,0 1 0,0-1-1,0 0 1,-1 0 0,1 0 0,0 0-1,-1 0 1,1 0 0,-1 0-1,1 0 1,-1 0 0,-2 0 0,4-1-12,0 0 0,0 0 0,-1 0 0,1 0 0,0 1 1,0-1-1,0 0 0,-1 0 0,1 0 0,0 0 1,0 0-1,-1 0 0,1 0 0,0 0 0,0-1 0,-1 1 1,1 0-1,0 0 0,0 0 0,-1 0 0,1 0 1,0 0-1,0 0 0,0 0 0,-1-1 0,1 1 0,0 0 1,0 0-1,0 0 0,-1-1 0,1 1 0,0 0 1,0 0-1,0 0 0,0-1 0,0 1 0,0 0 0,-1 0 1,1 0-1,0-1 0,0 1 0,0 0 0,0 0 0,0-1 1,0 1-1,0 0 0,0 0 0,0-1 0,0 1 1,0 0-1,0 0 0,1-1 0,4-16-1811,-4 14 1570,13-31-2982,5-15-1378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05.7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118 534 7203,'6'41'4660,"5"33"-1600,-9-65-2987,0 0 0,1 0 0,0 0 1,1-1-1,7 15 0,-10-22-86,0 1 0,0-1 0,0 0 0,1 1 0,-1-1 0,0 0 0,0 0 0,1 0 0,-1 0 0,1 0 0,-1 0 0,1-1 0,-1 1 0,1 0 0,-1-1 0,1 1 0,0-1 1,-1 0-1,1 1 0,0-1 0,0 0 0,-1 0 0,1 0 0,0 0 0,-1 0 0,1-1 0,0 1 0,-1 0 0,1-1 0,1 0 0,2-1-117,0 0 1,0 0-1,0 0 0,0-1 1,-1 1-1,1-1 0,-1-1 1,6-5-1,-1 0-105,-1-1 0,0 0 0,0 0 0,-1-1-1,-1 0 1,6-13 0,26-74-867,-33 79 1040,0 0 1,-1 0-1,-1 0 1,1-21-1,-6-79 610,0 101-516,0 0-1,-1 1 0,0-1 1,-2 1-1,0 0 0,-1 0 1,-1 0-1,0 1 0,-1 0 1,-1 0-1,-12-17 0,17 28-182,-1 0 0,1 1 0,-1-1-1,0 1 1,0 0 0,0 0 0,0 0-1,-1 0 1,1 1 0,-1 0 0,0 1-1,0-1 1,-12-2 0,1 1-507,0 2 0,1 0 0,-1 1 0,-23 2 0,-61 4-5596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20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15 256 10661,'3'8'840,"1"0"-1,1 0 1,-1 0-1,1 0 1,0 0 0,11 10-1,-8-7-781,0 0 1,-1 1-1,-1-1 0,0 2 1,-1-1-1,0 0 0,-1 1 0,0 0 1,2 15-1,-1-2-284,-2 0 0,-1 1 1,-3 47-1,0-60 48,-1 1-1,-1-1 1,0 0-1,0 0 1,-2-1 0,0 1-1,-12 24 1,15-35 133,0 0 1,0 0 0,0 0 0,-1 0-1,1-1 1,-1 1 0,0-1-1,1 0 1,-4 2 0,5-3 54,0-1 1,0 1-1,0-1 1,1 1-1,-1-1 0,0 0 1,0 1-1,0-1 1,0 0-1,0 0 1,0 1-1,0-1 1,1 0-1,-1 0 1,0 0-1,0 0 1,0 0-1,0-1 1,0 1-1,0 0 1,0 0-1,0 0 1,1-1-1,-1 1 1,0-1-1,0 1 1,0-1-1,1 1 0,-1-1 1,0 1-1,0-1 1,1 1-1,-1-1 1,0 0-1,1 1 1,-1-1-1,1 0 1,-1 0-1,0-1 1,-2-4 127,0-1 1,1 0 0,0 1 0,0-1-1,0 0 1,-1-12 0,0-48 631,1 25-348,-1-37-87,3 1-1,11-87 1,-7 136-474,0 0 1,14-46 0,-15 64 75,1 0-1,0 0 1,1 1 0,0-1-1,1 1 1,0 1-1,1-1 1,0 1-1,15-15 1,-19 21-64,0 0 0,0 1 0,0-1 0,0 1 0,1 0 0,-1 0 0,1 0 0,0 1 0,-1-1 0,1 1 0,0 0 0,0 0 0,0 0 0,0 0 0,0 1 0,0 0 0,4 0 0,-7 0-1,0 0 0,0 0 1,0 0-1,0 0 0,0 0 1,0 1-1,0-1 1,0 0-1,0 1 0,0-1 1,0 1-1,0-1 0,-1 1 1,1-1-1,0 1 0,0-1 1,-1 1-1,1 0 0,0 0 1,-1-1-1,1 1 1,-1 0-1,1 0 0,-1 0 1,1-1-1,-1 1 0,1 0 1,-1 1-1,1 3-604,0 0 0,0-1 1,-1 1-1,1 9 0,-1-3-314,2 20-2174,0 6 248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21:08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1426 0 4962,'-39'15'817,"0"-1"136,1 2 0,-69 40 1,61-25-754,3 2 0,0 3 0,-38 41 0,-142 160-57,127-133-123,-44 58 6,77-91 98,-55 80 1,104-127-97,0 0 0,1 0 0,2 1 0,0 1 1,-11 41-1,7-4 37,-9 81-1,14-62-90,5-1 1,3 1-1,3 0 0,15 95 0,-7-118 6,2 1 1,4-1-1,2-1 0,2-1 1,3 0-1,38 70 1,-34-82 8,2-2 1,1-1-1,57 61 1,-58-73-1,2-2 1,1 0 0,1-3-1,69 42 1,-80-56 26,0-1-1,1-1 1,-1 0-1,2-2 1,-1-1-1,1-1 1,0-1-1,0-1 1,1 0 0,-1-2-1,0-1 1,24-3-1,-16-1 31,-1-1 1,0-1-1,0-2 0,-1-1 1,0-1-1,0-2 0,-1-1 1,43-26-1,-20 5 69,-2-3 0,77-73 0,73-103 282,-141 144-159,-4-2 0,-3-3 1,58-111-1,-58 84 121,-6-3 0,42-138 0,-64 158-75,-3-2-1,-4 0 1,-4-1 0,-4 0-1,-5-145 1,-5 188-44,-2 0 0,-2 0-1,-22-80 1,18 94-122,-1 0-1,-1 0 1,-2 1-1,0 1 1,-2 1 0,-22-29-1,15 26-72,-2 2-1,-1 1 0,-1 1 0,-1 2 1,-1 0-1,-1 2 0,-1 1 0,-1 2 1,0 1-1,-2 1 0,0 2 0,-1 1 1,0 2-1,-1 2 0,0 1 0,-63-7 1,30 10-93,-85 3 0,113 5 0,0 2 0,1 2 0,-59 16 0,37-3-41,1 4-1,1 2 1,1 3 0,1 2 0,-55 39 0,46-21-15,2 2-1,2 3 1,-88 96-1,84-74-13,-68 99 0,107-132 58,1 2 1,3 1-1,2 0 1,-23 66 0,31-65-6,2 2 0,2-1 0,-5 81 0,9 149-137,12-140 90,43 243 1,80 125-53,-88-385 63,104 217 0,-112-277 60,2-1 1,2-1-1,3-3 1,2-1-1,59 58 1,-72-84 15,1-2 0,1-1 1,1-2-1,38 22 0,-48-34 13,0 0 0,1-1 0,0-1 1,1-1-1,0-1 0,0-1 0,43 4 0,-17-6 1,67-4 1,-92-2 14,1-1 0,-1-1 0,0-1 1,37-12-1,-16-2 27,-2-2 1,0-1 0,-1-3-1,-1-1 1,57-48-1,-32 17 34,-3-3 0,-2-3 0,55-75 0,135-228 107,-199 275-59,74-174-1,-97 186 33,-3-1 0,27-141-1,-36 106 109,-5-1 0,-3-138-1,-32-155 342,11 329-466,-3 0 0,-4 2 1,-29-82-1,23 96-34,-3 2-1,-2 0 0,-42-63 0,43 83-26,-1 1-1,-3 1 0,-1 1 0,-69-61 1,84 84-57,-2 1 0,1 1 0,-2 1 0,0 0 1,0 2-1,-1 0 0,0 2 0,-1 0 1,0 2-1,-1 0 0,-43-6 0,25 9-55,-1 1 0,1 2-1,-1 2 1,0 2 0,1 2-1,-1 1 1,1 3-1,1 1 1,-66 25 0,46-8-49,2 2 1,1 2 0,1 3-1,2 3 1,1 2 0,-67 64-1,64-48 4,2 3 0,3 2 0,-49 76 0,-8 36-90,77-116 97,-27 71-1,29-50 25,5 0 0,2 2 0,4 1 0,4 0-1,-7 100 1,15-53-20,6-1-1,20 184 1,-8-230 34,4 0 0,3-2-1,3 0 1,63 148 0,-47-150-1,2-2-1,76 106 1,-85-139 24,1-2 0,2-1 0,2-2-1,2-2 1,64 49 0,-77-67 16,1-1-1,1-1 1,0-1 0,1-1-1,0-2 1,32 9 0,-24-11 6,0-2 0,0-1 1,0-1-1,59-3 0,-52-2 37,0-3-1,-1-1 1,0-2 0,0-2-1,-1-1 1,49-20-1,-35 5 91,-1-1 0,-1-3 0,-1-2 0,-1-3 0,-2-1 0,-2-2 0,-1-3-1,61-70 1,-34 25 165,107-165 0,-141 186-209,-2-2 0,-4-1-1,39-115 1,-50 112-14,-3 0 0,-4-2-1,9-123 1,-17 73 31,-7 0 0,-21-167 0,11 214-61,-3 2 0,-4-1 1,-3 2-1,-3 1 1,-37-76-1,32 89-47,-3 1 0,-51-69 0,53 86-75,-2 2 1,-1 1-1,-66-54 1,83 77-2,-1 1 0,-1 1 1,1 1-1,-2 0 0,0 2 1,0 0-1,-1 1 0,0 1 1,0 0-1,-1 2 0,1 0 1,-1 2-1,-40-2 0,28 4-171,0 2 0,0 1-1,-51 10 1,61-7-93,2 1 1,-1 1-1,1 1 0,0 1 1,1 0-1,-27 18 0,16-5-281,0 1-1,-49 49 0,-46 69-2616,-8 31-4631,129-165 7566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39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2900 141 12278,'-6'-8'-5,"-1"1"0,1 0 0,-1 0 0,0 1 0,-1 0 0,0 0 0,0 0 0,0 1 0,-1 0 0,1 1 0,-13-5 0,-11-2-53,-61-13 0,92 24 58,-57-11-58,-114-7 1,-63 18 14,123 5 15,-170 29-1,214-21-6,1 4-1,0 2 0,-111 49 0,78-18-56,3 4-1,-168 122 1,162-95 21,4 5 1,-97 110 0,126-117 34,3 3-1,5 3 1,-70 124 0,89-131 11,5 3-1,2 1 1,5 1-1,-27 113 1,45-132-4,3 1 0,2 0 0,4 1 0,7 112 1,0-136 6,2-1 1,2 1 0,2-1-1,1 0 1,3 0 0,1-2-1,2 1 1,1-2 0,2 0-1,2-2 1,43 58 0,-26-46-9,3-2 1,2-2 0,2-2 0,1-2 0,2-2 0,56 33 0,-21-21-9,2-4 0,2-4 0,106 36 1,-104-49 69,2-3 0,0-4 0,2-4 0,0-4 0,134 3 0,-101-15 365,-1-6 1,1-5-1,-2-6 1,0-5-1,179-54 1,-147 21 88,-4-6 0,-1-7 0,-4-7 0,-4-6 0,-2-6-1,201-162 1,-239 163-224,-5-4-1,119-137 1,-174 174-140,-3-2 0,-2-1 1,-3-2-1,-2-2 0,-2-1 1,36-101-1,-48 100-13,-2 0 1,-4-2-1,7-64 0,-15 74-66,-3 1 0,-2-1 0,-2 1-1,-9-57 1,5 78-51,-1 2 0,-1-1 0,-1 1 0,-1 0 0,-2 1 0,-1 0-1,0 1 1,-29-39 0,22 38-28,-2 1 0,0 1 1,-2 1-1,-1 1 0,-1 1 0,-1 1 0,-39-24 0,26 23-94,0 1-1,-2 2 1,-84-26-1,70 30-304,1 3 0,-108-9-1,-77 15-1791,-37 13-324,-31 33-285,-31 36-1395,-25 29-235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42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1 208,'188'31'1584,"-100"-14"-818,99 5 0,465-12 915,-299-10-1124,-56 2-359,114 0-110,-177 0-75,645-20 65,-275 9-35,-567 9-41,1219 18 19,-102 26 16,72 3 308,411 26 354,-860-11-3861,-604-48-762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52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1 765 7603,'18'-28'755,"2"0"-1,1 1 0,2 1 1,0 2-1,1 0 1,2 1-1,0 2 0,30-19 1,16-5-655,2 3 1,82-32 0,262-84 11,-127 79-18,6 21-7,112-1 100,-348 54-142,-1 2-1,108 9 1,-141-3-39,0 1 1,-1 1-1,1 2 1,-1 0-1,0 2 1,-1 1-1,0 1 1,37 23-1,-33-14-6,-2 1 0,-1 1 1,0 1-1,-2 2 0,-1 1 0,-1 0 0,-1 2 1,-1 0-1,-2 1 0,0 1 0,-3 1 0,19 48 1,-15-23 2,-2 1 0,-3 0 0,12 109-1,-15 182-216,-16-234 52,-4-1-1,-6 0 1,-4-1 0,-6-1-1,-73 206 1,50-201 33,-4-2 0,-73 116-1,82-161 268,-4-1 0,-3-2 0,-3-3 0,-73 69 0,87-96 154,-2-3 1,-1-1-1,-2-2 0,-1-2 1,-1-2-1,-1-2 1,-1-2-1,-1-2 1,-1-2-1,-1-3 0,0-1 1,-83 9-1,-162-13 1066,240-11-1002,-113-19 0,131 12-232,0-2-1,0-1 1,-64-29-1,67 22-97,1-2 0,0-1 0,2-1 0,1-2 0,1-1 0,0-2 0,3 0 0,0-2 0,1-1 0,2-1 1,-20-35-1,10 8-177,3 0 0,3-2 0,2-2 0,3 0 1,-26-115-1,32 91-215,3-1 0,-1-91 0,18-177-900,5 264 712,4 0 1,3 1-1,5 1 0,4 0 0,3 2 1,45-98-1,-19 73-1048,5 2-1,5 2 1,4 4-1,83-98 1,-1 23-4414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04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5229 753 6211,'10'-13'1558,"-4"5"-962,1 0 0,-1 0 1,2 0-1,-1 1 0,13-9 1,-4 5-573,0-1 1,-1-1 0,0 0 0,16-21 0,-24 26-27,-1-1-1,0 0 0,0 0 1,-1 0-1,0-1 1,-1 0-1,0 0 0,0 0 1,3-19-1,-4 13 42,-1-1-1,0 0 1,-2 0-1,0 0 1,-3-26-1,2 34 31,-1-1 0,0 1 0,-1-1 0,0 1 0,0 0 0,-1 0 0,-1 0 0,1 1 0,-1-1 0,-1 1 0,-6-8 0,4 8 2,-1-1-1,0 1 1,0 0-1,-1 1 1,0 1 0,0-1-1,-1 1 1,1 1-1,-1 0 1,-1 1-1,1 0 1,-1 0-1,-17-2 1,-11 0-22,-1 2-1,-64 1 1,105 3-49,-571 13 67,-59 2 123,90-2-47,32-16 68,-14 8 120,340 7-227,-282 54 0,351-41-115,2 5-1,1 5 1,-178 83 0,110-28-45,-200 137 0,335-197 32,1 2 1,2 2 0,1 2-1,-40 48 1,51-51-14,1 2 0,2 2 0,2 0 0,1 1 0,-23 57 0,37-71 9,0 0 0,2 1 0,0 0 0,2 0 1,1 0-1,0 1 0,2-1 0,4 45 0,-1-54 18,0 1 1,1-1-1,0 1 1,1-1-1,1-1 0,1 1 1,0-1-1,11 18 0,-7-15 5,2 0 1,0-1-1,1-1 0,1 0 0,30 27 0,-15-20 10,1-1 1,1-2 0,1-1 0,1-1 0,1-2 0,0-1 0,42 11 0,227 49 47,7-22-15,-217-39-28,353 47 140,3-21-1,501-18 0,-662-34 292,-1-13 0,533-116 1,-566 76 142,-3-11 0,286-128 0,-418 148-30,-2-5 0,134-93 0,-199 117-304,-2-1 0,56-56 0,-87 75-204,-2 0-1,0-1 1,-1-1 0,-2-1-1,0 0 1,-1 0 0,-1-2-1,10-26 1,-16 28-35,0 1 0,-2-1 0,0 0 0,-1 0 0,-1 0 0,-2-1 0,0 1 0,-3-25 0,-1 23-28,0 0 1,-2 1 0,-1-1 0,0 1-1,-2 0 1,-1 1 0,0 0 0,-16-24-1,-5 0-82,-1 0-1,-55-58 0,49 65-3,-1 2 1,-2 1-1,-2 2 0,0 2 0,-3 2 0,0 2 0,-2 1 1,-84-32-1,61 34-337,-1 3 1,-1 4 0,0 2-1,-2 4 1,-131-5 0,-58 15-1952,-41 13 14,-40 22-1691,-31 28-3608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32.6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6255 1068 6851,'-12'-3'890,"1"-1"0,-19-7 0,3 1-254,-89-24 1434,56 17-1923,-91-21-80,-35-12 74,40 0 228,-238-117 1,364 157-329,-287-138 705,-15 25-135,214 92-560,-1 6 1,-1 4-1,-1 5 1,-1 5 0,-187 5-1,-53 27-86,-1 25-7,-401 134-4,230-4 39,16 38-4,391-155 16,3 4 0,-117 88 0,156-95-1,2 4 1,4 3-1,-106 121 0,139-139-21,2 2 1,1 2 0,3 1-1,3 1 1,1 1-1,-32 97 1,46-108-14,2 0 0,2 0 1,-4 75-1,10-60-15,3 0 0,10 76 1,-5-95 22,1 0 0,3-1 1,1 0-1,1 0 1,19 37-1,-9-32-7,1 0 0,2-1 0,52 63 0,-38-58 14,3-3 0,1 0 0,2-3 1,2-2-1,2-2 0,104 57 0,-82-58 21,2-4 1,1-2-1,124 27 0,238 18 76,118-37 6,4-49 3,688-132 77,-1005 99 24,-1-9 1,-4-12 0,286-120 0,190-153 655,199-215 201,-161-38 343,-223 73 12,-405 373-1074,-97 113-207,-2-1 0,28-57 0,-43 74-93,-1 0 1,-1-1 0,-1 0 0,0 1 0,-1-2 0,-1 1 0,-1 0 0,0-1 0,-2 1 0,0-1-1,-4-23 1,2 31-31,-1 1-1,0-1 1,0 0-1,-1 1 0,-1-1 1,0 1-1,0 0 1,-1 1-1,-1-1 0,0 1 1,0 1-1,-1-1 0,-10-9 1,-1 1-30,-2 0 0,0 2 1,0 0-1,-2 2 0,-24-13 1,-4 2-48,-2 2 0,-69-22 0,-120-15-106,127 40 84,-128-6 0,-125 16-71,111 15-401,-445 66 0,310 6-552,-39 31-1228,-45 33 94,-43 34-2003,8 24-4722,506-197 8877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45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2377 26 9444,'5'0'2374,"-5"0"-2314,0 0 0,1 1 1,-1-1-1,0 0 0,0 0 0,0 0 0,0 0 0,0 0 1,0 0-1,0 0 0,0 0 0,1 0 0,-1 0 0,0 0 1,0 0-1,0 0 0,0 0 0,0 0 0,0 0 0,0 0 1,1 0-1,-1 0 0,0 0 0,0 0 0,0 0 0,0-1 0,0 1 1,0 0-1,0 0 0,0 0 0,0 0 0,0 0 0,1 0 1,-1 0-1,0 0 0,0 0 0,0 0 0,0 0 0,0-1 1,0 1-1,0 0 0,0 0 0,0 0 0,0 0 0,0 0 1,0 0-1,0 0 0,0 0 0,0-1 0,0 1 0,0 0 1,0 0-1,0 0 0,0 0 0,0 0 0,0 0 0,0 0 1,0 0-1,0-1 0,0 1 0,0 0 0,0 0 0,0 0 1,1-3 1103,-1-1-923,-3 3 268,1 0-474,0 0-1,-1 0 0,1 0 0,0 0 0,-1 0 0,1 0 1,-1 1-1,-2-1 0,-19-2 37,-1 1-51,1 0 1,-46 4 0,28 5-31,1 1-1,-46 17 0,44-12-5,42-13 16,-294 88-74,5 20 4,201-67 43,1 3-1,-140 97 0,136-76-11,3 5 0,3 3-1,-118 131 1,142-132 2,3 2-1,4 4 1,2 1 0,-63 131-1,81-131 14,2 1 0,5 1 0,2 2 0,5 0 0,3 2 0,-12 149 0,26-157 12,3 1 1,3-1-1,18 108 0,-13-149 20,1-1 0,2 0 0,1 0 0,2-1 0,1 0 0,2-1-1,1-1 1,1-1 0,33 42 0,-24-41 39,2 0 0,0-2 0,3-2 0,55 40-1,-44-39 51,3-2 0,0-2-1,64 25 1,-37-24 94,0-3 0,2-4 0,0-3 0,1-3-1,99 4 1,-27-10 179,-1-8-1,0-5 0,0-7 1,-1-7-1,-1-6 0,184-57 1,-192 37-98,-1-7 0,-3-5 0,220-131 0,-248 121-160,-3-4-1,-3-4 1,118-118-1,-165 140-99,-1-2 0,-4-2-1,-2-3 1,-2-1 0,-3-2 0,55-124-1,-77 141-43,-2 0 0,-2 0-1,-2-1 1,9-83 0,-17 88-13,-2 0 0,-2-1 1,-2 1-1,-2 0 0,-14-70 1,9 80 2,-1 0 0,-2 0 1,-1 1-1,-1 1 0,-35-56 0,25 52 2,-2 2 0,-1 0 0,-1 2-1,-42-37 1,23 29-16,-1 3-1,-77-45 0,46 38-22,-85-34 1,73 43-19,-1 3 1,-2 4-1,-1 5 1,-125-14 0,64 22-1173,-301 12 0,353 10-1143,-1 5 0,2 5 0,-102 31 1,56-9-6951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45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9028,'-4'27'860,"1"0"0,2 0-1,0 0 1,2 0 0,1 0-1,1 0 1,7 32 0,2-19-695,2 0-1,2-1 1,1 0 0,28 45-1,2-10 41,58 71 0,98 91 63,15-8-3,-80-86-73,528 645 875,79 334-88,-410-588-672,-217-362-147,145 161 0,-116-170-21,234 201 0,-273-278-475,-87-70-17,1-1 0,1-1 0,26 11 0,-41-20-145,1-1 0,-1 0 0,1-1 0,-1 0 0,1-1 0,0 1 0,0-2 0,-1 1 0,16-2-1,-22 1 264,1 0 0,-1 0-1,0-1 1,0 1-1,0 0 1,1-1 0,-1 0-1,0 1 1,0-1-1,0 0 1,0 0-1,0 0 1,-1 0 0,1-1-1,0 1 1,0 0-1,-1-1 1,1 0-1,-1 1 1,1-1 0,-1 0-1,0 1 1,1-1-1,-1 0 1,0 0 0,0 0-1,0 0 1,-1 0-1,1 0 1,0-1-1,-1 1 1,1-3 0,1-11-2924,1-23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46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3442 31 13238,'-8'-6'1336,"1"2"0,-2-1 0,1 1 1,-12-4-1,16 7-1282,1 0 1,-1 0-1,0 1 1,1-1 0,-1 1-1,0 0 1,1 0-1,-1 1 1,0-1 0,1 1-1,-1-1 1,0 1-1,1 0 1,-7 3-1,0 2-69,1 0-1,-1 1 1,1 0-1,1 0 0,-1 1 1,-11 14-1,-9 10-71,-41 59 0,-17 46-22,11-18 67,-152 257-1,165-267 35,-156 294 5,102-184 9,-161 289 105,-114 211 188,-188 443 110,167-237-300,135-232 508,24 5-2915,168-460-1650,3-23-11606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10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25 4722,'-6'-7'1377,"-1"0"-529,4 3 497,2-1-977,-1 5-48,2-1-80,3 5-64,-2-1-192,4 0-48,2 7-304,3 1-336,-3 2-657,3 1 385,8 13-1089,-6-4-1777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22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528 1317 5555,'2'-4'757,"10"-17"1315,-12 20-1901,1 0 0,-1 0 0,1 0-1,-1 0 1,0-1 0,0 1 0,1 0 0,-1 0-1,0 0 1,0 0 0,0 0 0,0-1 0,0 1-1,0 0 1,0 0 0,-1-2 0,0 2-118,0 1 1,1-1-1,-1 1 0,0 0 1,1-1-1,-1 1 0,0 0 1,1-1-1,-1 1 0,0 0 1,0 0-1,1-1 0,-1 1 1,0 0-1,0 0 0,0 0 1,1 0-1,-1 0 0,0 0 1,0 1-1,1-1 0,-2 0 1,-2 1 29,-12 0-87,0 2 1,1 0 0,0 0-1,0 2 1,0 0 0,-19 9-1,8-1-30,1 1 0,-37 27 0,40-25 27,2 2 0,0 1 0,1 0 0,-24 33 0,15-13-2,-38 70 0,53-83-2,0 0 0,-10 35 0,19-49 6,1 0 1,0 0-1,1 1 1,0-1-1,1 1 1,0-1-1,2 23 1,0-32 10,-1-1 1,1 0-1,-1 0 0,1 0 1,0 0-1,-1 0 1,1 0-1,0 0 0,0 0 1,1 0-1,-1-1 1,0 1-1,1 0 1,-1-1-1,1 1 0,-1-1 1,1 1-1,-1-1 1,1 0-1,0 0 1,0 0-1,0 0 0,0 0 1,0 0-1,0 0 1,0-1-1,0 1 1,0 0-1,0-1 0,3 0 1,1 1 41,-1-1 1,1 0-1,0 0 0,-1 0 1,1-1-1,0 0 0,-1 0 1,1-1-1,-1 1 0,9-5 1,54-22 454,17-8-29,-74 30-409,-1 1 0,0-2 0,0 0-1,0 0 1,12-12 0,-4 1-7,-2-1 1,0 0 0,-1-1-1,-2-1 1,0 0 0,0-1-1,-2 0 1,-1-1 0,-1 0 0,6-25-1,-4-2-24,-7 24-23,11-33 0,-15 58-18,1 0 0,-1 0 0,0 0 0,1 0 0,-1 0-1,0 1 1,1-1 0,-1 0 0,1 0 0,-1 1 0,1-1 0,-1 0 0,1 1-1,0-1 1,-1 0 0,2 0 0,-2 1 3,1 0-1,-1 0 1,0 0-1,1 0 1,-1 0 0,0 0-1,1 0 1,-1 0 0,0 0-1,1 1 1,-1-1 0,0 0-1,0 0 1,1 0-1,-1 0 1,0 1 0,1-1-1,-1 0 1,0 0 0,0 0-1,1 1 1,-1-1-1,0 0 1,0 0 0,0 1-1,1-1 1,-1 0 0,0 1-1,3 5-42,0-1 0,-1 1 1,3 10-1,-1-5 26,2 4-11,0-1 1,2 1-1,0-1 1,14 20-1,-17-29 32,-1 1 0,1-1 1,0 0-1,0 0 0,1-1 0,-1 0 1,1 1-1,0-2 0,0 1 0,0-1 1,1 0-1,-1 0 0,8 1 0,3-1 13,0 0 0,0-2-1,0 0 1,24-2-1,-40 0-11,17 0 16,0-1 1,-1-1-1,0 0 0,1-1 0,28-12 0,78-43 61,-95 44-67,51-30 201,-1-3-1,-3-4 0,-1-2 1,107-105-1,-133 112 88,-1-2 1,-3-2-1,42-62 1,-45 48-149,47-103-1,-57 102-120,-16 37-29,-2 0 0,-1-1 0,-2-1 0,9-34 0,-19 61 9,0 0-1,0-1 1,-1 1 0,0 0 0,0-7-1,0 11-6,0-1-1,0 1 0,0-1 0,0 1 0,0-1 1,-1 1-1,1-1 0,0 1 0,0-1 0,0 1 1,-1 0-1,1-1 0,0 1 0,-1-1 0,1 1 1,0 0-1,-1-1 0,1 1 0,-1 0 1,0-1-1,0 1 0,1 0 1,-1-1-1,0 1 1,0 0-1,0 0 1,0 0-1,1 0 0,-1 0 1,0 0-1,0 1 1,0-1-1,0 0 1,1 0-1,-1 1 1,0-1-1,-1 1 1,-1 0-5,1 1 1,-1 0 0,0-1-1,1 1 1,-1 0 0,1 0-1,0 1 1,0-1 0,-3 5 0,-16 27-57,17-26 46,-76 161-198,14 9-122,20-49-20,-20 52-626,-60 273 1,98-330 1145,27-115-117,-1 1 662,0-10-233,-2-6-22,1-3-227,1 1 0,-1 0-1,1-1 1,1 1 0,-2-17 0,2 11-175,-4-104-38,5 75-52,-1 33 9,1 0 1,1 0-1,-1 0 1,2 0-1,3-16 1,-5 25 18,0 1 1,0-1-1,1 1 1,-1-1 0,0 1-1,0-1 1,0 1-1,1-1 1,-1 1-1,0-1 1,0 1 0,1 0-1,-1-1 1,1 1-1,-1-1 1,0 1-1,1 0 1,-1-1-1,1 1 1,-1 0 0,1 0-1,-1-1 1,1 1-1,-1 0 1,1 0-1,-1 0 1,2-1 0,-1 1-5,0 0 1,0 1 0,0-1 0,0 0 0,0 1 0,0-1 0,0 0 0,0 1 0,0-1 0,0 1 0,0-1 0,-1 1 0,2 1 0,4 3-31,-1 0-1,0 0 1,5 8 0,41 58-134,29 37 78,-69-95 92,0-1 1,2 0-1,-1 0 1,1-2-1,26 17 1,-30-22 4,0-1 0,0-1-1,0 0 1,1 0 0,-1 0 0,1-1 0,-1-1 0,12 1 0,82-3 48,-93 1-42,23-4 19,-1-1 0,0-1 0,0-2 0,31-12 1,-33 9 26,0-1 1,0-2-1,50-32 1,-40 19 141,70-62 1,-102 80-168,0 1-1,0-1 0,-1 0 1,0 0-1,0-1 0,-1 0 1,-1 0-1,1 0 1,-2-1-1,1 0 0,-2 0 1,1 0-1,-2 0 1,3-15-1,-4 21-48,-1-1 0,0 0-1,0 0 1,-1 1 0,1-1 0,-1 0 0,-3-9 0,3 13 10,0-1 0,1 1 0,-1 0 0,0 0 0,-1 0 0,1 0 0,0 1 0,0-1 0,-1 0 0,1 0 0,-1 1 0,0-1 0,1 1 0,-1-1 0,0 1 0,0 0 0,0 0 0,0 0 0,0 0 0,0 0 0,-3-1 0,-2 1-22,1 0 0,-1 0 0,0 1 0,1 0 0,-1 0 0,0 0-1,1 1 1,-1 0 0,1 1 0,-1-1 0,1 1 0,-8 3 0,-7 5-34,0 0-1,-22 15 1,42-24 64,-26 17-45,1 1 1,0 1-1,-38 39 0,27-18-211,-43 60 0,74-92 176,0-1 1,1 1-1,0 0 1,0 1 0,1-1-1,0 1 1,1 0-1,-3 15 1,5-24 81,1-1-1,0 0 1,0 0-1,0 1 1,0-1 0,0 0-1,0 1 1,0-1 0,1 0-1,-1 0 1,0 1 0,0-1-1,0 0 1,0 0-1,0 1 1,0-1 0,0 0-1,1 0 1,-1 1 0,0-1-1,0 0 1,0 0 0,1 0-1,-1 1 1,0-1 0,0 0-1,0 0 1,1 0-1,-1 0 1,0 1 0,0-1-1,1 0 1,-1 0 0,0 0-1,1 0 1,-1 0 0,0 0-1,0 0 1,1 0-1,-1 0 1,12-1 20,-7-1 3,0-1 0,0 0 0,0 0 0,-1-1 0,1 1 0,-1-1 1,0 0-1,4-5 0,29-39 155,-35 44-161,49-74 224,-22 32 14,46-57 1,-72 100-257,0 0-1,1-1 0,-1 1 1,0 0-1,1 1 1,-1-1-1,1 1 0,0-1 1,0 1-1,0 0 0,0 1 1,1-1-1,-1 1 1,0 0-1,1 0 0,4-1 1,-2 2-22,0 0 1,-1 0-1,1 1 0,0 0 1,0 0-1,0 1 1,-1 0-1,1 0 1,11 6-1,-3-1 15,1-1-1,-1 0 1,1-1-1,1 0 1,-1-1-1,25 2 1,13-3 49,109-9 0,52-25 10,-67-5-3,-127 29-18,-1 0 0,1-2 0,-1 0 0,35-23 0,-53 31-18,0-1-1,0 1 1,0-1-1,0 1 0,0-1 1,0 0-1,-1 1 1,1-1-1,0 0 1,-1 0-1,0 0 0,1-1 1,-1 1-1,0 0 1,0 0-1,0-1 0,-1 1 1,1 0-1,-1-1 1,1-4-1,-1 6-9,0 1-1,0 0 1,0-1-1,0 1 1,-1-1-1,1 1 1,0-1 0,-1 1-1,1-1 1,0 1-1,-1 0 1,1-1-1,0 1 1,-1 0-1,1-1 1,-1 1-1,1 0 1,0 0 0,-1-1-1,1 1 1,-1 0-1,1 0 1,-1 0-1,1-1 1,-1 1-1,1 0 1,-1 0 0,1 0-1,-1 0 1,1 0-1,-1 0 1,1 0-1,-2 1 1,-17 2-57,-3 8-28,1 1-1,-25 19 1,23-15 43,0 0 12,0 1-1,1 1 0,-36 38 0,47-43 22,1-1-1,0 2 1,1-1 0,1 2-1,0-1 1,1 1-1,1 0 1,-6 18 0,10-27 4,1 0 1,-1 1 0,1-1 0,0 1 0,1-1 0,-1 1-1,1-1 1,0 1 0,1-1 0,0 1 0,0-1 0,0 1-1,3 6 1,-2-8 4,1 0 0,-1-1 0,1 1 0,0-1 0,0 0 0,0 0 1,1 0-1,-1 0 0,1 0 0,0-1 0,0 0 0,0 0 0,1 0 0,-1 0 0,1 0 0,7 2 0,-1-1 11,0-1 0,-1 0 0,1 0 0,0-1 1,0-1-1,0 0 0,1 0 0,-1-1 0,12-2 0,3-1 43,-2-1 0,50-14-1,-34 3 48,61-31-1,-83 37-80,6-3 30,0-1-1,0 0 1,-1-2-1,29-26 0,-45 35-25,0-1 0,0 0 0,-1 0 0,0 0-1,0-1 1,-1 0 0,0-1 0,-1 1-1,1-1 1,-2 0 0,1 0 0,-1 0-1,0 0 1,-1 0 0,2-19 0,-3 20-21,-1 0-1,0 0 1,0 1 0,-1-1 0,0 0-1,-3-11 1,3 16-14,0 1 0,1 0 0,-1-1 0,-1 1 0,1 0 0,0-1-1,0 1 1,-1 0 0,0 0 0,1 0 0,-1 0 0,0 1 0,0-1 0,0 0 0,0 1-1,0-1 1,0 1 0,0 0 0,-1 0 0,1 0 0,0 0 0,-1 0 0,-4-1 0,-2 1-22,0 0 0,0 0 1,0 1-1,1 1 0,-1-1 1,0 1-1,0 1 0,0 0 1,0 0-1,1 1 0,-1 0 1,1 0-1,-15 9 0,-4 4-29,0 1 0,-37 32 0,44-33 31,1 0 0,1 2 0,-19 22 0,32-34 4,0 1-1,0 0 0,1 0 0,-1 1 1,2-1-1,-1 1 0,1 0 1,0 0-1,1 0 0,0 0 0,0 0 1,0 0-1,1 12 0,1-18 15,0 0 0,0 0 1,0-1-1,0 1 0,1 0 0,-1-1 0,0 1 0,1 0 0,0-1 1,-1 1-1,1-1 0,0 1 0,0-1 0,0 1 0,0-1 0,0 1 1,0-1-1,2 2 0,-1-2 5,1 1 0,-1 0 0,1-1 0,0 1 0,-1-1 0,1 0 0,0 0 0,0 0 0,5 1 0,5 0 23,0-1 0,0 0 1,24-2-1,-31 1-10,16-2 81,-1-1 0,1-1 0,-1-1 0,0-1 0,0 0 1,28-15-1,-14 4 223,0-1 1,55-41 0,-73 45-219,0 0-1,18-22 1,5-4-108,-40 40 9,0-1 0,1 1 0,-1-1 0,1 1 0,-1 0 0,0-1 0,1 1-1,-1 0 1,1 0 0,-1-1 0,1 1 0,-1 0 0,1 0 0,-1-1 0,1 1 0,-1 0 0,1 0 0,-1 0 0,1 0 0,0 0 0,-1 0 0,1 0 0,-1 0 0,1 0 0,-1 0 0,1 0 0,-1 0 0,1 1-1,-1-1 1,2 0 0,-1 1-5,0 0 0,0 0-1,0 0 1,0 1 0,0-1-1,-1 0 1,1 0 0,0 0-1,0 1 1,-1-1-1,2 3 1,0 4-30,0 0 1,0 0-1,1 10 0,0 3 3,0 1-1,9 24 1,-9-35 40,1-1 0,0 1-1,1-1 1,0 0 0,1-1 0,8 12 0,-12-18 10,1-1-1,0 1 1,0 0-1,0-1 1,0 0-1,0 0 1,0 0-1,1 0 1,-1 0-1,1-1 1,-1 1-1,1-1 1,0 0-1,0 0 1,-1 0-1,1-1 1,0 0-1,0 1 1,0-1-1,0 0 1,5-1-1,7-1 103,-1-1 0,1-1 0,26-9 0,2-4 79,-1-2-1,-2-1 1,0-2 0,53-39-1,-48 27-110,-1-2 0,-3-2-1,49-54 1,-75 71-68,0 0 0,-2-1 0,0-1-1,-1 0 1,18-49 0,33-130 27,-62 193-37,46-192-2,-37 143-23,3-90 0,-13 137 18,-1-130-89,-1 124 61,0-1-1,-2 1 1,0 0 0,-1-1 0,-12-29-1,14 40 6,-1 1-1,-1 0 1,1 0 0,-1 0-1,0 0 1,0 0-1,-1 1 1,0 0-1,0 0 1,-9-8 0,11 12 9,0-1 0,0 0 1,0 1-1,0 0 0,0-1 1,0 1-1,0 1 0,0-1 1,-1 0-1,1 1 1,0-1-1,0 1 0,-1 0 1,1 0-1,0 0 0,-1 1 1,1-1-1,0 1 0,0 0 1,0 0-1,-1 0 1,1 0-1,0 0 0,0 1 1,-3 2-1,-4 2-9,1 1 0,-1 0 0,1 1 0,0 0 0,1 1 1,0-1-1,1 2 0,-1-1 0,2 1 0,-10 17 0,-3 11-31,-21 67 1,26-69 36,-13 49-1,3 0-1,-25 170 1,40-169 18,3-1 0,4 0 0,14 138 0,-9-197 8,1 0-1,1 0 1,2-1-1,0 1 1,17 37-1,-16-46-4,1-1 0,1 0 0,0 0 0,1-1 0,0-1-1,1 1 1,1-2 0,25 22 0,-23-24-171,1 0 1,0-2-1,1 1 1,0-2-1,0 0 0,0-1 1,1-1-1,0-1 1,1 0-1,-1-1 1,1-1-1,27 0 0,-13-1-1097,-1-1-1,1-2 1,0-1-1,-1-2 1,1-1-1,52-16 1,4-14-5329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11.0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7491,'12'7'1537,"1"-2"-881,-1 3 961,6 0-1729,4 8-288,8 4-416,7 0-801,3 4 416,3 2-1264,5-14-2225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0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5384 827 3650,'10'-25'1547,"-2"8"-460,-1-1 0,8-33-1,-11 26-421,14-76 1119,-17 85-1360,0-1-1,0 1 1,-2 0 0,-3-21 0,3 32-324,0 1 1,-1-1-1,1 1 1,-1-1-1,0 1 1,-1 0 0,1 0-1,-1 0 1,0 0-1,0 0 1,0 0-1,0 1 1,-1 0-1,-3-4 1,-9-4 142,1 0 1,-21-11-1,34 21-222,-53-28 450,-1 2 0,-78-26-1,-127-25 253,220 66-657,-516-112 252,383 100-320,-224-4 1,-149 42-34,231 18-1,2 15 0,-363 102-1,14 54-27,553-163 38,-165 88-1,-87 83-64,319-184 67,1 2-1,1 2 1,1 2-1,-50 54 1,75-70 10,0 1-1,2 0 1,0 0 0,1 2 0,1-1 0,1 2-1,1-1 1,0 1 0,2 1 0,0-1 0,2 1-1,-5 34 1,8-35-3,1 1-1,2 0 1,0 0-1,1 0 1,1 0-1,10 36 1,-5-31 1,1-1-1,2-1 1,1 0 0,26 43 0,-10-29 5,2-1 1,1-1-1,2-1 1,1-2-1,74 55 0,-47-45 15,3-3-1,1-3 1,108 46-1,225 58 26,112-13-5,10-39 3,-276-62 85,384-6 0,-453-27 303,-1-9 0,-1-6 0,-1-9 0,264-78 0,-278 55-71,-2-7 0,-2-6 1,-4-7-1,261-171 0,-285 155-62,212-192-1,-281 224-167,-2-2-1,-3-3 0,-2-2 1,-4-2-1,52-96 1,-68 104-12,35-97 1,-55 123-101,-1-1 1,-2 0 0,-1 0 0,-1 0-1,0-35 1,-5 39-23,-1 1 0,-1-1 0,-5-27 0,4 39-1,-1 1 0,-1 0 0,0 1 0,-1-1 0,0 1 0,-17-27 0,8 22-13,0 0 0,-1 1 0,0 1 0,-1 0 0,-2 2 0,1 0 0,-2 0 0,-30-16 0,-2 3-42,-2 3 0,-73-25 1,53 26 20,-2 4 0,0 3 0,-100-10 1,-240 9-208,209 22-563,-391 58-1,-17 78-2957,15 54-3226,298-86-1760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1 571 6595,'43'-158'4675,"-29"116"-4265,33-67 1,68-95 80,-110 196-414,1 0-1,0 0 1,1 0 0,13-13 0,-19 20-69,-1 1 0,1 0 0,-1-1 1,1 1-1,0 0 0,-1-1 0,1 1 0,-1 0 0,1 0 0,0-1 1,-1 1-1,1 0 0,0 0 0,-1 0 0,1 0 0,0 0 0,-1 0 1,1 0-1,0 0 0,-1 0 0,1 0 0,0 0 0,0 1 0,1 0 1,-1-1 0,0 1-1,1 0 1,-1 0-1,0 0 1,0 0-1,1 0 1,-1 0-1,2 3 1,0 0-2,0 1 1,0 0-1,0 0 0,3 8 0,0 9 9,0-1-1,4 44 0,-1-10 6,-1-14-2,1 6 178,17 52 0,-21-86-99,0 1 1,0-1-1,2 0 1,0 0-1,0-1 1,1 0-1,0 0 1,13 13-1,-16-20-40,1-1 0,-1 1 0,1-1 0,0 0-1,0-1 1,0 1 0,1-1 0,-1-1-1,1 1 1,-1-1 0,1 0 0,0 0 0,0-1-1,0 0 1,0 0 0,0-1 0,7 0-1,-4 0 10,-1-1-1,1-1 0,-1 1 0,1-1 0,-1-1 0,0 0 0,0 0 0,0-1 0,0 0 1,-1-1-1,0 1 0,10-8 0,11-14 199,-1-1 0,-2-1 0,35-47 0,-13 15 188,-22 28-194,27-30 398,-47 56-537,1 0 1,0 0 0,0 1-1,0 0 1,0 0 0,16-7-1,-21 11-104,0 0-1,1 0 1,-1 1-1,0-1 1,1 1-1,-1-1 0,0 1 1,1 0-1,-1 0 1,0 0-1,1 0 1,-1 0-1,1 1 0,-1-1 1,0 1-1,1-1 1,-1 1-1,0 0 1,0 0-1,1 0 0,-1 0 1,0 0-1,0 1 1,0-1-1,0 1 1,-1-1-1,1 1 0,0 0 1,-1-1-1,1 1 1,2 4-1,3 5-5,-1 0 0,0 0-1,-1 1 1,7 20 0,-7-20 2,27 83 12,15 39-7,-36-108-11,1-1 0,0-1 0,20 27-1,-25-41 0,1-1 0,0 1 0,0-1-1,1-1 1,0 0 0,0 0-1,1-1 1,0 0 0,0-1 0,1 0-1,0 0 1,0-1 0,16 5 0,-14-7 2,0 0 0,0-1 1,1 0-1,-1-1 1,0 0-1,1-1 1,-1-1-1,0 0 0,0-1 1,0 0-1,0-1 1,16-6-1,-2-1 14,0-2-1,0-1 0,-1-1 1,34-24-1,89-79 67,-91 69-54,-52 43-35,0 0 0,1 1 0,0 0 1,0 0-1,0 1 0,0 0 1,1 0-1,-1 0 0,1 1 0,0 0 1,-1 1-1,1 0 0,0 0 1,0 1-1,0 0 0,0 0 0,0 1 1,0 0-1,0 0 0,-1 0 1,1 1-1,0 1 0,-1-1 0,0 1 1,1 1-1,-1-1 0,10 8 1,-1 2-7,-1 2 1,0-1-1,-1 2 1,16 22-1,-7-9 0,32 42 4,28 34 15,-67-87-9,1-1 1,1 0-1,28 20 0,-35-30 1,1 0 0,0-1-1,1 0 1,-1-1 0,1-1-1,0 0 1,0 0 0,0-1-1,1-1 1,-1 0 0,1-1-1,0-1 1,-1 0 0,17-2-1,5-3 2,-1-1 1,1-2-1,-1-1 0,41-17 1,-29 7-2,0-2 1,-2-2 0,43-30 0,115-99 13,-192 144-17,91-69 11,-91 71-10,1-1 0,0 1 1,1 0-1,0 1 0,-1 1 0,2 0 1,21-4-1,-23 6 16,1 1 1,0 1-1,0 0 1,0 0-1,0 1 1,19 4-1,-22-2 7,0-1 0,-1 2-1,1-1 1,-1 1 0,0 0 0,0 1 0,-1-1-1,1 2 1,8 7 0,22 24 388,50 64-1,-55-61-27,70 67-1,-63-74-247,0-2 1,2-1-1,63 32 0,-77-48-620,1-1 0,0-1 0,0-2 0,1-1-1,0-1 1,58 6 0,48-8-2036,-47-13-2046,-61 2-1875,41-12-1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4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1498 1 2497,'-187'5'2876,"-33"18"-3064,122-10 103,-140 1 1,-123-1 705,314-9-504,4 0 95,-49 9-1,78-9-151,0-1 0,1 2 1,-1 0-1,1 0 0,0 1 1,1 1-1,-19 12 0,20-11-10,0 0 0,0 1 0,1 0-1,-10 13 1,17-19-29,0 1 1,1-1-1,0 1 0,-1 0 0,1 0 0,1 0 0,-1 0 0,1 0 0,-1 0 1,1 0-1,0 0 0,1 0 0,-1 1 0,1-1 0,0 0 0,0 1 1,1 6-1,-1-9 25,1 1-1,0-1 1,0 0 0,0 1 0,0-1 0,0 0 0,0 0 0,1 0 0,-1 0 0,1 0 0,-1 0-1,1 0 1,0 0 0,0 0 0,0-1 0,0 1 0,0-1 0,0 0 0,0 1 0,0-1-1,1 0 1,-1 0 0,0 0 0,5 0 0,4 2 147,0-1-1,0 0 1,1-1-1,11 0 1,348-11 1913,-171 1-1619,601 18 1626,252 22 302,-256-17-1236,-446-7-707,625 56 1217,-118 18-553,-792-82-2376,-79-4-1273,-92-16-3631,46 11 2825,-42-10-4461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6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1729 2733 10901,'1'1'381,"-1"0"0,1 1-1,-1-1 1,1 1 0,-1-1 0,1 0 0,0 1-1,0-1 1,0 0 0,0 0 0,0 0 0,0 0-1,0 0 1,0 0 0,0 0 0,0 0 0,1 0-1,2 1 1,2 1-137,0-1-1,0 0 0,9 2 1,-1 0-263,220 67-153,250 62 110,-225-89 83,1-10 0,276-2 1,249-44 204,-764 11-217,659-37 252,-371 18-169,169-12 3,-444 29-94,815-70 33,-6-41-16,-164-22 0,-6-21 13,-613 143-29,1151-320 755,-810 197-185,-201 67-247,145-57 158,-43-2-163,-242 101-244,65-41-1,45-45 49,-19-3-22,-128 96-73,-1-1-1,-2 0 1,0-1-1,20-33 1,-34 46-15,0-1 1,-1 1-1,0-1 0,0-1 0,-2 1 1,1-1-1,-2 1 0,1-1 1,-2 0-1,1 0 0,-2 0 0,1 0 1,-2 0-1,-2-20 0,0 17-11,0 0-1,-1 1 1,-1-1 0,0 1-1,-1 0 1,-1 0-1,0 1 1,-1 0 0,0 0-1,-1 0 1,-14-14 0,2 5-28,-1 2 0,-1 1 1,-1 0-1,0 2 0,-49-25 1,6 9-57,-84-28 0,-83-10-41,-6 16 30,200 46 79,-238-43-89,-350-19-1,84 50 38,2 23 20,-377 34 13,3 35-2,-2048 363-110,2051-226 127,12 49 15,510-119-79,-603 303-1,832-355-53,3 8-1,5 6 1,-243 206 0,363-277 109,2 2 1,1 2 0,-30 41-1,50-60 12,2 1 0,0 0 0,1 0-1,0 1 1,1 0 0,1 0 0,0 0-1,2 1 1,0 0 0,0 0 0,0 21 0,3-21-1,0-1 0,1 1 1,1 0-1,1-1 1,0 1-1,1-1 1,1 1-1,1-1 1,0 0-1,12 25 0,-2-18 10,0 0-1,1 0 1,1-2-1,1 0 1,1-1-1,1-1 1,33 25-1,-12-15 1,0-1 0,2-3 0,58 26 0,-22-18 6,2-4 0,1-4 0,1-3 0,119 16-1,349 5 12,-52-35 300,0-22-1,974-156 0,-441-41 411,-6-30-6,363-130 165,-15-45-257,-500 129-261,-207 43-100,-25-45-41,-421 169-141,-17-18-2,-167 108-54,-1-1 0,-2-2 0,-1-2 0,-2-1 0,48-71 0,-67 87-23,0-1 1,-2 0 0,-1 0 0,0-1-1,-2 0 1,6-28 0,-10 38-28,-1 0 0,0 0 0,-2-1 0,1 1 0,-1 0 0,-1 0 0,0-1 0,-1 1 0,0 0 0,-1 0 0,0 1 0,-1-1 0,-9-19 0,5 16-22,-1 1 1,-1 0-1,0 1 1,-1 0-1,-1 1 1,-15-13-1,-3 0-118,-54-33 0,23 22 50,-1 3 0,-2 3 0,-1 2 0,-114-31 0,67 31 5,-2 6 0,-125-10 0,-51 15-23,-40 14 18,-38 11 32,-51 23-90,-44 23-131,-42 22-238,-48 31-381,-47 27-552,-33 33-1332,-41 33-21,-34 31-2070,-4 26-4629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9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1811 208 7940,'-39'-26'1406,"0"3"1,-71-33 0,79 44-1204,1 1 0,-1 1-1,-1 2 1,-50-7 0,12 9-173,1 4 1,-127 12-1,140-3 170,1 2 0,-71 22 1,-100 52 636,179-63-520,1 3 1,1 1-1,-78 57 0,94-58-211,0 2 0,2 1 0,0 1 0,2 1 0,-42 62 0,46-57-88,1 1 0,2 1 1,2 0-1,1 1 0,2 1 1,1 0-1,2 1 1,-10 74-1,14-48-26,3 1-1,3-1 1,3 1-1,3-1 1,21 97 0,-17-118-11,2 0 0,2-1 0,2 0 1,2-2-1,1 0 0,3-1 1,0 0-1,55 67 0,-59-87 24,-1-1 0,2-1-1,1 0 1,0-1 0,1-1-1,0-2 1,46 23-1,-40-24 59,1-2 0,1 0 0,0-2 0,0-1 0,1-1 0,42 2 0,-14-5 346,96-8-1,-114 0-155,0-1-1,0-3 1,46-14-1,-25 1 133,0-2 0,-2-3 0,74-44 0,76-65 416,-147 90-453,70-65-1,-97 78-182,-1-1-1,-3-2 1,0-1-1,-3-1 1,38-66-1,-45 63-110,-2-2-1,-2 0 1,-2-1-1,-2 0 0,-2-1 1,-1-1-1,-3 0 0,2-71 1,-10-79-318,-2 149 130,-2 1 0,-15-58 0,13 77 61,-1 1 0,-2 0 0,0 0 1,-1 1-1,-17-25 0,17 32 27,-2 1 0,0 0 0,0 1 0,-2 1 0,1 0 0,-2 1 1,-26-19-1,17 17 10,-1 1 1,0 1 0,-2 1 0,1 1 0,-1 2-1,-1 1 1,1 1 0,-2 1 0,-57-5 0,23 8-50,1 3 1,-1 3 0,-116 18-1,133-10-438,0 1-1,0 2 0,1 2 1,1 3-1,-72 37 1,94-41-331,0 1 1,0 0 0,-35 33 0,48-38 54,1 0-1,-1 0 1,2 1-1,0 0 1,0 1-1,1 0 1,0 0 0,-9 26-1,12-25-1685,0 1 1,-1 17-1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50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1243 233 9284,'-6'-13'1027,"-1"0"-1,-1 1 0,0 0 1,-1 0-1,0 1 1,-11-11-1,9 12-745,-1 0 1,0 0-1,-1 1 0,0 1 1,-17-9-1,11 9-341,1 0 0,-1 2 0,0 0 0,0 1 0,-1 1 0,0 1 0,0 0 0,1 2 0,-31 1 0,14 3 14,1 1-1,0 2 1,0 1-1,1 2 1,0 2-1,-58 25 0,53-17 42,0 2-1,2 2 0,0 1 1,1 2-1,-34 33 0,40-30 30,2 1 1,1 1-1,1 1 0,2 1 0,2 1 0,0 1 1,3 2-1,1-1 0,1 2 0,2 1 0,2-1 0,2 2 1,1 0-1,-7 67 0,13-45-2,7 112 0,1-130-13,2 0 0,2 0 0,17 54 0,-11-58 8,1-1-1,1 0 1,3-1 0,23 37-1,-30-56 10,2-1 0,0 0 0,0-1 0,2 0-1,0-2 1,1 1 0,0-2 0,1 0 0,25 13 0,-16-13 54,0-2 0,0-1 0,1-1 0,1-2 0,-1 0 0,52 5 0,-30-8 124,1-3 0,0-1 0,57-8 0,-58 0 45,-1-1 0,0-3 0,-1-2 0,83-33-1,-78 22 70,-2-1 0,0-3 0,87-65 0,-106 67-196,-1-1 0,-1-1 0,-2-2 0,-1-1 0,-1-1 0,-1-1 0,-2-1 0,-2-2 1,-1 0-1,-2-1 0,14-40 0,-21 44-116,-2-1 0,-2 0-1,-1 0 1,1-41 0,-4 4-138,-7-75 0,-1 94 5,-2 1 0,-2 0 0,-27-84 0,22 94 46,-2 1 0,-2 1 0,-1 0 0,-44-65 0,51 88 56,0 0 0,-1 2 0,-1-1 0,0 1 0,-30-21 0,34 28 5,-1 0 0,0 1 0,0 0 0,-1 1 0,1 0 0,-1 1 0,0 1 0,0-1 0,-1 2 0,-15-2 0,14 3-30,0 1 0,0 0 0,-1 1 0,1 0 0,0 1 0,0 1 0,-25 8 0,29-7-175,-1 1 0,1 0 0,-1 1 0,1 0 0,1 0 1,0 1-1,0 0 0,0 1 0,0 0 0,-8 11 0,5-3-625,0 1-1,1 0 0,0 1 1,1 0-1,2 1 0,-13 34 1,0 40-12143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50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1487 645 12822,'-12'-1'1160,"0"0"0,0 0 0,-12-4-1,-15-2 722,-24 0-1842,0 4 0,0 2-1,-74 9 1,85-2-110,1 2-1,0 3 1,1 2 0,0 2-1,0 3 1,2 1 0,1 3-1,0 1 1,2 3 0,-78 58 0,91-58 58,2 2 1,1 2 0,1 1 0,2 0 0,1 2 0,-41 71-1,33-39-101,2 1-1,3 1 0,-20 78 0,29-74-189,3 1 0,-7 81 0,9 147-1372,14-257 1254,3-1-1,1 1 0,2-1 0,1 0 0,16 48 1,-17-72 316,1-1 0,0 1 0,2-1 0,-1-1 0,2 1 1,0-2-1,1 1 0,1-1 0,0-1 0,1 0 0,1-1 0,0-1 1,0 0-1,18 11 0,-13-12 199,1-1 1,0-1 0,0-1-1,1-1 1,0-1-1,0-1 1,0 0-1,26 1 1,14-1 906,100-7-1,-94-3-352,0-3-1,0-3 1,0-3 0,-2-3-1,85-33 1,-63 14-104,-2-3 1,-2-5-1,99-68 1,-102 54-109,-3-2 1,102-106 0,-145 130-250,-1-1 0,-2-2 0,-2-1 1,36-65-1,-46 68-75,-2 0 0,-1-2 0,-2 0 1,-1 0-1,12-74 0,-15 27-60,-2-116-1,-9 116-144,-4 0 0,-3 1 0,-31-136 0,21 152-29,-3 1 0,-3 0-1,-3 2 1,-58-105 0,67 140 54,-1 2 0,-2 0 1,-1 1-1,0 1 0,-39-34 0,47 49 46,0 0 0,0 2 0,-1 0-1,-1 1 1,0 0 0,0 1 0,-1 1-1,1 0 1,-1 2 0,-1 0-1,1 0 1,-27-2 0,24 6-126,-1 0 0,1 1 0,0 1 0,0 0 0,-36 9 0,43-6-438,-1 0 0,1 1 0,0 0 0,0 1 0,1 0 0,-1 1 1,1 1-1,1 0 0,-12 10 0,-32 38-14059,54-56 14405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51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1268 40 13478,'0'0'83,"0"0"1,0 0-1,0 0 0,0 0 0,0 0 0,1 0 1,-1 0-1,0 0 0,0 0 0,0 0 0,0 0 1,0 0-1,0 0 0,1 0 0,-1 0 1,0 0-1,0 0 0,0 0 0,0 0 0,0 0 1,0 0-1,0 0 0,1 0 0,-1 0 0,0 0 1,0 1 498,1-1-499,-1 0 1,0 0-1,0 0 0,0 1 0,0-1 0,0 0 1,0 0-1,0 0 0,0 0 0,0 0 0,0 0 1,0 0-1,0 1 0,0-1 0,0 0 0,0 0 1,0 0-1,0 0 0,0 0 0,0 0 1,0 1-1,0-1 0,0 0 0,-7 6 2319,2-5-2304,1 1 1,-1-1-1,0 0 0,-7 1 1,-6 1-327,-59 15-1083,0 3 0,-77 33 0,79-24 615,2 4-1,1 2 1,2 4-1,1 3 0,-107 89 1,137-97 590,2 2 1,1 1 0,-59 83-1,72-86 144,2 0-1,2 2 1,1 1 0,1 0-1,-16 61 1,22-54 129,2 0 0,2 1 0,2 0 0,2 88 0,4-116 5,0 1 0,2-1 0,0 0 0,0 0 1,2 0-1,7 17 0,-7-23 19,1 0 1,0-1-1,0 1 0,1-2 1,1 1-1,0-1 1,0 0-1,1 0 0,14 11 1,-9-11 29,0 0 1,1 0-1,0-2 0,1 0 1,0-1-1,0 0 1,1-1-1,-1-1 0,1-1 1,26 4-1,4-3 207,0-1 0,78-6 0,-73-2-236,0-3 0,-1-2 0,1-2 0,-2-3 0,0-2 0,-1-2 1,0-2-1,66-38 0,-88 43-59,-1-2 0,0-1 0,-2 0 0,0-2 0,0-1 0,-2-1 0,21-27 0,-31 33-119,0-1 1,-1 0 0,-1-1 0,0 0-1,-2 0 1,0-1 0,-1 0-1,-1-1 1,0 0 0,-2 0 0,4-36-1,-7 22-144,-2 1 0,-1-1 0,-1 1 0,-2 0 0,-1 0 0,-2 1 0,-1-1 0,-2 2 0,-16-36-1,5 20 2,-3 2 0,-1 1 0,-3 1 0,-1 1 0,-46-48 0,45 57-484,-2 1 0,-1 3 0,-2 0 1,-51-30-1,33 27-1016,-2 2 0,-95-34 0,-66-7-11156,211 70 12375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50.6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2580 536 7267,'-30'-20'2372,"25"16"-2006,0 1 0,-1-1 0,1 1-1,0 0 1,-1 0 0,0 1 0,-8-3 0,-26-4-364,0 3 1,-67-4-1,-84 11 7,174-1-9,-596 51 34,-106 79 255,660-115-257,1 3 0,0 2 0,1 3 1,-99 56-1,127-62-46,1 2 1,1 2-1,1 0 0,1 1 1,0 2-1,2 0 0,1 2 0,1 0 1,1 2-1,-22 40 0,26-37-21,2 0 0,1 1-1,2 0 1,1 1 0,1 1 0,2-1-1,2 1 1,-3 45 0,7-23-37,6 75 1,-1-99 48,2 0 0,0 0 0,20 55 0,-9-43 13,1-2 0,2 0 0,2-2 1,2 0-1,2-1 0,46 53 0,-52-69 23,2-1 0,1-1 0,0-1 0,1-2 0,2 0 0,-1-1 0,2-2 1,0 0-1,1-2 0,54 17 0,-39-19 27,0-2 1,0-2-1,1-1 1,54-2 0,-9-5 57,95-15 1,-90 2 36,0-4 0,-1-5 0,-1-3 1,-1-4-1,-2-5 0,-1-3 0,-2-4 0,-2-3 0,-2-5 1,-2-2-1,127-111 0,9-43 241,-153 138-225,66-94 0,-76 86-27,65-122 1,-100 161-91,-1-1-1,-2-1 1,-1 0-1,-2-1 1,11-71-1,-18 69 9,-2 1 0,-3-75 0,-2 95-26,-1-1 0,0 1 0,-2 0 0,0 0 0,-2 0 0,0 1 0,-13-25 0,4 17-18,-1 1 1,-1 1 0,-2 1-1,0 1 1,-2 0-1,0 2 1,-2 0-1,0 2 1,-1 0-1,-33-18 1,19 15-88,-1 3 1,0 0 0,-1 3-1,-1 2 1,-1 1-1,-78-14 1,22 16-615,-195 2 0,130 14-1165,1 6 1,1 8-1,-243 59 1,212-24-1110,23-5-377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22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10965,'-6'32'3522,"9"-2"-1906,-3 9 1314,6-2-1394,1-3-4001,2-4-320,-4-20 896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51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1952 167 8756,'-37'-39'2354,"28"28"-1920,-1 0-1,0 0 1,-1 1-1,-1 0 1,1 1 0,-15-9-1,10 10-455,1 1 1,-1 1-1,0 0 0,-1 2 1,1-1-1,-1 2 0,-27-3 1,-10 4-166,-57 4 1,75-1 148,-51 4-71,-146 25 1,184-20 109,0 3-1,0 2 1,2 1 0,-63 33-1,53-19-17,1 3-1,2 2 1,1 3-1,2 2 1,2 2 0,1 2-1,3 2 1,-51 66-1,-21 55-47,89-120 35,-40 86 0,43-73 13,2 1-1,4 1 1,2 0 0,-16 114 0,28-98 1,9 126 0,-3-178 46,2 0-1,1 0 0,1 0 1,2-1-1,15 42 0,-16-54 5,0 0 0,1 0 0,0-1 0,1 0-1,1 0 1,-1-1 0,2 0 0,0-1-1,0 0 1,1-1 0,20 15 0,-6-9 49,1-1 0,1-2 0,0 0 0,0-2 0,1-1-1,0-1 1,54 7 0,-16-7 51,0-4 0,91-6-1,-82-3-65,0-4 0,-1-3-1,97-28 1,-85 13 15,-1-3 0,118-61 1,-122 49 40,-3-3 1,-1-3 0,91-75-1,-136 96-61,110-97 284,-107 90-130,57-71 0,-57 57-53,-2-1 0,-2-1 1,-2-2-1,33-83 0,-37 65-31,25-110-1,-42 141-192,-2 0-1,-2-1 1,-1 0-1,-4-62 1,-1 86-1,0 1 0,0 0 0,-2-1 0,0 1 0,0 1 0,-2-1 0,0 1 0,-10-18 0,9 20 2,-1 1 1,0 0-1,0 0 1,-2 1-1,1 0 1,-1 1-1,0 0 1,-1 0 0,-20-11-1,8 8-7,0 0-1,-1 2 1,0 1-1,-1 1 1,0 0-1,0 3 1,-49-7-1,-11 7-422,-93 5 0,44 6-1754,1 7 0,-232 52 1,137-8-5626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7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2508 834 10005,'-4'-8'101,"-2"-4"108,1 0 0,-5-18-1,9 26-174,0-1-1,0 1 1,1 0-1,-1-1 0,1 1 1,0-1-1,0 1 1,1-1-1,0 1 0,-1-1 1,3-5-1,-2 6-26,1 0 0,-1-1 0,0 1 0,-1-1 0,1 1 0,-1-1 0,0-4 0,0 4 8,0-1 1,1 1 0,-1 0-1,1-1 1,2-6 0,0 2 65,0-1 0,-1 0 0,0-1 0,-1 1 0,0 0 1,-1-21-1,-3 19 3,1 1 0,-2 0 0,1 1 0,-2-1 1,1 0-1,-2 1 0,1 0 0,-14-18 0,-3-1 135,-42-43 0,36 45-110,-2 1 0,0 2 0,-64-41 0,43 36 56,-105-45 0,124 63-135,-1 1 1,0 2-1,0 1 1,-34-3-1,8 6-19,-85 2-1,93 6-25,0 2 0,1 2-1,0 2 1,0 2 0,-51 20 0,38-8-12,1 4 0,2 2 0,-76 49 1,53-22-22,-123 108 1,-50 88-7,207-195 42,2 3 0,3 1 0,-43 79 0,66-100 8,1 0-1,2 1 1,2 1 0,2 1-1,2 0 1,1 0 0,3 1-1,1 1 1,3-1 0,1 89-1,6-104 23,0 0-1,1-1 0,2 1 1,1-1-1,2 0 1,0-1-1,2 0 1,1 0-1,1-1 0,1-1 1,1 0-1,1-1 1,2-1-1,0 0 0,1-2 1,39 34-1,-27-31 47,1-1-1,1-1 0,2-2 1,0-1-1,0-2 0,2-2 1,55 16-1,-9-9 78,0-4 1,118 9-1,-25-14 37,181-12-1,-254-6-13,0-5-1,0-5 1,-1-4-1,-2-5 1,0-3 0,-2-6-1,-1-3 1,-1-5-1,152-90 1,-195 98 94,-1-3 1,83-74 0,-105 82-133,-2-2 0,0-1 1,-2-1-1,-2-2 0,25-43 1,-34 49-46,-3 0 0,0-1 0,-2-1 0,-1 0 0,-1 0 0,7-59 0,-11 43-21,-2 0 1,-2 0-1,-3 0 1,-7-48-1,3 60-67,0-1 0,-3 1 1,-1 0-1,-1 1 0,-1 1 0,-3 0 0,0 1 0,-2 0 0,-26-34 0,20 35-34,-1 0 0,-2 2 0,-1 0 0,-1 2 0,-1 2 0,-1 0 1,-1 2-1,-44-22 0,20 17-49,-1 2 0,-2 3-1,-82-21 1,57 24-128,-163-14-1,118 25-1491,-169 10 0,236 2 676,-67 4-3737,59-8-3932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6:4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2024 342 10789,'-2'-17'817,"-2"1"0,0-1 0,-1 1 0,0 0 0,-14-27 0,15 36-828,-1-1 1,0 1 0,0 0-1,-1 1 1,0-1 0,0 1-1,0 0 1,-1 0 0,0 1-1,0 0 1,-1 1-1,1-1 1,-11-4 0,-2 2-339,1 0 0,-2 1 0,-34-6 0,-67-2-692,80 10 767,-295-36-626,154 18 880,81 12 119,0 3-1,-133 10 1,194 1-76,1 2 1,-1 2-1,-75 25 0,94-25-29,1 2 0,0 0 0,0 1-1,1 1 1,0 2 0,1-1 0,1 2 0,0 1-1,-16 17 1,13-8-6,0 1 0,1 0-1,2 1 1,1 1 0,-26 58-1,31-56 7,2 0-1,1 1 1,2 1 0,-7 59-1,9-20 7,5 81 0,3-98 10,3-1-1,3 1 0,1-1 1,3-1-1,29 75 0,-30-95 37,2-1-1,1-1 1,2 0 0,1-2-1,40 51 1,-40-59 40,1 0 0,1-1 0,1-1 1,0 0-1,2-2 0,0-1 0,43 22 0,-28-21 83,1-2 0,0-1-1,1-2 1,0-2-1,54 6 1,209-1 882,-205-16-697,0-3 1,0-5 0,116-27 0,-78 0-26,-2-5 0,-2-6-1,131-67 1,-181 74-152,-1-3-1,-3-3 1,-1-4 0,95-83-1,-143 107-77,0-1-1,-2-2 0,28-39 0,-42 50-43,0-1 1,-2 0-1,0-1 0,-1 0 0,-1-1 0,11-41 0,-14 33-20,-2 0 0,0 0 0,-2-1 0,-3-40 0,0 49-39,-1 0 0,-2 1 0,0-1 0,-1 1 0,-1 0 0,-15-36 0,12 40-13,-1 0-1,0 1 1,-1 0-1,-1 1 1,0 0 0,-26-23-1,16 19-14,0 2 0,-2 0 0,-49-27 1,19 19-38,0 3 1,-2 1-1,-103-22 1,62 24-211,-193-13 0,-100 35-692,319 2 341,0 3 0,-106 26 0,140-24-23,0 2 1,0 2-1,2 1 0,-1 1 1,2 3-1,-41 27 0,43-22-1185,-41 40 0,-16 29-5736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7:31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3 606 4338,'0'1'158,"-1"-1"-1,1 1 1,0-1 0,-1 1-1,1 0 1,0-1 0,0 1-1,0 0 1,0-1 0,0 1-1,0-1 1,0 1 0,0 0-1,0-1 1,0 1 0,0 0 0,0-1-1,0 1 1,0 0 0,0-1-1,1 1 1,-1-1 0,0 1-1,1 0 1,-1 0 0,6 12 1281,-4 17 399,0-24-974,6-9-205,141-53-507,189-46 0,-11 41-150,-165 34 10,843-165 70,-705 121-1135,-8-17-3371,-203 55 1111,-15-5-1535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7:31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1 672 5314,'3'-5'398,"0"-1"0,1 1 0,0 1 0,0-1 0,0 0 0,0 1-1,1 0 1,0 0 0,0 0 0,0 1 0,0-1 0,1 1-1,-1 0 1,1 1 0,6-3 0,97-27-19,-32 10-398,158-58 30,323-156 0,-486 201-78,185-92-2590,-243 120 2290,-2 1-409,-1 0-1,1-1 0,-1 0 0,13-12 1,-22 18 267,-1-1 0,1 0 0,-1 1 1,0-1-1,0 0 0,0 0 0,0 0 1,0 0-1,0-3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7:3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11301,'9'17'1099,"0"1"0,-2 0 0,0 0-1,6 21 1,-6-15-1206,142 575-1933,-126-493 1849,27 94-174,-38-165 261,1 0 0,2-1 0,27 47 0,-36-71 11,0-1 0,0 0 0,1-1 0,0 1 0,1-1 0,0-1 0,9 8 0,-14-13-50,-1 0 0,1 0 0,-1-1 0,1 1-1,0-1 1,0 0 0,0 0 0,0 0-1,0 0 1,0 0 0,0-1 0,0 1-1,0-1 1,0 0 0,0 0 0,0 0-1,0 0 1,0-1 0,0 1 0,0-1-1,0 1 1,0-1 0,0 0 0,0-1-1,0 1 1,-1 0 0,1-1 0,0 1-1,-1-1 1,4-3 0,2-2-544,0-1 0,0 0 1,-1-1-1,-1 1 0,0-1 0,10-18 0,10-34-2997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7:33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2148 10037,'-13'15'2050,"11"-13"-1770,-1 1 0,0 0 0,1 0 0,0 0 0,-1 0 0,1 1 0,1-1 0,-1 0 0,0 1 0,1 0 0,0-1 0,-1 1 0,0 7 0,-10 310-474,13-280 183,10 64 0,-7-85 9,0 0 1,2 0 0,0 0 0,1-1-1,11 22 1,-15-35 3,1 0 0,-1 0 0,1 0 0,1-1 0,-1 1-1,1-1 1,0 0 0,9 7 0,-9-9-1,-1 0 1,1 0-1,0-1 0,0 0 1,0 0-1,0 0 1,0-1-1,0 0 0,0 0 1,0 0-1,1 0 1,7-1-1,-4 0-49,1 0 0,-1-1 0,0-1 0,0 1 0,0-2 0,0 1 0,0-1 0,0 0 0,-1-1 0,1 0 0,-1 0 0,10-8 0,6-5-294,-1-2 1,0 0-1,-1-2 1,-2 0-1,0-2 1,-1 0-1,-1-1 1,-1-1-1,20-41 1,-28 50 105,-2-1 0,0-1-1,0 1 1,-2-1 0,0 0 0,3-33 0,-6 25 34,-1 0 0,-1 0 0,-1 1 0,-6-35 0,-5 8-9,-1 0-1,-3 1 0,-2 0 0,-26-51 0,42 97 215,-46-91 174,40 81 95,-2 0-1,1 0 0,-23-24 0,31 37-221,0 1 1,0 0 0,0 0-1,0 0 1,0 0 0,-1 1-1,1-1 1,0 0 0,-1 0-1,1 1 1,0-1 0,-1 1-1,1-1 1,-2 0 0,2 1-15,0 0 0,0 0 1,1 0-1,-1 1 0,0-1 1,0 0-1,0 0 1,1 0-1,-1 1 0,0-1 1,1 0-1,-1 1 0,0-1 1,1 0-1,-1 1 0,0-1 1,1 1-1,-1-1 0,0 2 1,-1 0 15,0 1 0,0 0 0,0 0 0,1 0 1,-1 1-1,1-1 0,0 0 0,0 0 0,-1 6 1,1-3-57,0 1 0,0 0 1,1 0-1,0 0 1,0 0-1,1 0 1,0 0-1,0-1 1,0 1-1,5 12 0,-5-15 16,1-1-1,-1 0 1,1 1-1,0-1 1,0 0-1,0 0 1,0 0-1,0-1 1,1 1-1,-1 0 1,1-1-1,0 0 1,0 1-1,0-1 1,0 0-1,0-1 1,0 1-1,0 0 1,1-1-1,-1 0 0,7 2 1,0-2 119,1 0 0,-1 0 0,0-1 0,0-1 0,0 0 0,13-2 0,56-18 729,-51 10-507,-1-1 1,37-21 0,28-13 60,-83 43-403,0 0-1,-1 1 1,1-1-1,0 2 1,0-1-1,0 1 1,0 1-1,1 0 1,-1 0-1,0 0 1,0 1-1,0 1 1,0 0 0,15 5-1,-14-3-13,0 0 1,-1 0-1,0 1 0,0 1 1,0 0-1,-1 0 0,0 0 0,0 1 1,0 0-1,-1 1 0,0 0 1,10 15-1,-4-1 0,0 1 0,-2 0 0,-1 1 0,0 0 0,9 40 0,-6-9 4,7 82 0,-13-67 2,-3 1 1,-10 132-1,3-186 44,1 0 0,-2 0 0,-8 25-1,12-41-29,-1 1-1,1-1 1,-1 1 0,1-1-1,-1 0 1,1 1 0,-1-1-1,0 0 1,0 0-1,0 1 1,0-1 0,0 0-1,0 0 1,0 0-1,0 0 1,0 0 0,-1 0-1,1-1 1,0 1 0,0 0-1,-1-1 1,1 1-1,-1-1 1,-2 2 0,3-3 4,-1 1 0,0 0 0,1-1 0,-1 1 0,1-1 0,-1 1 1,1-1-1,-1 0 0,1 0 0,0 1 0,-1-1 0,1 0 1,0 0-1,0 0 0,-1-1 0,1 1 0,0 0 0,0 0 0,0-1 1,1 1-1,-1 0 0,-1-3 0,-3-6-51,0 0 0,1-1 1,0 0-1,1 1 0,0-1 0,0-1 0,0-11 1,-3-82-616,8-3 57,4-1 0,37-191 0,-37 267 585,22-60 0,-23 80 40,1 0-1,0 1 1,1 0-1,0 0 0,1 0 1,0 1-1,11-11 1,-15 17-4,0 1 1,1 1 0,-1-1-1,1 1 1,0-1-1,0 1 1,0 1 0,0-1-1,0 1 1,7-3-1,-9 5-19,0-1 0,0 1 1,0-1-1,0 1 0,0 0 0,0 0 0,0 0 0,0 0 0,0 1 0,0-1 0,0 1 0,0 0 0,-1 0 0,1 0 0,0 0 0,0 0 0,-1 1 0,1-1 0,0 1 0,4 3 0,6 8-10,0 1 0,-1 0 1,-1 1-1,0 0 0,10 18 0,29 39-5,-39-57 14,1-1-1,1-1 1,0 0-1,1-1 0,22 15 1,-31-23 10,1-1 0,-1 0-1,1-1 1,0 1 0,0-1 0,0 0 0,1-1 0,8 2 0,-10-2 10,0-1 1,-1 0 0,1-1 0,0 1-1,-1-1 1,1 0 0,-1 0-1,1 0 1,-1-1 0,1 1-1,-1-1 1,0 0 0,5-3 0,5-5 81,0 0 0,-1-1 0,0 0 1,0-1-1,18-24 0,-12 11-38,-2 0 1,20-37-1,-34 56-74,2-4-9,0 1 0,0 0-1,1 0 1,0 1-1,13-14 1,-18 21 1,-1 0 0,1 1-1,-1-1 1,1 1 0,0-1 0,-1 0-1,1 1 1,0 0 0,0-1 0,-1 1-1,1-1 1,0 1 0,0 0 0,0 0 0,-1-1-1,1 1 1,0 0 0,0 0 0,0 0-1,0 0 1,-1 0 0,1 0 0,0 0-1,0 0 1,0 0 0,0 1 0,0-1 0,-1 0-1,1 0 1,0 1 0,0-1 0,-1 1-1,1-1 1,0 1 0,0-1 0,-1 1-1,1-1 1,-1 1 0,1-1 0,0 1 0,-1 0-1,1-1 1,-1 1 0,1 0 0,0 1-1,2 3-21,0 1-1,-1 0 0,1 0 1,2 11-1,2 10-7,-2 0 1,-1 1-1,-1-1 0,-2 38 1,-12 113-34,5-105 24,4-47 74,-6 63 577,71-290-14,-47 161-609,2 1 0,44-72 0,-32 67-23,68-80 0,-85 110 26,2 0 1,0 1-1,0 0 1,1 1 0,1 1-1,0 0 1,0 2 0,30-13-1,-34 19 3,0-1-1,1 2 1,-1 0 0,1 0-1,-1 2 1,1-1 0,22 4-1,-24-2 0,0 1-1,0 1 0,0 0 1,-1 0-1,0 1 0,1 0 1,-1 1-1,-1 1 0,1 0 1,10 7-1,12 11-38,47 46 0,-51-44 36,-23-20 9,24 21-11,61 43 0,-80-63 20,0-1 0,1 0 0,0 0 0,0-1 0,0-1 0,1 0 0,0-1-1,-1 0 1,24 2 0,-17-4 8,1-1 0,-1 0 0,0-2 0,19-3 1,-28 3-4,0-1 0,1 0 0,-1-1 1,0 0-1,-1-1 0,1 1 1,-1-2-1,15-10 0,32-34 43,-12 11-26,-35 31-26,0 0 0,0-1 0,11-15 0,-16 20-3,-1-1 0,0-1 0,0 1 0,0 0 0,-1-1 0,0 1 0,0-1 0,0 0 0,1-10 0,-1-7-53,-1 1-1,-1-1 0,-1 1 0,-8-42 0,-29-89-424,34 137 414,-1 1 0,-1-1 0,0 1 0,-1 0 0,-15-22 0,19 33 47,0-1-1,-1 1 1,0 0 0,0 0 0,0 1 0,0-1 0,0 1 0,-10-6-1,10 8 14,1-1-1,-1 1 0,0 0 1,1 0-1,-1 0 0,0 0 1,0 1-1,0-1 0,0 1 1,0 0-1,0 0 0,1 1 0,-9 1 1,7-1-4,0 1 1,0 0 0,1 0 0,-1 0-1,0 1 1,1-1 0,0 1-1,-1 0 1,1 1 0,0-1-1,1 1 1,-1-1 0,1 1 0,-4 6-1,-1 1-19,0 1 0,1 1 0,1-1 1,-6 16-1,1 4-15,1 0 1,2 1 0,1 0 0,-4 59 0,8-44 12,3-1-1,10 86 1,-8-117 24,1-1 0,0 0 0,2 0 0,7 20 0,-10-30 6,0 0 0,1 0-1,-1-1 1,1 1 0,0-1-1,0 0 1,1 1-1,-1-1 1,1-1 0,0 1-1,0 0 1,0-1 0,1 0-1,-1 0 1,1 0-1,5 2 1,-2-3 8,0 0 0,0 0 0,0-1 0,0 0 0,0 0-1,0-1 1,0 0 0,0 0 0,0-1 0,0 0 0,0 0 0,0-1 0,12-4 0,1-2 38,0-1 0,0-1 0,29-18 0,-29 14 6,0-2 1,-1 0 0,0-1-1,-2-1 1,0-1-1,29-40 1,75-137 142,-107 169-188,-3 5-21,21-27 0,-32 47 9,1 1-1,0-1 0,-1 0 1,1 1-1,0-1 1,0 1-1,0-1 0,0 1 1,0 0-1,0 0 1,0 0-1,0 0 0,4-1 1,-5 2 1,1 0 1,-1-1-1,0 1 1,0 0-1,0 0 1,1 1-1,-1-1 0,0 0 1,0 0-1,0 0 1,0 1-1,0-1 1,1 1-1,-1-1 1,0 1-1,0-1 1,0 1-1,0 0 1,0-1-1,0 1 1,0 0-1,-1 0 1,1 0-1,0 0 0,0-1 1,-1 1-1,1 0 1,0 2-1,4 5-13,-1 1 0,-1 0-1,1-1 1,-1 2-1,-1-1 1,2 10 0,6 62-44,-8-59 51,7 57-4,23 90 0,-31-164 20,1 1 0,-1-1 0,1 1 0,0-1 0,1 1 0,-1-1 0,6 8 0,-6-11 4,-1-1-1,1 1 1,0 0 0,0-1-1,0 1 1,0-1-1,0 0 1,0 1 0,0-1-1,0 0 1,0 0-1,1 0 1,-1-1 0,0 1-1,1-1 1,-1 1-1,1-1 1,-1 0-1,0 1 1,5-2 0,-1 1 7,0-1 1,0 0-1,0 0 0,0 0 1,0-1-1,0 0 1,-1 0-1,1-1 1,-1 0-1,8-4 1,5-5 38,26-26 0,-25 22-34,35-35-3,47-57 0,-34 35-43,-32 34 14,-1 3-22,55-48 0,-81 77 29,1 1 0,0 0 1,0 1-1,1 0 0,0 0 0,0 1 0,0 1 0,13-4 0,-17 6-1,0-1 1,0 1-1,0 1 1,0-1-1,0 1 1,1 0-1,-1 1 0,0 0 1,0 0-1,0 0 1,0 0-1,0 1 1,0 0-1,0 0 1,9 5-1,-5 0-8,-1 0 1,1 1-1,-1 0 0,-1 0 0,14 16 1,33 53-49,-42-58 49,-10-14 10,10 15-6,1 0 1,1-1-1,0-1 1,32 30-1,-43-45 24,0 0 0,1-1 1,-1 1-1,1-1 0,0 0 0,0 0 0,0 0 0,0-1 0,0 1 0,0-1 0,0 0 1,0-1-1,0 1 0,1-1 0,-1 0 0,0-1 0,0 1 0,0-1 0,8-2 0,-4 0 38,-1 0-1,0 0 0,0-1 1,0 0-1,0 0 0,0-1 1,-1 0-1,0 0 0,0-1 1,9-10-1,6-9 131,-1-1 0,-1-1-1,30-56 1,32-101 247,-58 117-381,-4-1 0,15-93 0,6-140-17,-32 222-27,26-324 91,-12 127 331,-20 259-362,-3 17-64,0 0-1,0 0 0,0 0 1,0 0-1,0 0 1,0 0-1,0 0 1,0-1-1,0 1 0,0 0 1,1 0-1,-1 0 1,0 0-1,0 0 0,0 0 1,0 0-1,0 0 1,0 0-1,0 0 0,0 0 1,0 0-1,0 0 1,1 0-1,-1 0 1,0 0-1,0 0 0,0 0 1,0 0-1,0 0 1,0 0-1,0 0 0,0 0 1,1 0-1,-1 0 1,0 0-1,0 0 0,0 0 1,0 0-1,0 0 1,0 0-1,0 0 1,0 0-1,0 0 0,1 0 1,-1 0-1,0 0 1,0 0-1,0 0 0,0 0 1,0 0-1,0 0 1,0 1-1,0-1 0,0 0 1,0 0-1,0 0 1,0 0-1,0 0 1,0 0-1,2 4-10,0 0 0,-1 0 1,0 0-1,0 0 0,1 4 1,46 341-338,-27-166 317,33 201 36,19-2-158,-65-348 69,1-1 1,1 0 0,2-1-1,1 0 1,2-1 0,19 31-1,-32-58 34,0-1 0,0 0 0,0 1 0,1-1 0,-1 0 0,1-1 0,0 1 0,0 0 0,0-1 0,0 0 0,0 1 0,4 1 0,-6-4-14,-1 0 1,0 0-1,1 0 1,-1 0 0,1 0-1,-1 1 1,0-1-1,1 0 1,-1 0-1,0 0 1,1 0 0,-1 0-1,1-1 1,-1 1-1,0 0 1,1 0-1,-1 0 1,0 0 0,1 0-1,-1 0 1,0-1-1,1 1 1,-1 0-1,0 0 1,1-1 0,-1 1-1,0 0 1,0 0-1,1-1 1,-1 1-1,0 0 1,0-1 0,1 1-1,-1 0 1,0-1-1,0 1 1,0 0-1,0-1 1,0 1 0,0 0-1,1-1 1,-1 1-1,0-1 1,0 1-1,0 0 1,0-1 0,0 1-1,-1-1 1,0-21-1616,1 21 1570,-9-36-3427,-12-11-3487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7:34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11173,'1'6'458,"1"-1"0,0 1 0,0-1 0,0 1 0,1-1 0,0 0 0,0 0 0,0 0 0,1-1 0,-1 1 0,1-1 0,4 4 0,9 7-168,34 23-1,-27-21-366,15 12-143,2-2 0,70 33 0,-83-48 119,-1-1 0,1-1 0,1-1-1,0-2 1,48 6 0,-25-8 24,0-3-1,1-2 0,97-14 1,-117 9 116,0-2 1,-1-1 0,0-2 0,0-1 0,-1-1 0,-1-2-1,33-20 1,-58 31-72,20-15-469,-40 32-476,-2 0 0,0-2-1,0 0 1,-1-1 0,-30 14 0,29-15 383,-75 37-3029,-14 2-2134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7:34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2625 13702,'-33'14'1242,"-1"-3"-1,-49 11 1,50-14-180,25-6-1765,32-11-318,370-159-769,-343 144 1795,554-242 257,-573 253-248,715-274 599,439-82 915,-197 121-719,15 44-550,291-63-123,-725 136-97,63-15 4,843-174-3343,-867 166-2788,-345 79-3207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26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5205 608 4834,'-6'-7'541,"-1"1"0,0-1 1,0 1-1,0 1 0,-1 0 0,0 0 0,0 0 0,0 1 0,-17-6 0,-9-1-592,-44-9-1,30 9 333,-8-5-168,-45-10 100,-347-63 929,318 61-885,-264-21 1,-304 47-208,500 13-46,1 9-1,1 8 0,-276 77 1,447-98-4,-535 156-16,549-160 16,-543 193-19,428-140 4,-119 74 1,226-119 11,-67 40-29,-106 79 0,169-112 20,-70 61-60,80-67 51,1 1 0,0 1 0,1 0 0,-15 26 0,18-27-1,0 1 0,2 0 0,-1 0 0,2 1 0,0-1-1,1 1 1,-4 28 0,5-17-12,2 0-1,1 0 1,1-1-1,4 28 1,-2-36 18,1 1-1,0-1 1,2 0 0,0 0 0,0-1 0,19 31 0,-8-21 11,2 0-1,0-2 1,2 0-1,1-1 1,0-2-1,40 30 1,-9-13 11,2-3 1,67 33-1,-27-23 9,185 60 0,111-7 6,-161-58 70,359 15 0,236-47 410,573-64 9,-754-32-145,-488 53 0,-2-6-1,158-66 1,-133 33 382,-3-7 0,166-106 0,-277 146-419,-2-3 1,-3-3 0,84-83-1,-110 94-184,-1-1-1,-2-2 0,-2-1 1,-1-2-1,-2 0 1,29-67-1,-46 85-95,-1 0-1,0 0 0,-2-1 0,4-40 1,-6 20 26,-3-76 0,-3 88-61,-2 0 1,-1 0 0,-1 1 0,-2 0 0,-1 0 0,-1 1 0,-24-49-1,17 49-21,-2 0-1,0 0 1,-2 2-1,-2 1 0,0 0 1,-50-43-1,30 36-18,-1 1 0,-2 3 0,-1 2-1,-1 2 1,-2 2 0,0 2 0,-67-20-1,18 14-45,-1 4 1,-1 5-1,-105-8 0,-219 6-379,-4 26-321,113 10-1014,-353 64 0,-297 140-6215,664-123 1946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27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1 920 13526,'203'-13'299,"-50"8"-190,-58-3-59,0-5-1,-1-4 0,129-41 1,874-268 243,-828 258-274,-136 35-11,-64 16-5,269-64 31,-84 24 103,108-23-658,225-28-5594,-415 73-1875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27.2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31 554 3410,'-7'-20'1203,"0"2"229,-6-25 0,12 38-1303,0 0-1,0 0 1,1-1 0,0 1-1,-1 0 1,2 0 0,-1-1 0,1 1-1,1-9 1,-2 13-128,1 1 0,-1-1 0,0 1 0,0-1 0,0 1 0,0-1 0,1 1 0,-1-1 0,0 1 1,0-1-1,1 1 0,-1-1 0,0 1 0,1 0 0,-1-1 0,1 1 0,-1-1 0,0 1 0,1 0 0,-1-1 0,1 1 0,-1 0 0,1 0 0,-1-1 0,1 1 0,-1 0 0,1 0 0,0 0 1,0 0-10,0 0 1,0 0 0,0 0-1,0 1 1,0-1-1,0 1 1,0-1 0,0 0-1,0 1 1,0-1 0,-1 1-1,1 0 1,0-1 0,1 2-1,1 1-19,0 0-1,0 0 0,-1 1 0,1-1 0,-1 1 0,3 4 0,-1 6 19,0-1 0,-2 1 0,0 0-1,0 0 1,-1 0 0,-2 27 0,1-21 20,1 84 36,-4 164 7,-1-207 2,-2 0 0,-19 79 0,23-134-8,0 1 130,1-1 0,0 0 1,-1 9-1,3-30 1091,6-28 0,0-4-1006,-1-1-168,17-72-1,69-203 153,25 8 88,-102 283-253,0 0 0,3 1 0,0 1 0,29-34-1,-34 47-16,1 2-1,1 0 0,0 0 0,1 1 0,1 1 1,0 1-1,1 1 0,26-14 0,-37 22-28,1 0 0,-1 1 0,0-1 0,14-1 0,-19 3-33,0 1-1,-1 0 0,1 0 1,0 0-1,0 0 1,0 0-1,0 0 0,0 0 1,0 0-1,-1 1 1,1-1-1,0 1 0,0-1 1,0 1-1,-1 0 0,1 0 1,0 0-1,-1 0 1,1 0-1,-1 0 0,1 0 1,-1 0-1,3 3 1,-2 0-3,0 0 0,0 0 0,-1-1 1,1 1-1,-1 0 0,0 1 1,0-1-1,0 0 0,0 5 1,0 39 8,-1-36-5,-1 14 9,-2 0 0,0 0 0,-2 0 0,-1-1 1,-1 1-1,-1-1 0,-1-1 0,-16 30 1,1-8-91,-3-2 1,-1-1-1,-43 48 1,70-89 57,-10 11-314,0 1-1,-12 22 0,21-33 14,-1 1 0,2 0 0,-1 0 0,0 1 0,1-1 0,0 0-1,0 0 1,0 1 0,1-1 0,-1 1 0,1-1 0,0 1 0,0-1 0,2 9-1,-2-12 86,0 0 0,1 0-1,-1 0 1,1 0 0,-1 0-1,1 0 1,-1 0-1,1 0 1,0 0 0,-1 0-1,1 0 1,1 1-1,14 8-4974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27.6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0 7491,'0'3'2626,"0"7"-1538,-3 7 897,-2 10-1377,1 6-448,4 5-192,2 15 16,-2 0 16,-2-1-16,1 11-304,1 4-384,1-3-737,-5 6-544,1 3 193,-6-1-1618,2-3-832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28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124 829 4258,'-9'-22'801,"-10"-23"1569,-26-93 0,43 128-1833,4 22-364,5 26-109,10 60 251,8 195 1,-29 100-173,-20-45 62,22-337 70,-1-13 205,0-17-10,-49-480 1392,41-58-715,17 449-779,5 1 0,45-196 0,-47 270-175,17-43 0,-22 67-140,0 0 1,0 1 0,1-1 0,0 1 0,1 0-1,0 0 1,0 0 0,1 1 0,8-7-1,-13 12-45,1 0-1,0 1 1,0-1-1,0 1 1,0-1-1,0 1 0,1 0 1,-1 0-1,0 1 1,0-1-1,1 1 1,-1-1-1,1 1 0,-1 0 1,0 0-1,1 1 1,-1-1-1,0 1 1,1-1-1,-1 1 0,0 0 1,0 1-1,0-1 1,0 0-1,4 3 1,3 1-37,0 2 1,0-1 0,-1 1 0,1 1 0,15 16-1,-15-12 7,0 0-1,0 0 0,-1 1 0,-1 1 1,-1 0-1,10 21 0,-9-13-128,-1 0 1,-1 0-1,6 44 0,-8-20-901,-2 0 0,-2 0 0,-12 89 0,-1-57-2037,-23 79-1,0-38-3598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28.6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1 294 6307,'2'-9'823,"1"0"1,0 1-1,1-1 1,0 1-1,1 0 1,-1 0-1,2 0 1,-1 0-1,1 1 1,0 0-1,8-7 1,13-9-185,-10 7-474,27-17-1,-7 10-184,1 2-1,1 2 0,74-27 0,-106 44-9,0 0 0,0 0 0,0 1 0,1 0 0,-1 0 0,0 1 0,12 0 0,-19 0 18,1 0-1,0 1 1,-1-1-1,1 0 0,0 1 1,-1-1-1,1 0 1,0 1-1,-1-1 0,1 1 1,-1-1-1,1 1 1,-1-1-1,1 1 1,-1 0-1,1-1 0,-1 1 1,0 0-1,1-1 1,-1 1-1,0 0 0,1-1 1,-1 1-1,0 0 1,0-1-1,0 1 1,0 0-1,1 0 0,-1-1 1,0 1-1,-1 0 1,1 0-1,0-1 0,0 2 1,-4 27-199,-38 105-268,0 3 372,37-117 113,1 1 1,1-1-1,1 1 0,1 39 0,2-52 8,0 0 0,0 0 0,0-1 0,1 1 0,0-1-1,1 1 1,2 6 0,-3-11-3,0 1-1,-1-1 0,1-1 1,0 1-1,1 0 1,-1 0-1,0-1 1,1 1-1,-1-1 1,1 0-1,0 0 1,0 0-1,0 0 0,0 0 1,0-1-1,0 1 1,6 1-1,6-1-10,-1 0-1,0 0 1,1-2-1,0 1 0,-1-2 1,1 0-1,21-5 1,-26 5-134,28-6-1151,0-1 1,0-2 0,0-2-1,52-23 1,-2-9-8083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32.5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1479 530 3986,'-37'-36'1986,"-122"-104"1009,141 126-2988,-1 1 1,0 1-1,-1 1 0,-1 0 0,0 2 1,0 0-1,-27-6 0,28 11-18,-1 0-1,0 2 0,0 1 0,0 0 1,0 2-1,0 0 0,0 1 0,0 1 0,-29 9 1,8 1-3,0 1 0,1 3 0,-58 31 0,59-24 1,1 1 0,1 2 0,1 1 0,-35 35 0,25-15-19,1 1-1,-46 68 0,63-74 1,1 1-1,3 1 0,2 1 1,2 1-1,2 1 0,1 1 1,4 0-1,1 1 0,2 1 1,3 0-1,-3 81 0,9-46-15,4 0-1,17 116 0,-13-164 44,2-1-1,1-1 0,2 0 0,2 0 0,1-1 1,1 0-1,39 61 0,-41-78 22,0-1 1,1 0-1,1-1 1,1 0-1,0-2 1,33 24-1,-34-28 23,1-1 1,0 0-1,0-1 1,1-1-1,0-1 0,1 0 1,0-1-1,27 4 1,-4-5 117,0-2 0,0-2 0,0-1 0,0-3 0,0-1 0,-1-1 1,0-3-1,57-20 0,-30 5 78,-2-4-1,-1-2 1,-1-4 0,61-42-1,-52 25-116,-3-3 0,-2-2 0,-3-4 0,-2-2-1,-4-3 1,59-83 0,-85 102-86,-2-2 0,-2-1-1,33-79 1,-45 88-26,-2 0-1,-2-1 1,-2 0-1,-2-1 0,4-53 1,-9 29-28,-2 0 0,-4 1 0,-15-100 0,7 113-35,-1 0-1,-3 0 1,-2 2 0,-40-84 0,42 105-21,-1 1 0,-1 1-1,-1 1 1,-35-38 0,40 50-40,0 1-1,-1 1 1,-1 0 0,0 0 0,-1 2-1,0 0 1,0 1 0,-1 1 0,-22-8-1,20 10-277,0 1 0,0 0 0,-1 2-1,1 0 1,-1 2 0,1 0 0,-1 1-1,0 1 1,0 0 0,1 2-1,-1 0 1,1 1 0,0 2 0,0 0-1,1 0 1,-30 16 0,-38 34-3067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34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103 967 6419,'-2'-3'277,"0"0"87,1-1 0,-1 0-1,-1 1 1,1-1-1,-1 1 1,1 0 0,-1 0-1,0 0 1,0 0-1,0 0 1,0 1 0,-1-1-1,-3-1 1,9 6-389,1 1 0,-1-1 0,0 1 0,0 0 0,0 0 0,0 0 0,-1 0 0,3 4 0,-2-2-6,4 8 5,0 0 1,-1 0 0,-1 1 0,0-1-1,-1 1 1,2 24 0,0 85 24,-5-105-3,-3 49 5,-2-1 0,-4 0-1,-20 82 1,2-13 23,-17 249 0,42-34 5,29 19-11,28-3-1,52 144 111,36-27 132,49-19 123,-83-258 73,154 213 0,-34-111 134,-147-212-264,98 90-1,-48-69-130,4-7 1,5-5-1,4-7 0,267 135 0,807 350 0,-550-254-94,-120-57 57,-539-267-155,424 196 158,10-25 30,-261-117 73,344 65 0,-186-73 141,1-20 54,340-22 422,121-54-339,-6-68-196,-156-43-111,-463 96-143,255-123 0,-148 39 12,-11-14 19,-159 81-51,-4-4 1,-4-4 0,-3-6-1,98-111 1,-71 51 8,135-204 0,-86 73-184,-12-9 0,209-497 0,-147 191-417,-204 522 457,122-409-269,-117 328 282,12-194 1,-29-163 191,-41 133 44,-26 1 2,-11-96-90,46 103-241,23 1-173,7 199 210,44-219 1,-53 379 102,0 1 1,1 0-1,0 0 0,9-17 1,1-3 18,-12 26 6,0-1 0,-1 1 1,0 0-1,0-1 0,0 0 0,0 1 1,-1-1-1,0 1 0,0-1 1,-1 0-1,0 1 0,0-1 0,0 1 1,0-1-1,-1 1 0,0 0 0,0 0 1,0 0-1,-5-7 0,7 11-20,0 1-1,-1-1 0,1 0 1,0 1-1,-1-1 0,1 1 1,0-1-1,-1 1 1,1-1-1,-1 1 0,1-1 1,-1 1-1,1-1 0,-1 1 1,1 0-1,-1-1 1,1 1-1,-1 0 0,0-1 1,1 1-1,-1 0 0,0 0 1,1 0-1,-1 0 0,0-1 1,1 1-1,-1 0 1,0 0-1,1 0 0,-1 0 1,0 1-1,-1-1-7,1 1-1,-1 0 1,1 1 0,0-1-1,0 0 1,-1 0-1,1 0 1,0 1 0,-1 1-1,-4 5-21,-7 7-25,1 1-1,1 0 1,-16 28 0,-20 58-43,42-90 88,-102 266-110,-41 91-114,136-342 215,9-19 19,0 0-1,-1 0 0,0 0 0,-1-1 0,1 0 0,-1 0 0,-12 13 0,17-20 5,0 0 0,0 1 0,-1-1 0,1 0-1,0 1 1,0-1 0,-1 0 0,1 1 0,0-1-1,-1 0 1,1 0 0,0 0 0,-1 1 0,1-1-1,0 0 1,-1 0 0,1 0 0,-1 0 0,1 1-1,0-1 1,-1 0 0,1 0 0,0 0 0,-1 0 0,1 0-1,-1 0 1,1 0 0,-1 0 0,1 0 0,0 0-1,-1-1 1,1 1 0,0 0 0,-1 0 0,1 0-1,-1 0 1,1-1 0,0 1 0,-1 0 0,1 0-1,0-1 1,0 1 0,-1-1 0,-4-17 135,4 14-119,-8-37 98,4 16-76,-3-30 0,3-28-51,4-1-1,3 1 1,4 0-1,4 1 0,37-148 1,-39 198-23,2 1 0,1 0 1,1 0-1,1 2 0,2-1 1,33-48-1,-44 73 18,1 0 0,-1 1 0,1-1 0,0 1 0,0 0 0,0 0 0,0 1 1,1 0-1,-1 0 0,1 0 0,0 0 0,10-2 0,-11 4 1,0 0 0,0 0 0,-1 0 0,1 1 0,0-1 0,0 1 0,0 0 0,0 1 0,0-1 0,0 1 0,0 0 0,-1 1 0,1-1 1,0 1-1,-1 0 0,1 0 0,4 3 0,3 3-14,-1 0 0,0 1 1,-1 1-1,11 12 0,37 49-70,-46-54 76,71 98-88,73 88-200,-137-182 257,1 0-1,1-2 0,1 0 1,0-2-1,1 0 0,48 25 1,-52-34 30,0-1 1,0 0-1,1-2 0,29 5 1,81 4 187,-129-14-163,20 1 144,-21-1-145,0 0 0,0 0 1,0 0-1,0 0 0,0 0 0,1 0 0,-1 0 1,0 0-1,0 0 0,0 0 0,0 0 0,0 0 1,0 0-1,0 0 0,1 0 0,-1 0 0,0 0 1,0 0-1,0 0 0,0 0 0,0-1 1,0 1-1,0 0 0,0 0 0,1 0 0,-1 0 1,0 0-1,0 0 0,0 0 0,0 0 0,0-1 1,0 1-1,0 0 0,0 0 0,0 0 0,0 0 1,0 0-1,0 0 0,0-1 0,0 1 0,0 0 1,0 0-1,0 0 0,0 0 0,0 0 0,0 0 1,0 0-1,0-1 0,0 1 0,0 0 1,0 0-1,0 0 0,0 0 0,0 0 0,0 0 1,-1 0-1,1-1 0,-5-4 101,-2 2-63,-1 0 0,1 1 1,-1 0-1,1 0 0,-1 1 0,1 0 0,-10 0 0,-107-1 182,81 3-187,-93 4-53,-243 41-1,-130 63-1263,-130 65-4249,489-131 2828,-113 34-6794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38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635 212 384,'-1'-23'825,"-1"-1"0,-8-35 0,8 52-758,0 0 0,0 0 0,-1 1 0,1-1 1,-1 1-1,-1 0 0,1 0 0,-1 0 0,0 0 0,-1 1 1,1 0-1,-1 0 0,-6-5 0,7 7-67,0 1 0,1 0 0,-1 0 1,0 1-1,0-1 0,0 1 0,0 0 0,-1 0 0,1 1 0,0-1 0,0 1 0,-1-1 0,1 2 1,0-1-1,-5 1 0,-5 1-21,0 0 0,-1 1-1,-15 6 1,16-3 8,1 1 0,0 0-1,0 0 1,1 1-1,0 1 1,1 0 0,-15 14-1,16-13 7,-17 16-11,1 2 0,2 0 0,-28 43 0,44-59 12,-18 26-2,2 0-1,2 2 1,1 1-1,3 1 1,-17 51 0,31-77 17,0-1 0,0 1 0,2 0 0,0 0 0,1 0 0,0 0 0,4 28 0,-3-41 2,1 0 0,-1 1 1,1-1-1,0 0 0,0 1 1,1-1-1,-1 0 0,1 0 1,0 0-1,-1 0 0,1 0 1,0 0-1,5 4 0,-3-4 18,0 1 1,0-1-1,1 0 0,-1 0 0,1 0 0,0-1 0,0 0 0,6 2 0,0 0 71,1-1 0,0-1 0,0 0 1,0 0-1,0-1 0,1-1 0,13-1 1,-7-1 130,-1-1 0,0-1 1,0 0-1,0-1 1,0-1-1,-1-1 1,0-1-1,0 0 1,-1-1-1,0 0 1,0-2-1,14-12 1,-18 13-67,0-2 0,0 0 0,-1 0 0,-1-1 0,0 0 0,0-1 0,-2 0 0,0 0 0,0-1 0,-1 0 0,-1 0 0,-1-1 0,7-26 0,-6 3-137,-2 0-1,-1 0 1,-2 0 0,-7-70-1,-1 60-2049,-19-74 1,24 117 1723,2 3-8,-1 0 0,0 0 0,1 0 0,-2 0 0,1 0 0,0 0 0,0 0 0,-1 0 0,0 0 0,0 1 0,-2-4 0,3 5 121,0 1 1,0-1 0,0 1-1,0-1 1,0 1 0,0 0 0,0-1-1,0 1 1,0 0 0,-1 0-1,0 0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39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11793 582 7107,'-2'-36'1672,"1"20"-979,1 0 0,2-19 0,-2 34-700,0 0 0,0 0 0,1 0 0,-1 0 0,0 0-1,0 0 1,1 1 0,-1-1 0,1 0 0,-1 0 0,0 0 0,1 0-1,0 1 1,-1-1 0,1 0 0,-1 1 0,1-1 0,0 0 0,0 1-1,-1-1 1,1 1 0,0-1 0,1 0 0,0 1-23,-1-1 1,1 1 0,0 0-1,0-1 1,-1 1-1,1 0 1,0 0-1,0 0 1,0 0-1,-1 0 1,4 1 0,-1 0-26,-1 0 0,1 1 0,-1-1 0,1 0 0,-1 1 0,0 0 1,1 0-1,-1 0 0,0 0 0,0 0 0,-1 1 0,5 3 0,-2 2-22,-1 0-1,1 0 0,-2 0 0,1 0 1,-1 1-1,3 12 0,9 58-189,-14-74 254,33 292-141,-14-102 108,59 391 78,-22-93 20,-18 4 11,-33-420-50,5 186 92,-26 320 1,3-469 20,-40 182 1,28-207-6,-3-1-1,-61 131 1,-102 157 240,155-309-302,-125 222 261,-386 522 0,528-787-314,-289 351 103,15-70-16,206-225-52,-152 110 1,-51-12 25,75-73 26,-8-16 109,190-76-164,-298 98 315,-9-21-4,-191 26-64,-505 38-201,-9-59-4,900-84-78,-651 26 56,2-73 36,-169-82 962,550 33-295,313 55-557,1-3-1,-97-50 1,68 18-49,3-7 0,2-4 0,5-6 1,-158-142-1,-30-85-148,219 218-11,-161-184-35,-249-362 0,395 487 17,7-5 0,-83-186 0,145 275 6,-103-238-49,110 238 29,3 0-1,-24-120 1,40 140-29,2 0 0,2 0-1,1-1 1,3 1 0,2-1 0,2 1 0,2 0-1,26-83 1,91-235-303,-36 114 318,-16 44 31,-50 147 22,2 1 0,2 1 1,44-66-1,58-108 16,-86 148-6,81-121-10,-122 201-3,59-99 0,-8 16 0,51-116 0,-46 95 0,-20 39-3,-14 27-7,1 1 0,3 0 0,35-39 0,106-97-75,-112 122 31,70-49 1,71-37-29,-195 138 81,52-38 3,-3-2 0,-1-2 0,-2-3 0,-2-1 0,-3-3 0,49-71 0,16-30 80,-102 141-65,0 0 0,-1 0 0,-1 0 0,0-1 1,0 0-1,-2 0 0,1 0 0,2-22 0,-5 26-4,0 0 0,0 0-1,-1 0 1,-1-1 0,0 1 0,0 0 0,0 0 0,-1 0 0,0 0 0,0 0 0,-1 0-1,0 1 1,-1-1 0,-6-10 0,3 9-13,0 0 1,0 1-1,0-1 0,-1 1 1,-1 1-1,1 0 0,-1 0 1,-19-11-1,12 10-16,0 1 0,-1 0 0,1 1 0,-1 1 0,-21-3 0,-10 0-36,0 2 1,-92 1-1,71 8 1,-103 18 1,120-10 29,1 1 0,0 4 0,-88 38 0,77-24-9,1 3 0,-83 60 0,109-67 11,1 2 0,2 2 0,0 0 1,2 3-1,2 0 0,1 2 0,1 1 0,2 1 0,2 0 0,1 2 0,2 1 1,-19 60-1,20-42-6,3 0 1,3 1 0,2 1 0,-3 103-1,12-57-15,25 194-1,-1-159 20,6 0-1,5-2 1,56 138 0,-28-127 0,-44-113 10,2 0-1,25 35 1,-31-54 16,0 1 1,1-2 0,1 0-1,0-1 1,21 15-1,-24-22 16,0 0-1,1 0 1,0-2-1,1 0 1,-1 0-1,1-1 0,1-1 1,18 4-1,4-4 115,1-1 0,-1-2-1,71-5 1,-57-1 87,1-2 0,0-3 0,87-26 0,-72 11-2,-2-2 1,80-43-1,-32 3-31,-3-5 0,167-140 0,-183 131-149,-4-5 0,105-124 0,-152 156-23,-4-2 1,-1-2-1,-3-1 0,-3-2 1,46-115-1,-61 122-25,-2-2 0,-3 0 0,-2-1 0,4-70 0,-10 44-125,-5 1-1,-12-108 1,6 140-24,-2 0 0,-2 1 0,-2 0 0,-2 0 0,-3 2 0,-39-82 0,40 100 15,0 1 0,-2 1-1,0 0 1,-2 1 0,-1 2-1,-1 0 1,-1 1 0,-1 1-1,-1 1 1,0 1-1,-50-27 1,46 33-137,0 0 0,-1 2 0,0 2 0,0 0 0,-1 2 0,-55-5 0,9 7-1015,-131 9 0,129 2 242,-96 21-1,-116 54-1988,-28 37-663,319-118 3697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42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37 118 4802,'-4'0'1744,"2"0"-1450,1 0 0,-1 1 0,1-1-1,-1 0 1,1 0 0,-1 0-1,1 0 1,0-1 0,-1 1 0,1 0-1,-1-1 1,1 1 0,0-1 0,-1 1-1,1-1 1,0 1 0,-1-1-1,1 0 1,0 0 0,0 0 0,0 0-1,-1-1 1,10 32 218,30 76-596,-3-9 38,25 108 0,-50-157 35,6 28-305,44 128 0,-57-196 240,11 22-205,-13-29 235,-1 0 0,1 0 0,0 1 0,0-1 0,0 0 0,0 0 0,0 0 0,0-1 0,0 1 0,0 0 0,0 0 0,1 0 0,-1-1 0,0 1 0,0-1 0,1 1 0,-1-1-1,0 1 1,3-1 0,-2 0-18,-1 0-1,0 0 1,0 0-1,0 0 0,0-1 1,0 1-1,0 0 1,0-1-1,1 1 1,-1-1-1,-1 1 0,1-1 1,0 0-1,0 1 1,0-1-1,0 0 1,0 0-1,0 0 0,-1 0 1,1 1-1,0-1 1,-1 0-1,2-2 1,0-2-218,0 0 1,0 1-1,3-11 0,-1-3-441,0-1 0,-2 1 0,1-36 0,-9-57-1197,2 78 1518,-1 1 0,-17-51 0,-29-62 1192,0-3 1957,37 102-586,-31-72 0,44 114-1854,-1 1 1,0 0-1,0 0 0,0 0 0,0 0 0,0 0 0,-4-3 0,18 9-228,0-1-1,1-1 0,-1 1 0,1-2 0,17-1 0,-15 1-42,180-15 121,-36 2-133,267 3 21,-209 26 23,-184-11-47,0 2 0,-1 1 0,1 1 1,44 20-1,-65-23-16,-1 0 0,1 0 0,-2 1 0,1 1 0,-1 0 0,0 0 0,0 1 0,7 9 0,-11-10 7,0 0-1,0 0 0,-1 0 1,0 0-1,-1 1 0,0 0 1,0 0-1,-1 0 0,0 0 1,-1 1-1,2 14 0,-2 1 57,-1 1 0,-1-1 0,-5 44 0,-22 76 107,22-120-163,-11 43-9,-9 55-21,23-110 16,1 0 1,1 0-1,0 1 0,0-1 0,2 0 0,0 0 1,4 16-1,-5-26 2,0 1 1,0-1 0,1 0-1,-1 0 1,1 0 0,0 0-1,2 3 1,-4-6 3,0 1 0,0-1-1,0 0 1,0 1 0,0-1 0,0 0 0,-1 1-1,1-1 1,0 0 0,0 1 0,0-1-1,0 0 1,-1 1 0,1-1 0,0 0 0,0 1-1,-1-1 1,1 0 0,0 0 0,-1 1-1,1-1 1,0 0 0,0 0 0,-1 0 0,1 1-1,0-1 1,-1 0 0,1 0 0,-1 0 0,1 0-1,0 0 1,-1 0 0,1 0 0,0 0-1,-1 0 1,-42 2-4,-658 114-198,554-89 207,-201 48-553,338-72 217,-52 18-1268,57-19 889,0 0 0,0 1 1,0 0-1,0 0 0,0 0 1,1 0-1,0 1 0,-7 7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0:44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450 237 4242,'0'-3'5441,"6"8"-4010,10 14-1540,-2 4 92,-1 0 0,-1 0 0,-2 2 0,14 40-1,19 106-13,-43-170 31,47 286-95,-18 2-832,-28-277 857,-1-8 36,0 0 0,1 0 0,-1 0 0,1 0-1,0 0 1,0 0 0,0-1 0,0 1 0,1 0-1,1 3 1,-3-6 31,0-1 0,1 0 0,-1 1-1,0-1 1,0 0 0,0 1 0,1-1-1,-1 1 1,0-1 0,0 0 0,1 1-1,-1-1 1,0 0 0,1 0 0,-1 1-1,0-1 1,1 0 0,-1 0 0,1 0-1,-1 1 1,0-1 0,1 0 0,-1 0 0,1 0-1,-1 0 1,1 0 0,-1 0 0,0 0-1,1 0 1,-1 0 0,1 0 0,-1 0-1,1 0 1,-1 0 0,0 0 0,1 0-1,-1 0 1,1 0 0,-1-1 0,0 1-1,1 0 1,-1 0 0,0-1 0,1 1-1,-1 0 1,0 0 0,1-1 0,-1 1-1,2-2 13,-1 0 1,0 1-1,0-1 0,0 0 0,0 0 0,0 0 0,-1 1 0,2-5 0,1-11-17,-1 0 0,-1-1 0,-1 1 0,-2-27 1,1 16-87,-2-19-442,-2-1 1,-20-79-1,-39-87-1231,34 121 1259,23 69 405,-50-178-248,50 171 803,0 1-1,-3 0 1,-24-55-1,33 83-369,1 0 0,-1 0 0,0 1 0,0-1-1,0 1 1,0-1 0,0 1 0,-1-1 0,1 1 0,0-1-1,-1 1 1,1 0 0,-1 0 0,1 0 0,-1 0-1,1 0 1,-1 0 0,0 0 0,1 1 0,-1-1 0,0 0-1,0 1 1,0-1 0,1 1 0,-1 0 0,-2 0-1,3 0-63,1 0 0,0 0-1,0 0 1,0 0 0,0 0 0,-1 0-1,1 0 1,0 0 0,0 0-1,0 0 1,0 0 0,0 0-1,-1 0 1,1 0 0,0 1-1,0-1 1,0 0 0,0 0-1,0 0 1,0 0 0,-1 0 0,1 0-1,0 1 1,0-1 0,0 0-1,0 0 1,0 0 0,0 0-1,0 0 1,0 1 0,0-1-1,0 0 1,0 0 0,0 0-1,0 0 1,0 1 0,0-1 0,0 0-1,0 0 1,0 0 0,0 0-1,0 1 1,0-1 0,0 0-1,0 0 1,4 8 358,-1-6-287,-1 0-1,1-1 1,0 1-1,-1 0 1,1-1-1,0 1 1,0-1-1,0 0 1,0 0-1,0 0 1,0-1-1,0 1 1,6 0-1,6 0 304,23-1-1,-35 0-345,93-8 872,135-28 0,-159 23-759,76-18 57,-80 15-99,1 3 0,92-6-1,-146 19-100,8-2-5,-1 2 0,0 1 0,29 4 0,-46-4-13,1 0-1,-1 0 1,0 1 0,1-1-1,-1 1 1,0 1 0,0-1 0,0 1-1,-1-1 1,1 2 0,-1-1-1,1 0 1,-1 1 0,0 0-1,0-1 1,-1 2 0,1-1-1,5 9 1,-5-5-2,-1 1 1,0-1-1,0 1 0,-1-1 1,0 1-1,-1 0 0,0 0 1,0 0-1,0 0 0,-2 11 1,-2 14 8,-10 47 0,2-20 12,8-37-10,0 1 0,2 0 0,1 0 0,1 0 0,6 35 0,-5-46-3,2-1-1,-1 1 0,2-1 0,0 0 0,0 0 0,1-1 0,1 0 0,0 0 0,1 0 1,0-1-1,13 14 0,-5-10 13,0 0 0,1-1 0,0-1 0,1-1 0,36 19 0,-50-29-11,19 11 11,-23-13-15,1 0 0,-1 1 1,1-1-1,-1 0 1,0 1-1,1-1 0,-1 1 1,1-1-1,-1 0 0,0 1 1,0-1-1,1 1 1,-1-1-1,0 1 0,0-1 1,1 1-1,-1-1 0,0 1 1,0-1-1,0 1 1,0-1-1,0 1 0,0-1 1,0 1-1,0-1 0,0 1 1,0-1-1,0 1 1,0-1-1,0 1 0,0-1 1,-1 1-1,1-1 0,0 1 1,0-1-1,0 1 1,-1-1-1,1 1 0,0-1 1,-1 0-1,1 1 0,-1 0 1,-3 2 7,0 0 0,0-1 0,0 1 0,-1-1 0,1 0 1,-1 0-1,-7 3 0,-5 1 14,-339 114 265,-399 71-3342,597-152 1834,-82 14-2267,-23-3-4103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29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859 749 1088,'-54'-5'1236,"0"2"0,0 2-1,-78 9 1,62 2-1081,1 3 0,-79 25 0,116-26-96,0 1-1,-43 25 1,48-23 17,-2-1-1,-53 19 1,160-39 1610,8-10-929,128-43 0,-83 21-435,312-60 512,9 24 51,-384 63-737,1000-132 1997,-773 109-1717,405-43 201,108 1-237,307-45 95,-636 64-304,678-50 38,-1135 105-221,263-11-5,-223 12-134,-63 1 136,1 0 1,0 0-1,0 0 1,0 0-1,0 0 1,0 0-1,0 0 1,0 0-1,0 0 1,0 0-1,0 0 1,0 0-1,0 0 1,-1 0-1,1 0 1,0 0-1,0 0 0,0 0 1,0 0-1,0 0 1,0 0-1,0 0 1,0 1-1,0-1 1,0 0-1,0 0 1,0 0-1,0 0 1,0 0-1,0 0 1,0 0-1,0 0 1,0 0-1,0 0 1,0 0-1,0 1 1,0-1-1,0 0 0,0 0 1,0 0-1,0 0 1,0 0-1,0 0 1,0 0-1,0 0 1,0 0-1,0 0 1,0 0-1,0 0 1,0 0-1,0 1 1,1-1-1,-1 0 1,0 0-1,0 0 1,0 0-1,0 0 0,-12 4-79,-127 9-340,50-7 235,-212 22-177,-315 31-5,-690 124 310,75 24 42,10 49 5,5 29-506,1081-254 353,-879 229-1610,990-253 1707,2-1-110,-30 13 0,63-23-47,1 1 0,13-1 0,3-1 140,176-45-61,-62 13 196,604-116 695,13 27 475,-406 69-611,972-149 995,5 35-1041,62-3-373,-1332 166-183,-59 8-7,307-45 42,-4-19 28,-287 60-62,-13 4-8,-1-1-1,1 0 1,0 0-1,-1 0 1,1 0-1,-1-1 0,1 0 1,-1 1-1,6-5 1,-9 6-2,0-1 0,1 1 0,-1 0 1,0 0-1,0 0 0,0 0 0,0 0 0,0 0 1,0-1-1,0 1 0,1 0 0,-1 0 0,0 0 1,0 0-1,0-1 0,0 1 0,0 0 0,0 0 1,0 0-1,0-1 0,0 1 0,0 0 0,0 0 1,0 0-1,0 0 0,0-1 0,0 1 0,0 0 1,0 0-1,0 0 0,0 0 0,0-1 0,0 1 1,-1 0-1,1 0 0,0 0 0,0 0 0,0-1 0,0 1 1,0 0-1,0 0 0,0 0 0,-1 0 0,1 0 1,0 0-1,0-1 0,0 1 0,0 0 0,-1 0 1,1 0-1,0 0 0,0 0 0,0 0 0,0 0 1,-1 0-1,1 0 0,-15-4-71,-21 2-86,-43 3 0,65-1 130,-487 39-325,-3 28-83,193-24 326,-625 101 189,75 38 63,562-104-234,197-51-1055,89-24-212,13-3 1323,0 0 1,0 0 0,0 0 0,0 0-1,-1 0 1,1 0 0,0 0 0,0 0-1,0 0 1,0 0 0,0 0 0,0 0-1,0 0 1,0 0 0,0 0 0,0 0-1,-1 0 1,1 0 0,0 0 0,0 0-1,0 0 1,0 0 0,0 0 0,0 0-1,0 0 1,0 0 0,0 0 0,0-1-1,0 1 1,0 0 0,0 0 0,0 0-1,0 0 1,-1 0 0,1 0 0,0 0-1,0 0 1,0 0 0,0 0 0,0 0-1,0-1 1,0 1 0,0 0 0,0 0-1,0 0 1,0 0 0,0 0 0,0 0-1,0 0 1,0 0 0,0 0 0,1-1-1,13-15-3457,20-14-3568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5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473 131 480,'-22'0'770,"0"0"-1,0 2 1,0 0-1,-33 9 1,47-9-653,-145 20 2420,39-7-803,94-10-1414,17-4-247,0 0-1,0 0 1,0 0 0,0 0 0,0-1 0,-3 1 0,-4 2 210,9-2-17,7-3 92,-3 2-305,-1-1 1,1 1 0,0 0-1,0 0 1,0 0 0,-1 1-1,1-1 1,0 1 0,0-1-1,3 2 1,15 2 140,132 8 592,-125-10-721,143 4 363,-68-5-202,588-20 1230,-608 13-1291,553-48 852,-614 51-990,630-89 536,-442 58-398,-187 32-127,-18 2-22,-1-1-1,0 1 1,0-1-1,1 1 1,-1-1 0,8-3-1,-12 4-13,0 0-1,0 0 1,0 0 0,0-1 0,0 1-1,0 0 1,1 0 0,-1 0-1,0 0 1,0 0 0,0 0-1,0 0 1,0 0 0,0 0-1,0 0 1,0 0 0,0 0-1,0 0 1,0-1 0,0 1-1,0 0 1,0 0 0,0 0 0,0 0-1,0 0 1,0 0 0,0 0-1,0 0 1,0 0 0,0-1-1,0 1 1,0 0 0,0 0-1,0 0 1,0 0 0,0 0-1,0 0 1,0 0 0,0 0-1,0 0 1,0-1 0,0 1-1,0 0 1,0 0 0,0 0 0,0 0-1,0 0 1,0 0 0,0 0-1,0 0 1,-1 0 0,1 0-1,0 0 1,0 0 0,0 0-1,0 0 1,0-1 0,0 1-1,0 0 1,0 0 0,0 0-1,-1 0 1,1 0 0,0 0 0,-6-1 13,-1 0 1,1 0 0,-1 1-1,1 0 1,-12 1 0,-3-1-1,-415 12 8,1 28-11,304-27-10,-106 13 9,-255 31-6,214-24 12,-62 9-4,172-8-12,57-10 11,102-22-17,7-3 3,0 2-1,0-1 0,0 0 0,1 0 1,-1 0-1,0 1 0,0-1 1,0 1-1,1 0 0,-1-1 1,0 1-1,1 0 0,-1 0 0,1 0 1,-1 0-1,1 0 0,-1 1 1,1-1-1,-2 2 0,3-3 2,0 1 0,0-1-1,0 0 1,0 1 0,0-1 0,0 1-1,0-1 1,0 0 0,0 1 0,0-1-1,0 1 1,0-1 0,0 0 0,1 1-1,-1-1 1,0 0 0,0 1 0,0-1-1,1 1 1,-1-1 0,0 0 0,0 0-1,1 1 1,-1-1 0,0 0 0,1 1-1,-1-1 1,0 0 0,1 0 0,-1 0-1,0 1 1,1-1 0,0 0 0,14 6-23,11-2 13,-1-2 0,1 0 1,0-1-1,35-5 1,-11 2 1,281 0 7,422-36 12,-593 29-4,369-28 2,170-9 13,-127 8-6,110-4 34,-569 36-37,31-1-40,-144 7 27,0 1-1,0-1 1,0 0 0,-1 0-1,1 0 1,0 0 0,0 0-1,0 0 1,0 1 0,0-1 0,0 0-1,0 0 1,0 0 0,0 0-1,0 0 1,0 1 0,0-1-1,0 0 1,0 0 0,0 0-1,0 0 1,0 0 0,0 1 0,0-1-1,0 0 1,0 0 0,0 0-1,0 0 1,0 0 0,0 0-1,0 1 1,0-1 0,0 0 0,1 0-1,-1 0 1,0 0 0,0 0-1,0 0 1,0 0 0,0 1-1,0-1 1,0 0 0,1 0-1,-1 0 1,0 0 0,0 0 0,-8 3-12,0-1 0,0 0 0,-16 1 1,2 1-7,-538 58-200,428-51 187,-550 51-40,-961 74 67,1086-125 26,552-11-26,0 0-15,0 0 1,0 0-1,0-1 1,0 1 0,0-1-1,1 0 1,-1-1-1,0 1 1,-7-4-1,12 4 7,-1 1 1,1 0-1,-1-1 0,1 1 0,-1 0 0,1-1 0,-1 1 1,1-1-1,0 1 0,-1-1 0,1 1 0,0-1 0,-1 1 0,1-1 1,0 1-1,0-1 0,-1 0 0,1 1 0,0-1 0,0 1 1,0-1-1,0 0 0,0 1 0,0-1 0,0 0 0,0 1 0,0-1 1,0-1-1,1 1-16,-1 0 0,1 0 0,-1-1 0,1 1 0,0 0 0,0 0 0,0 0-1,0 0 1,-1 0 0,1 0 0,0 0 0,1 0 0,0 0 0,11-7-188,-1 1-1,1 0 1,24-8-1,46-10-672,-30 10 201,95-28-1917,100-34-3240,-141 37 1663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5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629 45 4242,'-200'1'6465,"157"-2"-5495,12 2-613,-60 10 0,64-6-329,21-5-21,-7 2 10,1 0 1,-14-1-1,24-1-5,-1 0 0,1 0 0,-1 0 0,1 0 1,-1-1-1,0 1 0,1-1 0,0 0 0,-1 0 0,1 0 0,0 0 0,-1 0 0,1 0 0,0-1 0,0 1 0,-3-3 0,4 2 22,0 1 1,0-1-1,1 1 0,-1-1 0,0 0 0,1 0 1,-1 1-1,1-1 0,0 0 0,0 0 1,-1 0-1,1 0 0,0 1 0,1-1 0,-1 0 1,1-3-1,-1 4-20,0 0 0,0 1 0,0-1 0,0 0 0,0 0 0,0 1 0,0-1 0,1 0 0,-1 1 0,0-1 0,0 0 0,1 1 0,-1-1 0,1 0 0,-1 1 0,0-1 0,1 1 0,-1-1 0,1 1 0,0-1 0,-1 1 0,1-1 0,-1 1 0,1-1 0,0 1 0,-1 0 0,1-1-1,0 1 1,-1 0 0,1 0 0,0-1 0,-1 1 0,1 0 0,0 0 0,0 0 0,-1 0 0,1 0 0,0 0 0,0 0 0,0 0 0,0 1-18,0 0 1,0-1-1,-1 1 0,1 0 0,0-1 0,-1 1 0,1 0 0,-1 0 0,1 0 0,-1-1 0,1 1 0,-1 0 0,0 0 1,1 0-1,-1 0 0,0 0 0,0 0 0,1 0 0,-1 0 0,0 0 0,0 1 0,1 5-30,0 5 15,0 1-1,-1-1 0,0 1 1,-1 0-1,0-1 0,-1 0 1,-7 24-1,-56 149-4,2-7 13,56-154 9,2 0 0,0 1 0,2-1 1,1 1-1,1 0 0,2 34 0,0-51 0,1-1 0,-1 0 0,1 1 0,1-1 0,-1 0 0,1 0 0,1-1 0,-1 1-1,1-1 1,0 1 0,0-1 0,1 0 0,0-1 0,0 1 0,6 4 0,-1-2 17,0 0 1,1-1-1,-1 0 0,1-1 0,1 0 0,-1-1 1,1 0-1,13 3 0,-2-2 121,1-2 0,0 0 0,0-2 0,0 0 0,0-2 0,0 0 0,26-5 0,-10-1 189,0-2 0,-1-1 0,55-21 0,-75 22-229,-1 0 1,0-1 0,0-1 0,-1 0 0,0-2-1,24-21 1,-33 27-60,-1-2-1,0 1 1,0-1 0,-1 0 0,0 0-1,0 0 1,-1-1 0,0 0-1,-1 0 1,0-1 0,0 1-1,-1-1 1,0 0 0,-1 1 0,2-12-1,-3-2 38,0 1 0,-2-1 0,0 1 0,-1 0 0,-2-1 0,0 1 0,-9-27 1,-2 5-3,-2 1 1,-23-44-1,28 65-106,-1 0 1,-1 2-1,-1 0 1,0 0-1,-29-26 1,37 38-114,4 6-88,1-1 0,-1 0 0,1 1 1,-1-1-1,0 1 0,0 0 0,0 0 1,-6-3-1,9 5 143,0 0 17,-1 0 1,1 0 0,0 0 0,0 0 0,0 0 0,0 0 0,0 0 0,-1 0-1,1 0 1,0 0 0,0 0 0,0 0 0,0 0 0,0 0 0,0 0-1,-1 0 1,1 1 0,0-1 0,0 0 0,0 0 0,0 0 0,0 0 0,0 0-1,0 0 1,-1 0 0,1 0 0,0 0 0,0 1 0,0-1 0,0 0-1,0 0 1,0 0 0,0 0 0,0 0 0,0 0 0,0 1 0,0-1 0,0 0-1,0 0 1,0 0 0,0 0 0,0 0 0,0 1 0,0-1 0,0 0-1,0 0 1,0 0 0,0 0 0,0 0 0,0 1 0,0-1 0,0 0 0,0 0-1,0 0 1,0 0 0,0 0 0,0 0 0,1 1 0,10 39-6631,-3-10 2258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6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568 487 6915,'-29'-9'1383,"0"0"0,-28-15-1,28 11-699,-47-13 1,-215-38-5308,238 51 4960,53 13-288,0-1 0,0 1 0,-1 0 0,1 0 1,0 0-1,0-1 0,-1 1 0,1 0 0,0 0 0,0 0 0,0-1 0,-1 1 0,1 0 0,0 0 0,0-1 0,0 1 0,0 0 0,0-1 0,0 1 0,0 0 0,-1 0 0,1-1 0,0 1 0,0 0 0,0-1 0,0 1 0,0 0 0,0-1 0,0 1 0,1 0 0,-1-1 0,0 1 0,0 0 0,0 0 0,0-1 0,0 1 0,0 0 0,0-1 0,1 1 0,-1 0 0,0 0 0,0-1 0,0 1 0,1 0 0,-1 0 0,0 0 0,0-1 0,1 1 0,-1 0 0,0 0 1,0 0-1,1 0 0,-1 0 0,0-1 0,1 1 0,-1 0 0,0 0 0,0 0 0,1 0 0,19-3 205,0 0 0,-1 2 0,1 0 1,0 1-1,22 4 0,-10-2-140,307 20 91,264 11-122,-50-42 489,1-21 393,-383 20-666,895-79 1054,-701 56-1120,-183 18-135,-112 14-33,-53-2-37,-11 0-9,-9 2 17,-57 1-23,-215 4-22,87 5-5,-246 14-18,-496 37-15,-137 29-16,1016-83 64,-280 34-4,-1-18 19,300-25-12,32 3-3,0 0-1,-1 0 1,1 0-1,0 0 1,-1 0-1,1 0 1,-1 0-1,1 0 1,0-1-1,-1 1 1,1 0 0,0 0-1,-1 0 1,1-1-1,0 1 1,0 0-1,-1 0 1,1-1-1,0 1 1,0 0-1,-1-1 1,1 1 0,0 0-1,0-1 1,-1 1-1,2-1-1,-1 0 0,0 0 0,1 1 0,-1-1 1,1 0-1,-1 1 0,0-1 0,1 1 0,0-1 0,-1 0 0,1 1 0,-1-1 0,1 1 0,0-1 0,-1 1 0,1 0 0,0-1 0,1 1 1,11-8-19,1 2 0,0 0 0,0 1 0,24-6 0,64-8-52,-77 15 54,1101-95-129,-415 66 131,28-13 73,-4-25 104,-611 58-123,-113 12-33,180-21 51,-132 12 0,70-20 1,-117 24-37,-11 3-13,-9-1-15,-37-2-39,0 2 1,-77 4 0,92 0 27,-459 33-150,3 29 100,449-57 64,-819 143-44,138-20 21,113-36 73,553-87-31,52-5-16,0 0 1,0 0 0,1 0-1,-1 0 1,0 0-1,0 0 1,0 0 0,0 0-1,0 0 1,0-1 0,0 1-1,0 0 1,1 0-1,-1 0 1,0 0 0,0 0-1,0 0 1,0 0 0,0 0-1,0 0 1,0 0 0,0 0-1,0 0 1,0-1-1,0 1 1,0 0 0,0 0-1,0 0 1,0 0 0,0 0-1,1 0 1,-1 0-1,0-1 1,0 1 0,0 0-1,0 0 1,0 0 0,0 0-1,-1 0 1,1 0-1,0 0 1,0 0 0,0-1-1,0 1 1,0 0 0,0 0-1,0 0 1,0 0-1,0 0 1,0 0 0,0 0-1,0 0 1,0 0 0,0-1-1,0 1 1,0 0-1,-1 0 1,1 0 0,0 0-1,0 0 1,0 0 0,0 0-1,0 0 1,0 0 0,0 0-1,0 0 1,-1 0-1,1 0 1,0 0 0,4-3-38,-1 1 1,1 0 0,0 0 0,-1 0 0,1 0-1,0 1 1,0-1 0,0 1 0,5-1-1,6-2-91,254-62-4384,-94 25-309,-61 12-1316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7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48 123 4946,'0'-2'482,"0"-1"-1,1 1 0,-1 0 0,0 0 0,1 0 1,-1 0-1,1 0 0,-1 0 0,1 0 1,0 0-1,0 0 0,2-3 0,-2 4-353,1-1-1,-1 0 0,1 1 0,-1-1 0,1 1 0,0 0 1,0 0-1,0-1 0,0 1 0,3-1 0,1 0-162,-1 1 0,0-1-1,1 1 1,0 1 0,-1-1-1,1 1 1,-1 0 0,1 0 0,7 2-1,9 0 33,20 3 5,-39-4-4,1-1 0,0 1 0,0 1 0,-1-1 1,1 0-1,0 1 0,6 4 0,-10-6 2,1 1 0,-1-1-1,1 1 1,-1 0-1,1-1 1,-1 1 0,1 0-1,-1-1 1,1 1-1,-1 0 1,0-1 0,0 1-1,1 0 1,-1 0 0,0-1-1,0 1 1,0 0-1,0 0 1,0 0 0,0-1-1,0 1 1,0 0 0,0 0-1,0-1 1,0 1-1,-1 0 1,1 0 0,0-1-1,0 1 1,-1 0 0,1 0-1,-1 0 1,-1 2 1,0 0 1,0 0 0,0 0-1,0 0 1,-5 4 0,-51 41 21,-23 22 18,57-46-40,15-16-1,0 0 0,0 1 1,1 0-1,0 1 0,-6 11 0,13-20 1,0 1 0,0 0 0,0-1-1,0 1 1,1 0 0,-1 0 0,1-1-1,-1 1 1,1 0 0,0 0 0,0 0 0,-1 0-1,1-1 1,1 1 0,-1 0 0,0 0-1,0 0 1,1 0 0,-1-1 0,2 4-1,-1-2 18,1-1 0,-1 0 0,1 0 0,0 0 0,0 0 0,0 0 0,0 0 0,0 0 0,0-1 0,0 1 0,0-1 0,5 3 0,4 0 89,0 0 1,0 0-1,1-1 0,-1 0 1,16 0-1,0 1-46,-1 0 0,1 1 0,-1 1-1,0 2 1,-1 1 0,0 1 0,0 1 0,-1 1-1,36 24 1,37 41-57,-7-5 12,-71-59 9,0 0-1,40 19 1,-46-28 39,0 0 1,1 0 0,-1-2-1,1 1 1,-1-2 0,1 0-1,0 0 1,0-1-1,-1-1 1,1 0 0,0-1-1,21-6 1,-31 7-10,0-1 1,0 1-1,0-1 1,0 0-1,0 0 1,0 0-1,0-1 0,0 0 1,-1 1-1,0-1 1,1 0-1,4-6 0,-4 3 45,-1 1 0,1-1-1,-1 0 1,0 0-1,0 0 1,-1 0 0,3-11-1,-1-1 127,-1-1-1,-2 1 1,1-1 0,-2 1-1,-2-21 1,-4-9 37,-2 1 1,-25-78-1,24 92-221,-1-3-68,-21-69 108,26 92-272,-1 0 0,0 1 1,0-1-1,-1 1 0,-13-16 0,17 23-589,-1 1 0,0 1 1,0-1-1,-1 0 0,1 1 0,-1 0 1,1 0-1,-1 1 0,-8-4 0,-6-2-8785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8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642 388 6307,'1'-1'190,"-1"0"1,1 0-1,-1 1 1,1-1-1,-1 0 1,1 0-1,-1 0 1,1 0-1,-1 0 1,0 0-1,0 0 1,1 1-1,-1-1 1,0 0-1,0 0 1,0 0-1,0 0 1,0 0-1,0 0 1,0 0-1,0 0 1,-1-1-1,-5-26 1333,4 23-1046,-2-12-177,4 14-288,-1-1-1,0 1 1,1 0-1,-1 0 1,0 0 0,-1 0-1,1-1 1,0 2-1,-1-1 1,0 0-1,0 0 1,0 0-1,0 1 1,0-1 0,0 1-1,-1 0 1,1-1-1,-1 1 1,-3-2-1,1 1-20,-1 1 0,1-1 0,-1 1 0,0 0 0,0 1 0,0-1 0,0 1 0,-10 0 0,-51 0-54,42 3 48,0 0-1,0 2 0,0 1 0,1 1 0,0 1 1,0 1-1,0 1 0,1 1 0,1 1 0,0 1 0,0 1 1,-30 24-1,41-28 8,1 1 0,0 0-1,0 1 1,1 0 0,0 0 0,1 1 0,1 0 0,-9 18 0,8-12-5,1 0 1,1 1-1,0 0 1,2 0-1,-4 30 1,6-17 8,1 0-1,1-1 0,2 1 1,1-1-1,2 1 1,1-1-1,13 42 1,-12-52 33,1-1 0,1 1-1,1-1 1,1-1 0,0 0 0,2 0 0,0-1 0,1-1-1,0 0 1,32 27 0,-26-28 33,0-1-1,1-1 1,1-1 0,0-1-1,1-1 1,0-1 0,0-1-1,1-1 1,34 7 0,-20-8 114,1-2 1,50 0 0,79-8 496,-108-1-223,1-2 1,0-3 0,85-24-1,-106 21-99,0-2 0,-1-2 0,0-1 0,-2-2 0,67-45 0,-76 44-142,-1-1-1,-1-1 1,-1-2-1,-1 0 1,-2-2-1,26-36 1,-33 41-98,-1-2 0,-1 0 1,-1-1-1,-1 0 0,-1-1 1,-1 0-1,10-48 1,-14 26-50,-1-1 0,-3 0 0,-7-85 0,3 111-78,0 1 1,-2-1-1,0 1 1,-2 0-1,0 1 1,-1-1-1,-1 1 1,-1 1-1,-1 0 0,-18-25 1,21 33-19,-1 0-1,-1 1 1,0 0-1,0 0 1,-1 1 0,0 1-1,0 0 1,-1 0 0,0 1-1,-1 1 1,0 0-1,1 1 1,-2 0 0,1 1-1,-1 0 1,1 1-1,-18-1 1,5 2-262,0 0 1,0 3-1,-39 4 1,47-2-138,1 0 1,-1 2-1,1 0 1,0 1-1,0 0 1,-16 10-1,8-1-974,0 1 0,1 1 0,0 1 0,1 1 0,2 1-1,-20 23 1,-1 7-5073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9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201 303 6947,'43'-16'1626,"0"-1"-1,-1-2 0,70-44 1,-89 49-1417,-8 4-112,0 0-1,15-12 0,-27 20-81,0-1 0,0 0 0,-1 0 0,1 0 0,-1 0 0,1 0 0,-1 0 0,0-1 0,0 1 0,0-1 0,-1 1 0,0-1 0,1 0 0,0-7 0,-1 7-10,-1 0 0,1-1 1,-1 1-1,0 0 0,-1-8 0,0 11-7,1-1-1,-1 1 0,0-1 0,1 1 0,-1-1 1,0 1-1,0-1 0,1 1 0,-1 0 0,-1 0 1,1-1-1,0 1 0,0 0 0,0 0 1,0 0-1,-1 0 0,1 0 0,-3-1 0,-2-1-7,0 1 0,0-1-1,0 1 1,0 0-1,-1 1 1,-12-2-1,-43 1-39,39 3 35,8-1 9,-144 4-23,135-2 35,0 1 0,0 2-1,0 0 1,-34 12 0,53-15-4,0 0 0,1 1 0,-1-1 0,0 1 0,1 0 0,0 0 0,-1 0 0,1 0 0,1 1 0,-1 0 0,-5 6 0,8-8-1,-1 1 1,1-1 0,0 0-1,0 1 1,0-1-1,0 1 1,1-1-1,-1 1 1,1-1-1,-1 1 1,1-1 0,0 1-1,0 0 1,0-1-1,0 1 1,0-1-1,1 1 1,-1-1 0,1 1-1,0-1 1,0 1-1,0-1 1,0 1-1,0-1 1,2 3-1,3 3 5,-1-1-1,2 0 0,-1 0 1,1 0-1,0-1 0,0 0 1,1-1-1,8 6 0,15 8 25,57 27-1,41 7 22,-39-16-32,101 44 8,349 154 23,-475-204-43,103 65 1,-142-78-7,-2 0-1,-1 1 1,0 1-1,-1 1 1,-1 2-1,29 40 1,-42-51 2,-1 0 0,0 1 1,-1 1-1,0-1 1,-1 1-1,-1-1 0,0 1 1,2 17-1,-5-24 0,0 0 0,0 0 0,-1 1 0,0-1 0,0 0 0,-1 0-1,0 0 1,0 1 0,-1-1 0,0 0 0,0-1 0,0 1 0,-1 0 0,0-1-1,-1 1 1,1-1 0,-1 0 0,-6 7 0,3-6 8,0 0 1,-1-1-1,0 1 1,0-2-1,0 1 1,-1-1-1,0-1 1,0 1-1,-13 3 1,-7 1 33,-54 9 0,6-6 33,-88 1-1,-81-12 0,119-7-1304,-141-24 1,10-22-4295,151 23-1370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39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4345 267 10693,'3'-14'926,"0"-1"0,-1 1 0,-1-1 0,0 0 0,-1 0 0,-2-19 0,1 28-845,0 0 0,-1 0 0,1 0 1,-1 0-1,0 0 0,-1 1 1,1-1-1,-1 1 0,0-1 0,-1 1 1,1 0-1,-1 0 0,0 1 1,0-1-1,-1 1 0,1 0 1,-10-7-1,3 5-93,0 1 1,0 0-1,0 1 1,-1 0-1,1 1 1,-1 0-1,0 1 0,-18-1 1,-67-4-102,-126 5-1,174 3 77,-573 37-608,1 31 68,543-59 518,-451 61-220,6 29 233,199-8 45,239-61-5,-134 69-1,139-56 4,3 3 0,-119 96 1,144-98-4,1 3 1,3 1 0,2 3 0,-42 61 0,67-83-2,2 1 0,1 1 0,1 0 0,2 2 0,2 0 0,0 0 0,3 1 0,1 0 0,-9 69 0,12-39-24,3 0 0,10 113 0,-2-128 12,3 0 1,3-1-1,1 0 0,21 53 0,-10-46 1,3-2-1,2 0 1,2-2-1,2-1 1,3-2-1,1-1 1,64 63-1,-48-61 37,2-3-1,2-2 0,2-2 0,2-3 0,127 63 0,-72-52 196,4-6 0,0-5-1,220 44 1,76-33 440,6-40 1,190-36 182,-247-19-506,-1-16 0,-4-16 0,376-131 0,-250 23-186,-337 117-79,161-100 1,-232 118-35,-3-3 0,-1-3 0,-4-4 1,91-96-1,-113 102-19,-2-2 0,-2-3 0,-3-1 0,-3-1 0,-2-3 0,29-74 0,-50 102-19,-2-2 0,-2 1 0,-1-1 0,4-39 0,-8 16-42,-2-107 0,-5 137 14,0 1 0,-10-43 1,8 55 12,-1 1-1,0 0 1,-1 0 0,-1 0-1,-17-27 1,12 25-7,-2 0 0,0 1 0,0 1 0,-2 0-1,-29-24 1,19 21-30,-1 1 0,0 1 0,-42-18 1,12 11-123,0 4 0,-1 2 0,-108-19 0,-85 7-558,-38 20-659,-772 54-7761,789-11 3551,156-18 2874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4:41.5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5355 561 7988,'0'-17'2201,"-4"-33"-1,3 43-1863,-1 0 0,0 0-1,0-1 1,-1 1-1,0 1 1,0-1-1,-5-7 1,2 5-320,0 1 0,-1 1 0,0-1 0,0 1 1,0 0-1,-1 1 0,0 0 0,-1 0 0,1 1 1,-1 0-1,0 0 0,-1 1 0,-13-5 0,-10-1-54,-1 1-1,-55-6 1,-64-5-1,-1 8 1,-1 6 0,0 7-1,1 7 1,-258 46 0,-442 153-1,769-181 29,0 4-1,2 4 0,1 3 0,2 3 1,2 5-1,2 2 0,-99 81 1,106-69-2,2 4 0,-115 139 1,155-166 3,2 2 0,1 1 1,-35 76-1,45-81 4,2 1-1,1 0 0,2 1 1,1 0-1,-3 45 1,7-34-8,3 0-1,2 0 1,1-1 0,16 80 0,-11-93 3,2 0 1,1-1 0,2 0-1,1-1 1,2 0 0,0-1-1,26 35 1,-15-29 11,3-1-1,0-2 1,3-1-1,0-1 1,2-2-1,1-1 1,2-2-1,46 26 1,-34-26 79,1-2 0,1-2 0,1-2 0,1-3 0,1-2 1,68 10-1,167 0 579,2-25 132,362-53 909,-457 21-1160,244-73-1,46-56-92,-331 99-325,153-86-1,-234 106-74,-2-3 0,-2-3-1,72-64 1,-95 69-1,-1-2 1,-2-2-1,-3-2 0,63-96 1,-66 81 6,-3-1 0,51-134 0,-69 147-44,-2 0 0,-2-1-1,-3 0 1,6-92 0,-14 102-20,-1-1 0,-3 1 0,-7-44 0,5 68-4,0 1 1,-1 0-1,0 0 0,-2 0 0,0 1 0,-1 0 1,-1 0-1,0 1 0,-19-25 0,10 21-13,-1 0-1,-1 0 1,-1 2 0,-1 1-1,0 0 1,-1 2 0,0 0-1,-28-11 1,-6 0-47,-1 3 1,-94-24-1,58 25-16,0 4 0,-150-8 0,-196 21-91,170 17 82,-330 58 0,-255 119-183,643-125-5,-406 184 1,495-185 212,2 6 0,4 5 0,-172 141 0,227-160 59,3 2-1,2 2 1,3 3 0,-52 77-1,81-101-11,2 1 0,1 1-1,2 1 1,2 0 0,2 2-1,1 0 1,3 1 0,1 0-1,2 1 1,3 0 0,1 0-1,2 1 1,5 69 0,0-73-38,2-1 1,2 0 0,2 0 0,1 0-1,3-1 1,1-1 0,1 0 0,30 55-1,-21-53 9,2-1 0,2-2 0,2-1 0,1-1 0,1-1 0,2-2 0,1-1 0,2-2 0,1-1 0,2-2 0,53 29 0,-38-30 53,0-3 0,1-2 0,2-3 0,0-2 0,0-2 0,1-3 0,66 3 0,40-5 227,0-8-1,0-7 1,0-7-1,209-43 1,-172 11 119,-3-9 0,-1-8 0,191-90 0,-207 65-44,248-159 1,-333 183-185,-4-4 1,-3-4-1,111-114 1,-134 115-47,-4-2-1,-3-4 1,-3-2 0,64-119 0,-69 98-14,46-127-1,-77 168-52,-2 0 1,-3-1-1,14-111 1,-24 79-45,-7-122 0,-1 176 12,-1 1 1,-1-1-1,-17-56 1,14 69-5,-1-1-1,-1 2 1,-1-1-1,-1 2 1,-30-42 0,24 41-6,-1 0 0,-2 2 0,0 0 0,-1 1 0,-1 2-1,0 0 1,-34-18 0,22 16-21,-2 3-1,0 1 1,-1 1 0,-64-15-1,29 15-81,-127-10-1,-71 15-120,49 12 91,1 10 0,0 10 0,-226 53 1,148-6 87,3 14 0,-461 194 0,609-209 67,3 6 0,-169 117 0,202-112-4,3 6 0,4 4 0,-94 102 0,148-134 0,2 1-1,2 2 0,-71 123 0,94-138 6,3 1 0,1 0 0,3 1 0,1 1-1,3 1 1,-13 91 0,19-54-18,7 162-1,3-202 24,2-2 1,2 1-1,2-1 0,2 0 0,2 0 0,31 69 1,-27-79 9,1-1 1,1-1-1,1-1 1,3 0-1,0-2 1,1 0-1,2-2 1,44 36-1,-32-34 6,1-1 0,1-3 1,1-1-1,45 19 0,-30-20 14,1-3 0,101 23 0,-55-25 13,0-4-1,1-6 1,161-5 0,-107-13 140,0-6 1,243-58 0,-177 15 258,245-100-1,-228 58-12,-6-10 0,332-211 0,-310 145-160,-179 117-131,79-81 0,-80 62 6,-3-4 0,102-150 0,-127 158-81,-4-2 1,-4-3 0,56-146-1,-81 174-69,-3-1 1,-1 0-1,-3-1 0,-2 0 1,-3-1-1,-2 1 0,-2-1 0,-10-70 1,6 92-32,-3 1 1,0 0 0,-2 0 0,-2 1-1,-1 0 1,-1 1 0,-1 0 0,-2 1-1,-1 1 1,-1 0 0,-2 1 0,0 2 0,-2 0-1,-27-25 1,15 20-41,-2 1 1,0 2-1,-2 1 0,-1 3 1,-1 0-1,-1 3 0,0 1 0,-2 3 1,-77-21-1,62 25-43,-97-9-1,-63 12-72,19 12 15,1 8 0,1 9 0,-303 71-1,129 3-139,-525 207 1,606-179 255,6 13 1,-327 209 0,134-16 57,384-255 3,4 4-1,-149 166 1,208-207 0,2 1 0,-34 59 0,50-75 2,2 1 0,0 1 1,1-1-1,1 2 1,2-1-1,-6 33 0,8-29-11,2-1 0,1 1 0,4 46 0,-1-55 7,1 0-1,0 0 1,2-1 0,0 1-1,1-1 1,12 25 0,-5-19-2,1-1 0,1 0 0,1-1 0,1 0 1,28 26-1,0-6-15,66 44-1,-29-29 0,3-4 0,3-4 0,102 41 0,294 79-261,-305-118 117,2-8 0,245 24 0,-149-47 5,329-20 1,-7-61 348,275-117 858,-654 119-335,-2-11 0,389-184-1,-487 193-497,-2-6-1,-3-5 0,-4-5 0,-3-4 0,118-117 1,-165 136-125,-2-2 0,-4-2 0,89-141 1,-112 152-58,-3-1 0,-2-2 1,-2 0-1,-3-2 0,27-123 1,-37 112-42,-3 0 1,-3 0 0,-4 0 0,-2-1-1,-14-97 1,10 143-3,-1 0 0,-1 0 0,-1 1 0,-2 0 0,0 0 0,-2 1 0,-1 1 0,-1-1 0,-1 2 0,0 0 0,-2 1 0,-1 0 0,-1 2 0,-1 0 0,-25-21 0,14 17-16,-1 1 0,-2 1 0,0 2 0,-1 1 0,-58-22 0,37 21-11,-1 3-1,-1 2 0,-64-8 1,-182-3-176,6 28-86,-61 19 286,-41 36 627,-40 39-2377,-41 36 656,-31 34-2430,-19 23-10704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24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7592 28 18152,'-198'-22'40,"196"21"-40,-15-1-4,-25 0 0,-99 8-23,-719 81-122,-2868 354-435,2903-339 449,685-82 105,106-11 20,-36 17 1,33-11 6,-1-1-12,1 2 0,-58 35 0,47-23-4,-74 49-29,-131 119-41,204-152 60,1 2 0,3 3 0,-43 58 0,52-54-9,1 0 0,-43 94 0,63-111 20,1-1 0,2 2 0,1-1 0,2 2 0,-7 63 0,13-55 6,2 0-1,2 1 0,2-1 0,11 60 0,-6-70 8,1 1-1,2-1 0,1-1 0,2 0 0,33 58 1,-18-47 2,2-2 1,2 0 0,2-3 0,2-1-1,1-1 1,69 52 0,-43-44 15,2-2 0,2-4 1,138 63-1,-99-62 53,1-4-1,2-6 1,165 28 0,-99-36 176,275 4 0,7-31 162,3-31 43,215-79 176,-10-52-45,-633 156-549,456-132 386,-8-18-64,335-190 237,-585 229-273,300-207 1,-207 74 5,-248 184-175,129-154 0,-177 187-91,-1-1-1,-2-1 0,-2-1 0,24-52 0,-37 67-17,-2 0-1,0-1 1,-1 0-1,-1 0 0,-2-1 1,0 1-1,-2-1 1,-1 0-1,-2-25 0,-1 33-23,-1 1 0,0-1 0,-2 1 0,0 1 0,-1-1 0,0 1 0,-1 0 0,-1 0 0,-1 1 0,0 0-1,-1 0 1,-1 1 0,0 0 0,-15-14 0,-1 3-30,-1 1 1,-1 1-1,-1 1 0,-1 2 0,-60-30 1,37 26-23,0 2 0,-1 3 1,-67-15-1,-184-18-89,33 24 40,-384 13-159,654 15 246,-388 2-133,-40 14-12,-40 23-36,-36 31-71,-43 34-134,-35 44-85,-30 53-310,-32 52-1574,-26 56 265,-16 54-2261,-21 35-6666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33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8037 828 1265,'-10'-30'2833,"-28"-57"0,34 78-2724,-2 0-1,1 0 1,-1 1 0,-1 0-1,0 0 1,0 0 0,0 1-1,-1 0 1,0 1 0,-10-7-1,-36-18 93,-2 2 0,-1 3 0,-102-33-1,-190-31 626,218 60-438,-541-114 443,474 104-744,-198-31 5,-537-27 0,-409 98-111,377 106 382,105 59 0,436-44-304,15 40-16,309-113-34,2 4 1,-136 97 0,149-87-2,-80 77 0,143-119-17,2 2 0,0 0-1,1 1 1,1 1 0,1 1 0,2 0 0,0 1 0,2 1 0,0 0-1,-8 32 1,14-38-6,2 1 0,0 0-1,2 0 1,0 0 0,1 0-1,2 1 1,0-1-1,1 0 1,1 1 0,2-1-1,0 0 1,1-1 0,1 1-1,10 24 1,-3-19 8,1-1 0,1 0 0,1-1-1,2-1 1,0 0 0,25 25 0,-7-14 29,2-1 0,76 54 0,-44-44 59,2-3 1,1-3-1,89 31 0,240 62 330,551 90 499,8-92-286,-187-83-221,765-61 921,-762-38-703,-440 15-354,-1-13 0,-3-16 0,464-155-1,-674 175 117,227-121 0,-264 118-122,-3-4-1,109-91 1,-159 118-158,-2 0 0,-2-2 1,41-51-1,-60 67-59,0-1-1,-1-1 1,-1 1-1,0-1 1,-2-1 0,1 0-1,-2 0 1,0 0-1,-1 0 1,0-1 0,1-27-1,-4 23-28,-1 0 1,-1 0-1,-1 1 0,-1-1 0,-1 0 0,0 1 1,-2 0-1,0 0 0,-1 1 0,-2 0 1,1 0-1,-2 0 0,-1 1 0,0 1 0,-1 0 1,-19-21-1,3 9-33,0 1 0,-2 2 0,-55-38 1,-113-51-155,42 42-534,-324-103 1,203 100-264,-39 9-559,-39 7-959,-45 8 14,-40 9-1411,-40 0-3333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31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734 267 3570,'3'0'215,"0"-1"0,0 0 0,-1-1 0,1 1-1,-1 0 1,1-1 0,-1 1 0,0-1 0,1 0 0,-1 0 0,0 0 0,0 0 0,0 0 0,0 0 0,2-4 0,0-2 272,1-1-1,-1 0 0,3-12 1,9-19 160,-14 38-592,-1-1 0,1 0 0,-1 0 1,0 0-1,0-1 0,0 1 0,0-4 1,-1 6-48,0 0 1,0 0-1,0 0 1,0 0-1,0 0 0,0 0 1,0 0-1,0 0 1,-1 0-1,1 0 1,0 0-1,-1 1 1,1-1-1,0 0 1,-1 0-1,1 0 1,-1 0-1,0 1 0,1-1 1,-1 0-1,0 1 1,1-1-1,-1 0 1,0 1-1,0-1 1,1 1-1,-1-1 1,0 1-1,0-1 1,-1 0-1,-9-1-4,0 0 1,0 0-1,0 0 0,0 2 1,0-1-1,0 1 0,-13 2 1,21-1-8,-27 1-27,0 2-1,1 2 1,-1 0 0,2 2 0,-1 2-1,1 0 1,0 2 0,-35 20-1,23-8-3,0 2-1,2 2 1,1 1-1,-54 55 1,68-59 17,2 0 0,0 2 1,2 0-1,-23 43 1,36-58 7,1 0 1,0 0-1,0 0 0,-4 24 1,8-30 4,0 1 1,0-1 0,0 1-1,1 0 1,0 0 0,1-1-1,0 1 1,0 0 0,0-1-1,4 13 1,-3-16 2,-1-1 1,1 1 0,0 0-1,0-1 1,0 1 0,0-1-1,0 0 1,1 0 0,-1 0-1,1 0 1,-1 0 0,1 0-1,0-1 1,-1 1-1,1-1 1,0 0 0,0 0-1,0 0 1,0 0 0,5 0-1,7 2 9,-1-2 0,0 0 0,17-1 0,-5-2 16,0 0 1,-1-3-1,1 0 1,-1-1-1,0-1 1,0-2-1,41-19 1,156-101 214,-211 122-223,19-12 145,-1 0 0,-1-2 0,-1-2 0,-1 0-1,28-33 1,-45 44 38,-1 0-1,0-1 0,-1 1 0,0-1 1,-1-1-1,0 1 0,-1-1 0,-1 0 1,0-1-1,-1 1 0,-1 0 0,1-27 1,-2 39-169,-1-1-1,-1 0 1,1 1 0,0-1 0,-1 0 0,1 1 0,-1-1 0,-1-3 0,2 6-35,-1-1 1,1 1 0,0-1-1,0 1 1,-1-1-1,1 1 1,0-1 0,-1 1-1,1 0 1,-1-1-1,1 1 1,-1-1 0,1 1-1,-1 0 1,1 0-1,0-1 1,-1 1 0,0 0-1,1 0 1,-1-1-1,1 1 1,-1 0 0,1 0-1,-1 0 1,1 0-1,-1 0 1,0 0 0,1 0-1,-1 0 1,1 0-1,-1 0 1,1 0 0,-1 0-1,1 1 1,-1-1-1,1 0 1,-1 0 0,1 0-1,-1 1 1,1-1-1,-1 0 1,1 1 0,-1-1-1,1 0 1,-1 1-1,-5 4-46,1 1-1,0-1 1,0 1-1,1 0 1,-1 0-1,1 1 0,1-1 1,-7 14-1,4-6 7,-6 10-56,1 1 1,-14 50-1,21-59 45,0-1 0,2 1 0,0 0 0,1 0 0,0 0 0,3 21 0,-2-32 47,1 0 1,0 0-1,0 0 1,0 0-1,1 0 0,-1 0 1,1 0-1,0 0 1,1-1-1,-1 1 0,1-1 1,0 0-1,0 0 1,0 0-1,1 0 0,-1 0 1,1-1-1,0 1 0,0-1 1,0 0-1,0 0 1,1-1-1,-1 1 0,1-1 1,0 0-1,0 0 1,-1-1-1,1 1 0,0-1 1,0 0-1,0 0 0,1-1 1,-1 0-1,7 0 1,4 0 32,1-1 1,-1-1-1,0-1 1,0 0-1,0-1 1,19-8-1,-13 4 19,-1-2 0,0-1-1,34-23 1,-3-7 111,-2-3 0,52-56-1,-60 58-9,-9 8 38,-1-1 0,30-43 1,-24 30 169,-54 75-364,2 1 0,-20 52 1,21-47 8,-246 604-77,156-407-53,99-222 147,-9 16 153,12-23-157,1 0 1,-1-1 0,0 1-1,1 0 1,-1-1 0,0 1-1,1 0 1,-1-1 0,0 1 0,0-1-1,0 1 1,0-1 0,0 1-1,1-1 1,-1 0 0,0 0 0,0 1-1,0-1 1,0 0 0,0 0-1,0 0 1,0 0 0,-1 0 0,1 0 11,1-1 1,-1 1-1,1-1 1,-1 1 0,1-1-1,0 1 1,-1-1-1,1 0 1,-1 1 0,1-1-1,0 1 1,0-1-1,-1 0 1,1 1 0,0-1-1,0 0 1,0 1-1,0-1 1,0 0 0,0 1-1,0-1 1,0 0 0,0 0-1,0 1 1,0-1-1,0 0 1,0-2 76,0-47 54,2 1 0,2 0 1,2 0-1,2 0 0,3 1 0,1 0 0,3 1 0,1 0 0,29-53 1,-8 26-174,4 3 0,2 1 0,4 2 1,67-76-1,-13 42-58,-85 89 62,0 0-1,0 1 1,1 0-1,34-15 1,-44 23 1,1 1 0,0 0 1,-1 1-1,1 0 0,1 0 1,-1 1-1,9-1 0,-15 2 8,0 0 0,0 0 0,0 0 0,1 0 0,-1 0 0,0 1 0,0-1 0,0 1 0,0 0 0,0-1 0,0 1 0,0 0 0,0 0 0,0 0 0,0 1-1,-1-1 1,1 0 0,0 1 0,-1-1 0,1 1 0,-1-1 0,1 1 0,-1 0 0,0 0 0,0 0 0,0-1 0,0 1 0,0 0 0,0 0 0,1 4 0,-1 2-17,1 0 0,-1 1 1,0-1-1,-1 0 1,0 0-1,0 0 0,-3 14 1,-2 4-196,-9 29 0,4-25-104,0-1 1,-2-1 0,-1 0 0,-31 49-1,33-60 157,1-1-51,-1 0 0,0-1 1,-1 0-1,-1 0 0,0-2 1,-23 19-1,-25 11-183,-62 47 288,122-89 111,1-1 1,-1 1-1,0-1 1,1 1 0,-1 0-1,0-1 1,1 1-1,-1 0 1,1 0 0,-1-1-1,1 1 1,-1 0-1,1 0 1,0 0 0,0-1-1,-1 1 1,1 0-1,0 0 1,0 0-1,0 0 1,0 0 0,0 0-1,0-1 1,0 1-1,0 0 1,0 0 0,0 0-1,0 0 1,1 0-1,-1 0 1,0-1 0,0 1-1,1 0 1,0 1-1,0-1 2,1 1 1,-1 0-1,1-1 0,-1 0 0,1 1 0,0-1 0,-1 0 0,1 0 1,0 0-1,0 0 0,0 0 0,0 0 0,0-1 0,3 2 0,13 1 15,0 0 1,0-2-1,0 0 0,0-1 0,34-4 0,91-24 82,-14-5 101,188-73-1,-253 78 267,0-2 1,-2-3-1,-2-2 1,95-74-1,-126 84 370,40-46 0,-69 71-832,0 0 0,1-1 0,-1 1 0,0 0 0,0-1 0,0 1 0,1 0 0,-1 0 0,0-1 0,0 1 0,0 0 0,1 0 1,-1 0-1,0-1 0,1 1 0,-1 0 0,0 0 0,0 0 0,1 0 0,-1 0 0,0-1 0,1 1 0,-1 0 0,0 0 0,1 0 0,-1 0 0,0 0 0,1 0 0,-1 0 0,0 0 0,1 0 0,-1 0 0,0 0 0,1 0 0,-1 1 0,0-1 0,1 0 0,-1 0 0,0 0 0,1 0 1,-1 1-1,0-1 0,0 0 0,1 1 0,0-1-11,-1 1 1,0 0-1,0 0 1,1 0-1,-1 0 1,0-1 0,0 1-1,0 0 1,0 0-1,0 0 1,0 0-1,0 0 1,0 0-1,0-1 1,0 1 0,0 0-1,-1 1 1,-7 19-101,-15 27 1,8-16 74,-16 29 2,-18 42-93,-53 171-514,72-197 408,-12 39 36,40-95 527,4-17 100,2-14-6,12-30-214,1 0 0,2 1 0,2 1 0,1 1 0,52-66 0,51-30-266,-62 70 15,139-133-52,-163 160 81,-6 6-18,1 1 1,2 2-1,1 2 0,1 1 1,51-25-1,-81 46-3,0 0 0,0 0 0,0 0 0,0 1 0,14-2 0,-20 4 14,0 0 1,1 0 0,-1 0 0,0 0 0,0 0-1,0 1 1,1-1 0,-1 1 0,0-1-1,0 1 1,3 1 0,-4-1 4,0 0 0,1 0 1,-1 0-1,0-1 0,0 1 0,-1 0 0,1 1 1,0-1-1,0 0 0,0 0 0,-1 0 1,1 0-1,-1 1 0,1-1 0,-1 0 0,1 0 1,-1 1-1,0-1 0,1 0 0,-1 3 0,1 13-39,-1 0-1,0 0 1,-1 0-1,-1 0 1,-1 0-1,0-1 1,-1 1-1,-1-1 1,0 0-1,-9 17 1,-11 17-722,-53 80 0,46-83-104,-3-1 1,-2-2-1,-2-2 1,-2-1-1,-59 46 1,77-69 187,-42 26 1,57-40 651,0 1 0,0-2 1,0 1-1,0-1 0,-1 0 1,1-1-1,-1 0 1,0 0-1,-15 0 0,22-2 55,0 0 0,-1 0-1,1 0 1,-1 0 0,1-1-1,0 1 1,0-1 0,-1 0-1,1 0 1,0 1 0,0-1-1,0-1 1,-3 0 0,4 1-57,0 0 1,0 0 0,1 0 0,-1 0-1,0-1 1,0 1 0,0 0 0,1 0-1,-1-1 1,1 1 0,-1 0 0,1-1 0,-1 1-1,1 0 1,0-1 0,0 1 0,-1-1-1,1 1 1,0-1 0,0 1 0,1 0-1,-1-1 1,1-2 0,6-21-1638,7-7-3149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41.3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0 528,'22'3'468,"0"1"-1,0 1 0,31 11 1,2 1 10,-3-5 110,62 6-1,56-3 607,-29-4-340,918 136 2537,232 164-2015,-623-129-1216,-241-68-81,61 15-46,-459-123-149,-12-3-394,-1 0 0,0 1 1,30 13-1,-58-19-5157,-15-4 2351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42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2481,'15'11'458,"0"2"-1,0 0 1,-1 1-1,-1 1 1,0 0-1,-1 0 1,13 24-1,-12-12-461,-1-1 0,-1 1 0,-2 1 0,-1 0-1,-1 0 1,4 33 0,-4 7-9,-2 102-1,-16 51 30,10-192-8,0-3 15,1 0 0,1 1 0,2-1 0,5 28 0,-6-47 4,0-1-1,0 1 1,0 0 0,1-1-1,0 0 1,0 0 0,1 0-1,-1 0 1,1 0 0,1-1 0,-1 1-1,1-1 1,0 0 0,0-1-1,0 1 1,1-1 0,0 0-1,-1 0 1,2-1 0,7 4-1,-8-5 4,-1 0 0,1 0 0,-1 0 0,1-1 0,-1 0 0,1 0 0,0-1 0,0 1 0,-1-1 0,1 0 0,0-1 0,0 0 0,-1 0 0,1 0 0,0 0 0,7-4 0,-9 3-19,0 0 0,0 0 0,0-1 0,-1 1 1,1-1-1,-1 0 0,1 0 0,-1 0 0,0-1 0,0 1 1,0-1-1,-1 1 0,1-1 0,-1 0 0,0 0 0,0 0 1,-1-1-1,1 1 0,-1 0 0,0-1 0,2-7 0,0-24 9,-1 1 0,-5-60 0,0-1 3,4 44 29,8-54 0,-6 88-35,0-1 0,2 1 0,0 0 1,1 0-1,1 1 0,13-25 0,-17 36-10,3-5 10,0-1-1,1 1 1,0 0 0,1 1 0,0 0 0,1 0 0,19-17 0,-3 10 6,1 2 1,0 0 0,1 1 0,0 2-1,51-15 1,150-25-36,-115 32 80,1 6 0,0 5 0,180 8 1,-273 3-41,-1 0 0,37 9 0,-48-8-25,0 0-1,0 1 1,0-1-1,-1 2 0,0-1 1,0 1-1,0 0 1,10 9-1,-15-11-4,-1 0 1,1 0-1,-1 0 0,0 0 0,0 0 0,0 1 1,0-1-1,0 1 0,-1 0 0,0-1 0,0 1 1,0 0-1,0 0 0,0 0 0,-1 0 0,1-1 1,-1 6-1,-1-3 0,1 1 1,-1 0-1,0-1 1,0 1-1,0-1 0,-1 1 1,0-1-1,-1 1 1,-4 8-1,-12 14-2,-1 0-1,-32 33 1,-12 6 12,-98 80-1,107-100-11,-492 427-3633,397-344-1173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37.4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0 885 3922,'0'-7'408,"1"0"0,-1-1 1,1 1-1,1-1 0,-1 1 0,1 0 1,1 0-1,-1 0 0,1 0 0,0 0 1,1 1-1,0-1 0,0 1 1,9-10-1,-5 7-357,1 0-1,1 1 1,-1 0 0,1 1 0,1 0 0,-1 0 0,1 1 0,15-5-1,29-11 6,0 3-1,2 2 0,115-18 0,181 2 252,-241 26-162,991-127 1357,-13-80-1494,-944 179-720,-105 23-471,56-23-1,-91 32 879,1 0-1,-1 0 1,0-1-1,0 1 1,0-2 0,0 1-1,7-8 1,-11 10 79,0-1 1,0 1 0,-1-1-1,1 1 1,-1-1 0,1 1-1,-1-1 1,0 0 0,0 1-1,0-1 1,-1 0 0,1 0 0,-1 0-1,1 0 1,-1 0 0,0 0-1,0 0 1,0 0 0,-1-4-1,-10-32-2431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38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281 1 8116,'37'4'2600,"-12"-1"-2021,-1 0 0,0 2 1,46 14-1,-39-6-594,0 2 0,0 1 0,55 39 0,-63-38 6,-2 1 0,0 1 0,-1 0-1,0 2 1,19 28 0,-29-35-3,0 2 1,-1-1-1,-1 1 0,0 0 1,-2 1-1,8 26 1,-12-35 7,0-1 0,-1 0 0,0 1 0,0-1 0,0 1 0,-1-1 1,-1 1-1,1-1 0,-1 1 0,-1-1 0,1 0 0,-1 1 0,0-1 0,-1 0 1,0 0-1,0 0 0,0-1 0,-5 7 0,-6 4 8,0-2 0,-1 0 0,0-1-1,-22 15 1,8-5 4,-195 141 47,27-21-39,154-109-8,1 2-1,-50 58 0,78-78-2,0 1 0,2 0 0,0 0 0,1 1 0,-13 31 0,21-41 6,-1-1-1,1 1 1,1 1-1,0-1 1,0 0-1,1 1 1,0-1-1,1 0 0,0 1 1,0-1-1,1 1 1,0-1-1,0 0 1,1 1-1,4 9 1,-3-12 5,0-1 1,1 0-1,0 0 1,0-1 0,0 1-1,0-1 1,1 0-1,0 0 1,0 0-1,0-1 1,1 0 0,0 0-1,0 0 1,0-1-1,0 1 1,10 3-1,8 1 41,-1-1 0,1 0 0,32 3 0,28 1 48,0-4 0,1-4-1,102-8 1,-86-6-10,0-3 0,153-44 1,-218 48-10,0-2 1,-1-1-1,-1-2 1,0-2-1,-1-1 1,-1-1-1,0-2 1,49-43 0,-70 54 10,-1-1 1,0 0 0,-1 0 0,0-1 0,0 0 0,-2-1-1,0 1 1,0-2 0,-1 1 0,0-1 0,-2 1-1,1-1 1,-2-1 0,0 1 0,0-1 0,-2 1 0,1-1-1,-2 1 1,0-1 0,-3-21 0,1 25-55,-1 0 1,0 0-1,0 0 1,-1 0-1,-1 0 1,0 1-1,-8-14 1,-3 0-8,-33-39 1,25 38-132,-1 1 0,0 2-1,-2 0 1,-1 1-1,0 2 1,-1 1 0,-59-27-1,16 16-1142,-2 3 0,-105-24 1,-22 9-1906,111 23 542,-54-13-4728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48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0 145 416,'349'-32'3484,"4"27"-2379,225-17-822,-516 18-273,141-10 26,187-7 6,-166 25-33,395 55 0,69 60 1416,-495-85-887,295 13-1,-413-44-500,348 7 113,445-2-33,-566-7-82,-155-2-8,220-22 20,-178 6-14,266-29 21,-304 29-41,735-74 381,-52 45-266,-605 49-107,118-2 12,38-20 28,-254 11 261,188 13-1,-308-4-266,12-1 33,0 2-1,0 1 1,0 1 0,36 10 0,-58-13-57,1 0 0,0 0-1,-1 0 1,1 0 0,-1 0 0,1 0 0,-1 0 0,1 0 0,1 2 0,-3 0 235,-10-7-28,8 3-255,0-1-1,0 0 1,0 1-1,1-1 1,-1 0 0,-2-3-1,-9-10-908,-4 2-811,-1 0 0,0 2 1,-21-11-1,1 3-1262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5:49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1 366 368,'220'-46'2799,"-176"41"-2102,70 1-1,46 10 475,-49 3-515,109 2 673,307 1 696,-290-1-1652,513-12 403,-209-45 206,-246 20-771,-187 17-166,342-24 43,381-2-13,-233 9-40,-220 4-10,69-2 0,60 6 107,-41 1 614,127-4 28,73 0-686,0 2-40,-395 13-32,-164 4-14,211 9 7,-36-1 1,389-5 22,-216 2 11,-18 15-8,-299-8-25,-131-9-214,0-1 1,0 0-1,0-1 0,0 1 0,0-1 1,0-1-1,10-3 0,-16 5 90,-1 0 0,0-1-1,0 1 1,1 0 0,-1-1-1,0 1 1,0 0 0,0-1 0,0 1-1,1-1 1,-1 1 0,0 0-1,0-1 1,0 1 0,0-1 0,0 1-1,0-1 1,0 1 0,0 0-1,0-1 1,0 1 0,0-1 0,0 1-1,-1 0 1,1-1 0,0 1-1,0-1 1,0 1 0,0 0-1,-1-1 1,-8-23-3226,-6-10-2468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6:13.1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297 6846 6707,'-4'-4639'2278,"1"3825"-1493,1 710-505,0 87-75,2 17-205,-4-5 209,3 4-193,0-1 0,-1 1 1,1-1-1,0 1 0,0-1 0,0 0 0,0 0 0,0 0 0,1 0 1,-1 1-1,0-1 0,1 0 0,-1 0 0,1-4 0,0 6 18,0-1 0,0 1 1,0 0-1,0-1 0,1 1 0,-1-1 0,0 1 0,0 0 0,0-1 0,1 1 0,-1 0 0,0-1 1,0 1-1,1 0 0,-1-1 0,0 1 0,1 0 0,-1 0 0,0-1 0,1 1 0,-1 0 1,0 0-1,1 0 0,-1-1 0,1 1 0,-1 0 0,15-4-573,-7 3 408,182-46 261,247-73 853,-110 1-599,-1 0-150,7 16-39,520-93 139,148 42-201,-170 72-82,351 6 113,-320 22 8,259-22 215,939-1 968,-1636 91-1046,-332-5-198,-1 4-1,141 39 0,-193-40-92,-1 2-1,0 2 0,-1 1 1,-1 2-1,0 1 0,-1 2 1,-2 1-1,0 2 0,-2 2 1,-1 0-1,52 62 0,-28-17 5,-3 2 0,-4 2-1,-3 2 1,-3 2-1,47 131 1,-28-26 25,55 288 1,-66-225-24,122 540 280,14-181 645,-80-335-611,29 81-227,-130-340-132,0 1 1,-1-1 0,0 0 0,-1 1-1,-1 0 1,0-1 0,0 1-1,-2 0 1,-3 22 0,4-32 13,-1-1 0,0 1 1,-1-1-1,1 0 0,-1 0 0,1 0 1,-1 0-1,0 0 0,0 0 0,0 0 1,-1 0-1,1-1 0,-1 1 0,1-1 1,-1 0-1,0 1 0,0-1 0,0-1 1,0 1-1,0 0 0,0-1 0,-7 2 1,-2 1-2,-1-1 1,0 0 0,0-1-1,-25 0 1,5-2 15,-1-1 1,0-1 0,-40-10-1,-99-30 6,102 23-19,-543-94-116,-10 52 4,-613-7-8,1203 67 122,-228-10-8,-1003-28-13,1191 39 21,-850 1 6,-1637 90 0,1588-6 20,13 71 2,243 9 6,571-130-49,135-32 15,-212 44-173,190-43 108,-1 0-1,1-3 1,0 0 0,-60-8 0,83 5 68,0-1 0,1 0-1,0 0 1,0-1 0,0 0-1,0 0 1,0-1 0,1-1 0,0 1-1,-9-8 1,-2-4 10,1-1 0,-28-34 0,21 17-32,1 0 0,1-2 0,3-1 0,0 0 0,-21-64 0,-45-212-78,-67-523 873,89 450-287,-32-193 285,-11-93 355,94 565-843,5 0-1,10-197 1,1 266-218,2 0 0,2 0 0,19-59-1,-19 78-62,0 1-1,2-1 1,0 2-1,1-1 1,1 1-1,1 1 0,0 0 1,21-22-1,-21 29-23,0 0-1,0 0 1,1 1 0,1 1-1,-1 0 1,1 1-1,0 0 1,1 1-1,16-4 1,7 0-62,1 1 1,58-5-1,161 6-164,-231 8 230,823 60-1266,-745-48 745,445 50-2992,-2-21-2595,-204-34-2793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7:30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6437 498 6611,'-3'-7'6,"-2"-9"24,-1 1 1,-1-1-1,-1 1 1,0 1-1,-1-1 0,-14-17 1,19 26-12,-2-2 15,0 1 0,0-1 0,0 1 0,-1 0 0,0 0 0,0 1 0,-1 0 0,0 0 0,0 1 0,0 0 0,-10-4 0,-18-3 259,0 3 1,-53-8-1,36 7 3,-455-52 1290,257 38-1374,-388-6 689,-4 55 82,-52 37-467,1 24-309,612-75-188,-894 158 183,632-76-189,259-63-44,-156 81 1,149-59-29,3 3 0,3 4 0,-117 103 0,153-115 31,2 2 0,2 1 1,3 3-1,1 2 1,3 1-1,-41 82 1,64-107 0,2 0 0,-18 65 0,27-76 2,1 0 0,1 0 1,0 1-1,2-1 1,0 1-1,3 22 0,0-32 13,-1-1 0,1 0-1,1 0 1,0 0 0,1 0-1,-1-1 1,2 1 0,-1-1 0,12 16-1,-7-12 3,1-2 0,1 1 1,-1-1-1,2-1 0,-1 0 0,14 9 0,5-1 15,1-1 0,0-1 0,1-1 0,0-2 0,39 10 0,-14-8 34,80 10 0,62-5 43,301-5 125,-311-14-142,805 5 223,-369-45-127,-439 13 33,246-67 0,-179 17 278,281-126 0,217-165 513,-142 9-267,-476 274-591,-3-7 1,-4-5-1,217-217 1,-316 285-83,-5 7 56,-2-2-1,30-40 1,-45 55-61,0 1 0,-1-1-1,0 0 1,0-1-1,-1 1 1,0-1-1,-1 0 1,0 1 0,0-1-1,-1 0 1,0 0-1,0 0 1,-1-13-1,-1 17-20,0-1-1,0 0 0,0 1 0,-1-1 1,0 1-1,0 0 0,0 0 0,-1 0 0,1 0 1,-1 0-1,-1 0 0,1 0 0,0 1 1,-1 0-1,0 0 0,0 0 0,-1 0 1,1 0-1,-7-3 0,-3-2-16,-1 2 0,1 0 0,-1 0 0,-1 2 0,-29-8 0,-11 2-54,-1 3 1,1 3-1,-64 1 1,-85 5-114,-62 13-25,-61 25-149,-51 28-322,-48 30-705,-65 32-790,-41 37-5,-25 30-1102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7:38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240 977 288,'-26'-11'214,"1"-1"0,-40-25 0,52 28-84,1-1 0,-1 0-1,1-1 1,1 0 0,0-1-1,-11-15 1,18 22-28,1-1 1,-1 0-1,1 0 0,0 0 0,1-1 0,-1 1 0,1-1 1,1 1-1,-1-1 0,1 1 0,0-1 0,1 0 1,-1 0-1,1 0 0,1 1 0,-1-1 0,1 0 1,0 0-1,4-9 0,-2 7 46,1 0 0,0 0 1,0 0-1,1 1 0,0 0 0,0 0 1,1 0-1,0 0 0,1 1 0,-1 0 1,2 0-1,-1 1 0,10-7 0,24-13 338,0 3-1,64-28 1,98-24 301,-15 18-188,238-39 0,201 1 361,-561 86-829,1328-119 2428,-766 116-2017,-570 12-519,578 28 101,-460-7-158,272 68 0,-352-62-2,-1 4-1,-2 4 1,-1 4-1,98 58 1,-129-60-9,0 2-1,-3 3 1,-1 3 0,-3 2 0,-2 2 0,68 83-1,-95-100 1,-1 1 0,31 59 0,-42-67 15,-2 1 0,-1-1 0,-1 2 0,9 46 0,-12-38 7,-1 1 1,-2-1-1,-2 1 1,-1-1-1,-2 1 1,-8 49-1,4-57 11,-1-1 0,-1 0 0,-1 0 0,-1 0 0,-2-2 0,-1 1-1,0-1 1,-28 35 0,6-17 16,-1-2 0,-2-2 1,-3-1-1,0-2 0,-2-2 0,-52 31 0,4-10-10,-3-4 0,-119 46 0,10-21-341,-369 85 0,-225-9-408,47-40 394,569-87 338,-582 68 50,-4-66 119,531-47-60,182 11-37,0-3 1,-66-23-1,84 22 13,2-2 0,0-1 1,1-1-1,-36-26 0,44 25 35,0-1-1,2-1 0,1-2 1,0 0-1,-31-42 1,35 38 3,1-1 0,1 0 0,1-2 1,2 1-1,1-2 0,1 0 0,1 0 1,2-1-1,1 0 0,1 0 0,-1-38 1,4 14 101,3-1 0,2 0 1,16-97-1,-11 114-135,3 1 1,1 0-1,2 0 0,1 2 1,2-1-1,25-39 0,-12 32-13,2 0-1,2 2 1,2 1-1,1 2 1,3 2-1,1 1 1,61-42 0,-18 24-21,2 2 0,2 5 0,102-40 0,-38 30-163,1 6 0,3 7 1,184-28-1,488-21-3612,-503 69 386,0-5-4165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7:39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1061 1236 7732,'-6'-7'381,"0"-1"1,0-1 0,1 1-1,1-1 1,-1 1 0,2-1 0,-1 0-1,1-1 1,0 1 0,-1-11 0,3 15-335,1-1 1,0 1-1,0-1 1,0 1-1,0 0 1,1-1-1,0 1 1,0-1-1,1 1 1,-1 0-1,1 0 1,0 0-1,1 0 1,-1 0-1,1 0 1,0 1-1,0-1 1,0 1 0,1 0-1,4-5 1,4-2-32,1 1 0,0 0 0,21-12 1,48-22 58,-39 22-34,59-28 150,193-67 0,124 3 270,166 19 398,-267 76-334,2 21-41,-188 3-342,-1 5 1,-1 7 0,184 46-1,-221-37-142,-1 4 0,-2 4 0,-1 4 0,-2 3 0,112 73 1,-110-53-34,-4 5 1,-2 2-1,-3 5 1,-3 3-1,81 104 1,-134-150-12,29 49 0,-46-66 20,0 0 0,-1 0 0,-1 1 0,0 0 0,-1 0 0,5 28 0,-7-26-14,0 0 1,-2 0 0,0 0 0,-4 29-1,2-35 21,0 0-1,-1 0 1,0 0-1,-1-1 1,0 1-1,0-1 1,-1 0-1,-10 15 0,1-6-3,-2 0 0,0 0 0,-1-2 0,0 0 0,-22 14 0,5-6 5,-2-2 1,-43 20-1,9-11 28,-1-3-1,-2-3 0,-75 14 1,-235 29 46,-725 20 57,-383-73 8,893-32-85,6-34 41,515 41-7,-141-38 0,197 42-36,0-1 1,1-1-1,-36-19 1,50 23-26,1 1 0,0-1 0,0 0 1,0 0-1,0 0 0,1-1 0,-1 0 0,1 0 0,0 0 1,1 0-1,-1-1 0,1 1 0,0-1 0,0 0 0,1 0 1,0 0-1,-2-6 0,2-1-16,0-1 0,1 1 0,1 0 0,0 0 0,0 0-1,1-1 1,1 1 0,0 0 0,1 0 0,1 1 0,0-1 0,0 1 0,7-13 0,3-2-52,1 2-1,1-1 1,1 2 0,39-43-1,4 7-88,2 1 0,3 4-1,77-51 1,229-129-271,-361 230 411,637-344-229,-551 300 224,731-319-189,-239 160-2235,4 52-2429,-306 89-2398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32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456 6 8084,'-2'0'386,"0"0"0,0 0 1,0 0-1,1 0 0,-1 0 0,0-1 1,0 1-1,0-1 0,0 1 1,-3-2-1,2 1-119,3 1-268,0 0-1,0 0 1,0 0 0,0 0-1,-1 0 1,1 0-1,0 0 1,0 0-1,0 0 1,0 0-1,0 0 1,0 0-1,-1 0 1,1 0-1,0 0 1,0 0-1,0 1 1,0-1-1,0 0 1,0 0-1,0 0 1,0 0-1,0 0 1,-1 0-1,1 0 1,0 1 0,0-1-1,0 0 1,0 0-1,0 0 1,0 0-1,0 0 1,0 0-1,0 1 1,0-1-1,0 0 1,0 0-1,0 0 1,0 0-1,0 0 1,0 1-1,0-1 1,0 0-1,0 0 1,0 0-1,1 11-61,0-9 45,0 18-40,-1 0 1,-1 0-1,0 0 0,-6 23 0,-22 78-9,9-44 10,-35 119-21,-55 121 103,107-307-21,-106 247 106,77-179-175,-17 49-676,46-117 147,0 1-1,1 0 0,0 0 1,0 0-1,1 0 1,1 19-1,3-14-2075,-3-16 2484,0 0 0,1 1 0,-1-1 0,0 0 0,1 0 1,-1 1-1,0-1 0,1 0 0,-1 0 0,0 0 0,1 1 0,-1-1 0,0 0 1,1 0-1,-1 0 0,0 0 0,1 0 0,-1 0 0,1 0 0,-1 0 1,0 0-1,1 0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7:40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3219 205 12886,'2'-8'651,"1"1"1,-1-1-1,-1 0 0,1 0 1,-1 0-1,-1 0 0,0-15 1,0 19-585,0 1 0,-1-1 1,0 0-1,1 1 0,-1-1 1,0 1-1,-1-1 0,1 1 0,-1 0 1,1 0-1,-1-1 0,0 1 1,0 0-1,0 0 0,-1 1 1,1-1-1,-1 0 0,0 1 1,1 0-1,-4-3 0,-2 2-126,1 0 1,-1 1-1,1 0 0,-1 0 0,0 1 0,1 0 1,-1 0-1,0 0 0,-13 2 0,20-1 55,-329 19-1370,-1 28 553,236-32 655,-1204 244-709,1174-226 1009,-158 65 1,235-78-89,0 3-1,2 2 1,0 2 0,2 1 0,1 3 0,-41 38-1,53-39-23,1 2 0,1 0 0,3 2-1,-34 52 1,45-60-22,1 1-1,1 0 0,2 1 1,0 0-1,2 1 1,1 0-1,-4 35 1,6-16 0,3 0 0,2 0 0,2 0 0,2-1 1,2 1-1,2-1 0,2 0 0,2 0 1,2-1-1,33 75 0,-12-47 24,4-2 0,3-2 0,2-1 0,4-3 0,2-1 0,4-3 0,98 91 0,-110-118 8,1-1-1,2-3 0,59 33 1,-64-44 36,0-1-1,2-2 1,0-2 0,61 14-1,-40-17 148,1-3 0,94 2 0,127-20 570,33-38 146,-5-29-2,340-138 525,-251 24-787,-23-34-181,-89 30-244,-236 154-206,-1-3 0,-2-1 0,49-60 0,-79 81-25,-2-1-1,0-1 0,-2-1 1,14-29-1,-21 34-7,0 0 0,-2 0 0,0-1 0,-1 0 0,-2 0-1,3-26 1,-4 9-34,-2-1 0,-1 1 0,-2 0 0,-2-1 0,-2 1 0,-1 1 0,-22-68 0,6 48-37,-2 1 0,-3 2 0,-2 0-1,-2 2 1,-3 2 0,-44-51 0,46 64 10,-1 1 0,-2 3 0,-1 0 1,-2 3-1,-1 1 0,-58-32 0,58 40 9,-1 3-1,-1 1 1,0 2-1,-2 2 1,0 1-1,0 3 1,-57-6-1,-190 4-299,-63 24-518,225 5-450,-164 42 1,-202 91-1723,-64 71-195,-58 49-1816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8:50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0 457 144,'25'70'467,"-11"-28"-85,1 0 1,40 75-1,-54-113-386,1-1 1,1 0-1,-1 0 0,0 0 0,1 0 0,-1 0 1,1 0-1,0-1 0,0 1 0,0-1 1,0 0-1,0 0 0,4 2 0,-2-2 4,0 0-1,0-1 0,0 0 1,0 0-1,0 0 1,1-1-1,-1 0 1,0 0-1,8-1 0,0-1 28,1 0 0,0-1 0,-1-1 0,0 0-1,0-1 1,0 0 0,-1-1 0,13-8 0,14-11 130,37-30-1,-68 50 4,0 0 1,0 0-1,0 1 0,1 0 0,-1 0 0,1 1 0,0 0 0,0 1 0,0 0 0,0 0 0,0 1 0,1 0 0,-1 1 0,0 0 0,1 0 1,-1 1-1,0 0 0,0 1 0,17 4 0,209 53-390,-147-39 206,41 19 17,-26-6 62,-91-30-36,1-1-1,0 0 0,0 0 0,0-1 1,0-1-1,0 0 0,0-1 1,25-5-1,-21 2 6,-1-1 0,0 0 0,-1-1 0,1-1 1,-1 0-1,22-15 0,188-121 168,-142 80-165,-54 39-42,44-26 0,-63 44 5,0 1 0,1 1 0,-1 0 0,1 1 0,0 0 0,0 0 0,1 1 0,-1 1 0,0 0 0,0 0 0,1 1 0,-1 0 0,14 3 0,-6 0 5,-1 1 0,1 1 0,-1 0 0,0 1-1,0 1 1,-1 1 0,21 13 0,2 5 48,-1 1 1,-1 3-1,67 67 0,-91-82-25,73 72 102,-72-74-90,1 0-1,0-1 1,0-1-1,19 9 1,-24-15-9,-1-1 0,1 0-1,-1-1 1,1-1 0,0 0 0,0 0 0,0-1 0,0 0 0,1-1 0,-1 0-1,22-4 1,-17 1 6,0 0 0,0-1-1,0-1 1,-1-1 0,1 0 0,-1-1-1,21-14 1,-16 7-9,0-1 0,-1 0 0,17-19 0,46-58 46,-48 53-56,-24 27-17,1 1 0,0 0 0,1 1 0,19-14 0,-23 20 3,-1 0-1,1 0 1,-1 0-1,1 1 1,0 0 0,0 1-1,1 0 1,-1 0-1,17-1 1,4 1-5,1 1 0,0 2 0,0 1-1,-1 1 1,1 1 0,30 10 0,113 44 53,-3 0 10,-119-45-24,1-2 1,0-2 0,0-3 0,100 0 0,-131-7-20,0 0-1,-1-2 1,1-1 0,0 0 0,20-8-1,-3-1-5,60-33 0,-78 35-12,168-83-7,7 14 239,-161 69-160,1 3 0,1 0 1,0 3-1,0 1 0,42 0 0,183 18 77,-161-5-104,625 62-98,-645-62 56,116-3-1,-164-7 36,0-2-1,-1-2 1,1-1 0,-1-1-1,0-1 1,45-19 0,-15-1 63,0-3 0,57-39 1,-67 37-43,208-119 38,-241 143-101,-1 1 0,1 0 0,1 2 0,-1 0 0,1 0 0,0 2 0,1 1 0,29-2 0,-32 4 56,1 2-1,-1 0 1,0 1 0,0 1-1,0 0 1,0 2 0,-1 0-1,0 0 1,0 2 0,0 0 0,0 0-1,-1 2 1,-1 0 0,22 17-1,22 24 244,57 64-1,-68-63-179,106 85-1,-128-119-79,0 0-1,1-2 1,1 0-1,0-2 1,0-1 0,2-1-1,-1-2 1,1-1-1,31 5 1,-17-7 39,1-1-1,-1-3 0,1-1 1,75-10-1,-82 3-24,-1-1 1,0-2-1,0-1 0,-1-2 0,64-32 0,-10-8-914,133-103 1,-170 116 299,192-144-3313,-135 96-91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5:50:50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35:52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24575,'0'0'0,"0"0"0,0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0:0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5973 34 14743,'24'-3'98,"-22"3"-95,2 0-3,-6 0-15,-39 1-74,-443 20-490,279-9 440,11 7-19,71-6 114,69-8 36,-364 53 181,-50 53 238,11 42-230,-533 316-207,400-117 12,33 59 25,392-267-31,8 8-1,-196 241 1,246-255-1,6 5 0,6 3 1,-95 202-1,138-236-9,-70 217 1,101-252 16,2 2 1,5 0-1,-9 150 1,28 90-19,0-263 22,3-1 0,2 0 0,31 95 0,-10-67-13,4-2 0,83 142 1,-53-123 0,123 147 1,109 66-4,23-25 10,235 149-1,28-38 19,-117-117 80,-312-192-21,478 262 321,-198-137-56,-328-168-256,230 107 158,776 335 415,-231-122-100,-711-289-427,487 217 284,8-22-125,3-52-98,-468-175-117,2-9 0,314 17 1,-269-47 62,437-45 0,-220-38 96,-8-34 33,434-199 208,-640 199-389,-6-11 1,-4-10-1,395-290 0,-168 31 154,-395 316-81,-2-3 0,-4-2 0,-4-4 0,81-139 0,-88 119 105,-4-3 0,-4-2 0,57-202 0,-77 196-80,-5-1 0,12-188-1,-29-235 73,-13 375-178,-6 1 0,-64-286 0,41 306-14,-7 2 1,-5 1-1,-88-170 0,-258-363 6,-78 48-260,-33 60-184,251 304 69,-12 12 0,-10 12 0,-10 12 0,-549-325 0,542 389 234,-7 13 0,-6 13 1,-6 13-1,-417-101 0,-248 45 4,245 121 49,-6 54-50,350 18-399,-437 75-1,-483 190-5193,840-139 1517,-6 13-4500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0:2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1 175 2401,'6'-6'624,"-4"3"-462,0 1 1,1 0 0,-1-1 0,1 1 0,-1 0-1,1 0 1,0 1 0,0-1 0,0 0 0,0 1-1,3-2 1,37-7 208,0 1 0,0 2 0,82-2-1,135 16 541,-159-2-669,594 10 275,-307-10-239,321 19 467,13 17-521,-568-33-206,507 21 46,0-40 19,-276-24-10,-128 10-5,20-4 16,-103 10-37,224-32 103,-6 0-863,-232 41-1912,-31 4-1497,-72 0 1617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0:24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64 2177,'-9'-9'412,"-28"-24"1151,33 30-1483,1 1 1,-1-1 0,0 1-1,1 0 1,-1 0-1,0 1 1,0-1-1,-8-1 1,11 3-88,1-1 0,-1 1 0,0 0 0,0 0 0,1 0 1,-1 0-1,0 0 0,0 0 0,1 0 0,-1 0 0,0 0 0,0 0 0,1 0 1,-1 0-1,0 0 0,0 1 0,1-1 0,-1 0 0,0 1 0,1-1 0,-1 0 1,0 1-1,0 0 0,1-1 2,0 1 0,-1 0 0,1-1 1,0 1-1,0 0 0,0-1 0,0 1 1,0 0-1,0-1 0,0 1 0,0 0 0,0-1 1,0 1-1,1 0 0,-1-1 0,0 1 1,0-1-1,1 1 0,-1 0 0,1 0 0,1 3-2,1 1 0,0-1-1,0 0 1,0 0 0,5 4-1,2 0 73,1 1 0,0-2 0,1 0 0,0 0 0,0-1 0,18 7 0,80 20 526,-108-32-585,397 73 1325,118-10-371,-394-51-805,408 33 294,-230-23-290,415 57 185,-174-17-77,-307-38-157,757 71 196,70-52-145,-235-47-143,-153 7-1469,-569 3-1030,162 34 0,-179-25-985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0:2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9273 8974 16039,'-240'-1543'-253,"45"-371"15,101 167 83,32 37 11,28 722 43,4 417 10,2 278 3,27 277 74,-2 1 0,0-1 0,0 1 0,-2 0 0,-7-17 0,12 31 11,0 0 0,-1 0 0,1 0 0,-1 0 0,0 1 0,1-1 1,-1 0-1,0 0 0,1 0 0,-1 1 0,0-1 0,0 0 0,0 1 0,0-1 1,0 0-1,0 1 0,0-1 0,0 1 0,0 0 0,0-1 0,0 1 1,0 0-1,0 0 0,0-1 0,0 1 0,0 0 0,-2 0 0,3 0 3,-1 0-2,-297-6-460,-215-31-60,-120-2 612,-531 70 507,907-14-444,-464 36 308,4 35-186,57 42-210,17 63-61,456-120 29,-224 122 1,220-84 60,-342 264 1,345-217-60,7 9 0,-241 285-1,149-114 105,27 21 152,201-282-171,4 2-1,3 2 1,4 2 0,3 1 0,4 1-1,4 2 1,3 0 0,-12 142 0,25 155 225,14-286-237,35 182-1,-3-127-50,6-2 0,86 195 1,183 266 15,-102-270-41,15-10 0,417 471 0,-437-580-17,11-9 1,369 281-1,-249-250 3,468 253 1,-482-328 10,598 222 1,-601-286-17,4-13 0,4-15 1,3-14-1,599 36 0,26-107 15,-8-109 11,-225-49 52,-18-61 8,-492 139-96,-5-9 0,-3-10 0,-6-8 0,350-265 1,-404 258-83,256-272 0,-295 267 64,-6-5 0,117-196 0,-145 198 94,-6-2 1,-5-4-1,-7-2 1,59-222 0,-70 172 108,-9-2 0,-7-2 0,2-201 0,-63-796 751,-129 7-168,-14 424-472,126 585-271,-7 3 0,-87-176-1,90 236-39,-5 2 0,-5 3 0,-152-190-1,132 200-31,-5 3 1,-3 4-1,-3 4 0,-4 4 0,-4 5 0,-143-78 0,108 81-64,-4 6-1,-2 6 1,-3 7-1,-2 7 0,-2 5 1,-225-28-1,-18 34-235,-41 23-131,-46 14-189,-35 30-291,-41 40-478,-35 42-445,-19 47-694,-661 296-4100,622-181 1029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0:5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486 958 6595,'-1'-11'643,"2"0"-1,2-21 1,-2 28-526,0 1 0,1-1-1,-1 0 1,1 0 0,-1 0 0,1 1 0,0-1-1,0 1 1,1-1 0,-1 1 0,5-4 0,2-2-90,1 1 1,0 0 0,0 1 0,0 0 0,19-9 0,61-22-332,-75 32 270,246-85-803,-180 64 599,415-117-745,-393 116 901,911-193-32,15 76 220,1110 43 52,-1126 167 58,-713-23-76,396 108 0,-545-105 24,254 112-1,-283-98-118,-3 5 0,147 106-1,-197-119-48,-3 3 0,76 78 0,-102-88-6,-1 1 0,-3 2 1,-1 2-1,30 57 0,-37-52 2,26 67 0,-42-87 9,-2 0 0,-1 0-1,7 51 1,-9-17 18,-2 124 0,-7-154-4,-1 0-1,-3 0 1,-1-1 0,-21 66 0,5-47 8,-2-1 1,-2-1-1,-3-2 1,-2-1 0,-43 52-1,14-27 22,-3-4 1,-107 94-1,78-88 52,-162 102 0,97-87 81,-4-7 0,-300 113 0,-252 29 229,-22-80-144,-305-83 108,713-70-218,-406-60 0,-316-114 5,412 37-102,492 108-45,-540-144 50,22-63-29,135-24-98,467 230 36,2-3 0,1-3 0,-75-68 0,108 86-102,2-2 0,0-1 0,2-1 0,1-1 0,1-1 0,2-1 0,1 0 0,-26-64 0,32 60-267,2 0-1,1-1 0,2 0 0,-3-51 1,7 16-1199,8-93 0,18-18-3263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1:05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11762 925 1537,'-31'-15'420,"0"2"1,-1 1-1,-1 2 1,0 1-1,0 1 1,-1 2-1,-55-3 1,11 5-154,-90-18-1,-73-41 1214,144 34-1025,36 13-252,-1 4 0,-86-7 0,-129 9 41,-365-4-93,3-43-75,403 27-53,-228-36 56,-335-62 193,462 76-172,-136-17 18,-24-3-16,1 10 74,427 57-136,-461-18 379,-281 56-151,2 43 472,371-2-355,272-43-322,-436 112 18,395-88-65,-186 63 37,311-91-37,-144 60 75,193-73-73,-89 42 60,-4 1 39,65-32-48,-115 48 156,134-52-153,1 1 0,-40 28 0,5 6 34,2 3 1,-106 109 0,95-76-53,-79 111 1,146-177-55,1 2 0,2 0 0,0 0 0,2 1 0,1 1 0,2 0 0,1 1 0,1 0 0,-4 35 0,8-37 3,2 0 1,1 0-1,1 0 0,2 0 0,0 0 0,2 0 0,2-1 0,0 0 1,2 0-1,13 33 0,-2-20 21,1 0 0,3-2 0,43 61 0,-25-48 56,91 87 0,-68-81 5,3-4-1,2-2 1,112 63 0,-45-39 84,3-7 0,168 60 0,80-25 59,-282-80-182,470 87 147,545-34 177,-607-55-57,142 5 156,422-39-71,-578 11-319,0 17-35,-413-13-39,540 35 15,-29-1 10,543-29 82,-254-57 14,-146-46 39,-501 56-93,128-23 27,222-67 50,-180-7-5,-165 25 7,-8-15 53,31-43 167,-242 152-331,28-20 140,81-74 0,-106 83-79,-1-1 1,0-1-1,41-66 1,-38 47 42,29-65-1,-50 92-108,0 0 0,-1-1 0,-2 0-1,0 0 1,4-42 0,-9 34-19,-1 0 1,-1 1-1,-1-1 1,-2 1-1,-1-1 1,-10-30-1,3 22-11,-2 0 1,-2 1-1,-39-70 0,20 54-16,-76-93 0,-56-31-7,71 91-7,-209-145 1,-132-38-34,423 262 56,-341-182-46,-62 21-14,120 83-35,-596-93-1,342 134-30,-4 41-277,-307 66-1544,7 83-3860,182 1-760,318-71 2877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32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6707,'2'-5'2609,"0"5"-1552,-5 0 816,3 8-1281,-1 16-352,1 8-256,1 15-16,2 10 32,0 10 288,1 3-512,0 5-865,5 4-767,-2 0 703,-6 4-2224,1-13-2242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1:09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4914,'25'2'889,"-16"0"-414,0 0 0,0-2 1,0 1-1,0-1 0,1 0 1,-1-1-1,0 0 1,0 0-1,0-1 0,17-6 1,3-3 454,1 1 0,51-10-1,65-3-706,367-13-34,109 57 67,159 96 274,-288-37 0,6-26 86,319-46 115,2-61-392,445-39-74,4 79-3510,-552 69-3484,-578-43 4456,123 10-2980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5:15:36.9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1" timeString="2020-11-06T05:16:01.625"/>
    </inkml:context>
  </inkml:definitions>
  <inkml:trace contextRef="#ctx0" brushRef="#br0">17199 7093 1077 0,'-1'-2'12'0,"-2"-1"-1"15,2 1-1-15,-2 1 15 0,2 0-2 16,0 0-3 0,0 0 0-16,0 0 21 0,-18-4-6 15,-33-3 1-15,30 10-3 0,-5 2-1 16,-3 3-2-16,-4 2-3 15,-1 3-23-15,2 4-1 16,-1 1 2-16,-7 6-3 16,-1 4 3-16,-3 1-4 15,2 5 2-15,-3 2-3 0,1 3 3 16,-1 3-3-16,-2 2 3 16,7 1-1-16,3 1-1 15,5 0 4-15,1 0-1 16,6 2 3-16,4 0-2 15,8-1 1-15,4 1-2 16,8-1-2-16,2-1 1 16,6 0-2-16,7-2-1 0,7-5 1 15,1-3 2-15,5-3-2 16,2-5 1-16,2-5 1 16,4-4 2-16,6-4 7 15,0-3 3-15,5-8-1 16,3-2 1-16,1-3-1 15,3-4 0-15,1-2 1 16,0-2-3-16,-2-2-7 16,0-3-3-16,0 0-1 15,1-1 2-15,0-6 1 16,2-1 0-16,-3-9 3 16,1-3 1-16,-2-7 4 15,-2-2 1-15,-6-6 2 0,-1-1 2 16,-5-4 6-1,-1 0 1-15,-5 4-4 0,0-1 0 16,-4 4-4-16,-2 0-2 16,-4 2-1-16,-5 2-4 15,-6 3-3-15,0 1-2 16,-13 4 8-16,0 1 1 16,-10 5 3-16,-6 1 0 15,-4 7-4-15,-2 2-2 16,-9 10-3-16,-4 0 0 0,-3 9-7 15,-4 3-1 1,-8 12-5-16,-2 4-2 0,-4 7 0 16,-3 2-5-16,-1 5-22 15,1 3-14-15,0 1-37 16,1-1 61-16,-7-5-50 16,1-6-29-16</inkml:trace>
  <inkml:trace contextRef="#ctx0" brushRef="#br0" timeOffset="11802.56">16760 3999 904 0,'2'-25'296'0,"-2"4"-309"16,0 2 1-16,-16 11 7 16,-9 3 3-16,-14 9 14 15,-4 3 8-15,-2 5 11 0,0 4 8 16,-1 4-3-16,0 1-3 16,-3 10-7-16,-12 2-9 15,-3 8 3-15,-4 10-2 16,-1 11-4-16,6 9 0 15,9 9-5-15,5 2-2 0,9 5 0 16,4-1-2-16,3 3-5 16,4 2-4-16,4-7 0 15,7-2 1-15,17-10 8 16,6-8 5-16,16-13-5 16,4-8 5-16,10-16-4 15,5-4-1-15,3-12 6 16,6-5-2-16,9-7-3 15,4-7 4-15,8-4 0 16,2 0 0-16,-4-7-4 16,-3 2-1-16,-7-2 2 15,-5-1-5-15,-8 4 6 16,0 0-3-16,-4 1-4 16,-2 3 6-16,-7 1-8 0,-7 2 1 15,-5 1 0 1,-9 0-4-16,-3 3-17 0,-1-2-29 15,-8-4-84-15,2-4 83 16</inkml:trace>
  <inkml:trace contextRef="#ctx0" brushRef="#br0" timeOffset="12440.89">17175 3874 730 0,'21'-5'295'16,"-36"0"-167"-16,1 0-84 15,-1-1-9-15,0 3 1 0,1-1-8 16,4 1 5-16,-1 3 1 16,3-1-8-16,4 1 5 15,-3 1-19-15,1 5 0 16,1 4-4-16,1 1-10 16,3 5 2-16,-2 0-2 15,6 9-1-15,1 4 3 16,4 12-2-16,4 6 5 15,0 11-5-15,-1 5 0 16,-2 15 7-16,-2 2-7 0,1 1 5 16,-3-3 1-16,0-12-6 15,-3-2 8-15,-1-9 1 16,1-5-1-16,-1-5 3 16,1-5-2-16,-3-8-7 15,1-3 2-15,0-11-2 16,-3-5-12-16,2-6-16 15,1-4-20-15,-1-2-37 16,1 3-24-16,-1-4 67 16</inkml:trace>
  <inkml:trace contextRef="#ctx0" brushRef="#br0" timeOffset="12752.02">17313 4429 1005 0,'-5'-3'424'0,"5"4"-160"0,5 4-260 15,-2 6-12-15,7 11 5 16,-3 3 5-16,3 12-2 15,3 2-1-15,-3 3-14 16,4 2-6-16,-1-1 0 16,-1-7-7-16,-2-8 3 15,0-10-5-15,-6-9-4 16,-1-5 1-16,-2-4-32 16,-1-8-25-16,-2-18 56 15</inkml:trace>
  <inkml:trace contextRef="#ctx0" brushRef="#br0" timeOffset="13807.41">17503 4520 1145 0,'28'83'386'0,"-28"-73"-373"16,5 4-15-16,1 3-1 0,3 0 3 16,4 1-2-16,0-7-2 15,3-1 0-15,1-6-2 16,0-1 7-16,-3-3 2 16,0-2 0-16,-1-2 8 15,-6-4-5-15,0-7 3 16,2-5 9-16,-4-9-5 15,-4 2 2-15,-1 0-3 16,-9 3-3-16,2 5 0 16,-4 0 1-16,-4 2 1 15,-1 1-2-15,-7 0-3 16,0 5-2-16,1 8-2 16,-1 4 4-16,0 17-6 15,0 5 4-15,-1 9-5 16,2 6-1-16,7-1-4 0,3-2 3 15,10-2 3-15,2-4-6 16,10-5 7-16,2-2-4 16,6-6-4-16,4-4 4 15,5-8-1-15,1-4 1 16,5-7 0-16,0-6 0 16,2-8 3-16,-2 0-3 15,-3-5 6-15,-4 1 0 16,-6 0 0-16,-1 0 10 15,-2 3-2-15,0 2 4 0,-3 9-4 16,1 3-6-16,-3 8-1 16,-1 5-7-16,1 9 3 15,-2 7 2-15,0 9 1 16,0-1 3-16,1-4-1 16,0-3-6-16,0-13-1 15,-4-6 3-15,5-5 4 16,2-10 2-16,5-10 6 15,2-5-5-15,1-9-4 16,-1 1 2-16,4 0-9 16,-3 0 7-16,0 5-4 15,2 6 1-15,-9 10 2 0,4 5-9 16,0 12 0 0,-5 4 1-16,6 10 0 0,-1 7 5 15,-4-3 1-15,4-3 1 16,-2-8-5-16,1-10 2 15,1-11 14-15,1-10 9 16,6-21 9-16,0-7 4 16,-1-12-15-16,-2-2-8 15,-6-2-6-15,-2-2 1 0,-10-5 4 16,-3-5 2-16,-4-7 6 16,-3-3-10-16,-1 6 7 15,0 5 3-15,-1 25 4 16,5 14 6-16,0 22-11 15,0 9-9-15,4 7-13 16,2 8-10-16,7 13 0 16,4 10 0-16,7 21 8 15,3 11 9-15,3 16 3 16,2 1-6-16,8-5-42 16,-5-3-21-16,2-19-35 15,-4-4-17-15,-8-20 21 16,-1-8 15-16,-10-17 26 15,-3-10 24-15,-7-19-32 16,-2-4 44-16</inkml:trace>
  <inkml:trace contextRef="#ctx0" brushRef="#br0" timeOffset="13973.08">18387 3964 1290 0,'51'-2'428'0,"37"-16"-443"16,8-6-44-16,-1-12-137 15,-7-8 129-15</inkml:trace>
  <inkml:trace contextRef="#ctx0" brushRef="#br0" timeOffset="15125.2">22140 3493 1158 0,'-14'-14'385'15,"-2"2"-388"-15,-10 8-46 16,-8 4-12-16,-20 12-3 0,-10 7 6 15,-11 12 39-15,-2 4 10 16,4 10 26-16,0 2 9 16,6 2 14-16,2 5-4 15,7 3-15-15,1 3-2 16,10 3-19-16,6 0 4 16,10-8-4-16,9-3-2 0,16-8 0 15,6-7 1 1,17-3-1-16,7-4-4 0,16-6 7 15,8-1-2-15,18-1 2 16,2-5 7-16,10 2-8 16,-2-1 3-16,-1 0 2 15,1 4-7-15,-5 4 4 16,0 0 2-16,-15-1-8 16,-10 3 7-16,-21-2-4 15,-13 1 3-15,-16 11 10 16,-8-2 3-16,-15 5 7 15,-3-1-6-15,-11-6-2 16,-2-9-5-16,-5-8-13 16,-1-8-6-16,3-13-14 15,7-5-1-15,5-16-6 16,10-4-8-16,10-7-19 0,6-6-26 16,9 0 54-16</inkml:trace>
  <inkml:trace contextRef="#ctx0" brushRef="#br0" timeOffset="17050.02">22347 4467 1217 0,'18'2'405'0,"14"-1"-410"15,2-1-4-15,1-1-24 16,-5-5-13-16,-6 0-7 16,-2-5 4-16,-3-15 29 15,1-3 11-15,-8-12 20 16,-1 1 21-16,-5-2 13 15,-4 4 10-15,-6 3-6 0,-6 2-14 16,-13 6-17-16,-7 5-12 16,-13 8-4-16,-10 3-1 15,-6 12 2-15,0 6-1 16,4 20-2-16,6 7-1 16,10 15 1-16,4 3-2 15,9 4-1-15,6 3 0 16,7-4 0-16,7-2 3 0,12-4-2 15,8-2-1 1,13-7 0-16,6-3-2 0,12-14 3 16,3-10-2-16,11-12 1 15,2-8 3-15,5-12-1 16,1-7 4-16,-9-9 0 16,-6-2 0-16,-9-2 3 15,-6-3-4-15,-5-1 5 16,-5-4 1-16,-1-1-1 15,-3 1 1-15,-1 0-6 16,3 4 4-16,1 8-8 16,-3 6 6-16,-6 8 3 15,-4 5 2-15,-9 7 5 16,-1 0-1-16,3 4 1 16,-6 1-3-16,4 1-2 0,-2 1-1 15,-2 1 0-15,0 0-2 16,0 1 9-16,0 0 1 15,0 0-1-15,0 0 2 16,-1 0-11-16,0 0-1 16,0 5-3-16,-5 15-3 15,-2 40 4-15,6-29 0 16,5 6-5-16,2 2 1 0,0 5 1 16,0 3-6-16,-3 0-3 15,3 1-1-15,-1-12-9 16,-4-9 7-16,0-14 10 15,0-10 2-15,-3-4 11 16,2-8-1-16,-1-5-4 16,0-7-5-16,0-6-14 15,-4-5-6-15,-2-11-6 16,1-5 9-16,2-8 8 16,3-3 3-16,5 7 11 15,3 7-1-15,2 15 6 16,4 14 2-16,-2 10 2 15,4 4-3-15,4 6-3 16,5 0-4-16,3-3-5 16,3-1 3-16,4-4-6 0,-2-4 7 15,2-5 2-15,0-1 1 16,-1-1 13-16,-4 2-5 16,-5 11-5-16,-5 1 0 15,-5 13-9-15,-4 8 0 16,4 11 2-16,2 11 0 0,-3 10 1 15,4 2-5-15,-3 6 0 16,-1-6-2-16,1-13-1 16,-6-4 7-16,1-20 4 15,0-4-6-15,-1-9 5 16,3-6 2-16,6-10-8 16,2-7 5-16,3-13-1 15,0-4-9-15,-6-11 0 16,1-3 0-16,1-9 2 15,-4-6 6-15,1-3 0 16,3 0 1-16,-3 7-2 16,3 6 2-16,2 17 10 15,-3 8-2-15,1 19-3 16,-3 10-5-16,-1 12-6 16,0 5 1-16,-2 14 0 15,-1-1 3-15,-1 1 3 0,0 4-5 16,1-8 0-16,3 6 0 15,1-5-2-15,5-2 8 16,7-1 1-16,1-3-7 16,8-4-2-16,2-3 1 15,-2-8-5-15,4-6 4 16,-3-11 3-16,1-4-7 16,3-8 3-16,-1-7 3 0,1-6 0 15,-2 0 6 1,-7-8 1-16,0 2-4 0,-11 0-3 15,-5-3 5-15,-9 5-3 16,-6 1 1-16,-9 1-3 16,-8 5-1-16,-13 5 0 15,-3 5 1-15,-4 18-2 16,-5 5-3-16,5 20 0 16,-1 11 4-16,0 19 1 15,3 5-2-15,6 7 1 16,2 0-7-16,13-4 4 15,4-3 4-15,10-10-1 16,9-6 1-16,6-14-9 16,6-7-3-16,11-15 1 15,1-6 3-15,5-17 8 0,3-5 6 16,-2-9-1-16,3-4 3 16,-4-2 1-16,5-2-6 15,-10-4 3-15,0-4 5 16,-6-4 0-16,-2-5 9 15,3 8 7-15,0 7-9 16,0 21 9-16,0 16-7 16,-5 12-5-16,3 13-6 15,-6 15-8-15,-3 6 0 0,-4 13 0 16,-1 4-1-16,-4-1-1 16,-2-2-12-16,0-10-10 15,0-7 10-15,-1-16-1 16,-3-8 16-16,1-11 29 15,-3-5 0-15,1-12 3 16,3-6-11-16,2-13-30 16,3-8-10-16,5-17 4 15,4-7 1-15,12-7 11 16,4 0 3-16,13 16-6 16,6 8 0-16,2 17 0 15,2 6-4-15,-6 4-39 16,-4 0-38-16,-11-4 248 15,-8-6-152-15</inkml:trace>
  <inkml:trace contextRef="#ctx0" brushRef="#br0" timeOffset="20271.59">17827 6863 676 0,'31'-38'265'0,"-31"36"-184"15,0 1-41-15,0-1-6 16,0 2-19-16,-1-1-10 16,1 1-5-16,0 0-5 15,0 0 7-15,0 0 5 16,-1 0 15-16,0 0 13 15,0 0 0-15,1 0 1 16,0 0-12-16,0 0-14 16,0 0-6-16,0 0-4 0,1 10 5 15,14 48-2-15,-7-20 6 16,-2 4-1-16,2 12-7 16,-1 6 8-16,-4 2-48 15,2 1-219-15,-1-16 185 16</inkml:trace>
  <inkml:trace contextRef="#ctx0" brushRef="#br0" timeOffset="23832.37">21760 8347 938 0,'3'-2'324'0,"6"-2"-306"16,1-1-24-16,3 3-30 15,-3 0-25-15,-2 1-13 16,-3-7 10-16,-4 0 40 16,-1 0 29-16,-1-6 55 15,-4 2 10-15,0-4 17 16,2 4 0-16,-3-1-32 16,3 3-13-16,-3 1-24 15,-2-2-11-15,-2 4-4 0,-6-1 3 16,0 4-2-16,-5-2 4 15,-2 2-2-15,-2-1 2 16,-6 1 1 0,-2 2 3-16,-7 1 3 0,-1 1-7 15,-2 5 3-15,-5 3-2 16,2 8-8-16,-3 3 9 16,-1 10-6-16,0 1-4 15,-2 6 7-15,-3 1-5 0,0-3-1 16,1 1 2-1,1 0-3-15,4-1 2 0,9 8-2 16,1 1-4-16,11 5 6 16,6 0-7-16,11 2 4 15,5 4 0-15,8-1-2 16,5 3-2-16,11-2 0 16,3-5 7-16,10-3-7 15,2-4 5-15,8-6-1 16,0-8-1-16,11-9 2 15,4-8 0-15,-3-11 10 16,6-3 2-16,1-6 12 16,3-1 8-16,6 0-6 15,5-4-6-15,4-4-11 16,0-3-6-16,-4-10-5 16,-5-2 4-16,-2-7 0 0,-3-4 3 15,-1-5 14-15,-4-6-1 16,-10-11 17-16,-5-2 0 15,-11-4-8-15,-5 4 1 16,-6 4-16-16,-5 3 0 16,-13 7-3-16,-7-1-3 15,-11 4-3-15,-9 4 5 0,-9 9-2 16,-9 5 8-16,-15 14 5 16,-6 2-9-16,-9 11-3 15,0 2-2-15,6 11-13 16,2 3 7-16,0 7-8 15,3 5-12-15,-8 8-31 16,-1 7-28-16,-5 18-61 16,-5 11-32-16,-11 21 109 15</inkml:trace>
  <inkml:trace contextRef="#ctx1" brushRef="#br0">20179 9102 0</inkml:trace>
  <inkml:trace contextRef="#ctx0" brushRef="#br0" timeOffset="25412.18">22307 8011 1019 0,'-5'-5'345'0,"8"0"-327"15,4-1-19-15,6-2-22 16,5 1 2-16,6-5-5 15,5 1 6-15,0-2 20 16,4-3 0-16,-8 2 6 16,-3 2 7-16,-3 7 6 15,-10 5 0-15,3 2-4 16,-2 6-7-16,-6 5-2 16,-3 5 0-16,-7 7-2 15,-5 3 2-15,-1 10-3 16,4-2 0-16,-2 3 9 15,10-1-3-15,1-5 0 16,4-2-3-16,5-8-9 16,1-5 3-16,7-5 0 15,-1-4 0-15,12-6 2 0,-2-5 0 16,16-10 12-16,5-7 7 16,13-12 1-16,6-3-7 15,1 1-31 1,-7 3-38-16,-15 11 35 0</inkml:trace>
  <inkml:trace contextRef="#ctx0" brushRef="#br0" timeOffset="26384.94">17196 9649 400 0,'-96'16'100'15</inkml:trace>
  <inkml:trace contextRef="#ctx0" brushRef="#br0" timeOffset="27199.33">16981 9527 731 0,'-33'-47'252'15,"33"42"-229"-15,0 1-11 16,-1 4 5-16,0 0 1 0,-2 0 14 16,-2 0 0-1,0 1 8-15,-3 2 14 0,-31 11 11 16,22-9 5-1,-3 3-2-15,-5-1-13 0,-5 4-25 16,-4 1-12-16,0 6-16 16,2 1 0-16,-3 4-2 15,5 3 3-15,0 1 0 16,4 5-3-16,5 2 1 16,1 4 0-16,2 1-1 15,3-2 2-15,1 1-4 16,5-2 0-16,9 4 2 15,0 1-8-15,6 3 7 16,3 0 1-16,8 4 2 16,3-3 8-16,3-2 1 15,6-4 0-15,2-8 0 0,4-4 5 16,11-4 1-16,0-4 5 16,1-5 2-16,2-4-7 15,-7-8 0-15,-3-1-5 16,1-4-1-16,-1-4 1 15,5 1-3-15,3-5 5 16,4-10-2-16,1-2 2 16,3-16-3-16,0-9-9 15,-7-4 0-15,-2-7-1 0,-6 1 3 16,-2 1 14-16,-5 0 4 16,-1 1 7-16,-6 0 1 15,1-2-2-15,-9 5-6 16,-1 0 1-16,-10 7 7 15,-9 7-3-15,-9 1 12 16,-5 5-1-16,-14 5-10 16,1-1-6-16,-11 8-7 15,-5 3-8-15,-5 10-2 16,-6 6 2-16,-10 5-4 16,-1 4 1-16,-6 6-1 15,-1 2 0-15,4 9-2 16,5 0-2-16,1 11-10 0,3 1-11 15,-4 7-69-15,-4 8-40 16,3 9 233-16,0 13-119 16</inkml:trace>
  <inkml:trace contextRef="#ctx0" brushRef="#br0" timeOffset="29032.19">17560 9007 900 0,'-5'2'309'0,"3"-2"-290"15,0 0-43-15,2 0-9 16,-2 0-7-16,1 0 2 15,0 0 18-15,0 0 14 16,1-1 24-16,0 0 15 0,0 0 24 16,18-10 1-16,41-39-9 15,-29 34-12-15,3 1-20 16,7 2-8-16,-4 0-5 16,0 0-1-1,-1 0-2-15,-5-3 6 0,0 5-4 16,-2 1-2-16,-7 5 0 15,-2 2-1-15,-10 4-4 16,-3 2 3-16,-6 8 7 16,-2 5-5-16,-5 3 4 15,-8 5 4-15,-3 1-7 16,-2 1-3-16,-6 2-3 16,4-2 1-16,-1 2-6 15,1-2 9-15,1-3 0 16,3-1 0-16,0-4 7 15,5 1-4-15,4-1 6 0,3-2-7 16,6-2-2-16,3 0 2 16,9 1-7-16,-4-6 5 15,9-1 2-15,3-2 4 16,1-6 6-16,5 1 5 16,1-3 8-16,2-3-4 15,-5 0 5-15,0-1-8 16,-2 3-6-16,-4 5-3 0,-2 2-7 15,-1 4 2-15,-8 4-4 16,-2 0 7-16,-6 8 1 16,-7 0-2-16,-10 7 0 15,-5 1 0-15,-13 7-3 16,-4 2 1-16,-8 2 1 16,-6 4-5-16,-4 3 1 15,-3 0 3-15,2-5-50 16,2-6-40-16,8-24 53 15</inkml:trace>
  <inkml:trace contextRef="#ctx0" brushRef="#br0" timeOffset="132173.15">19073 7121 816 0,'2'8'277'16,"6"6"-255"-16,-1 8-10 16,5 4 2-16,4 9 4 0,-5 6-9 15,4 4-1-15,0 5-1 16,-6 1-6-16,4 2 7 16,-15 5-4-16,-3-2 1 15,-7 0 15-15,-4-4 6 16,1-7 23-16,0 0 1 15,-5-8-8-15,3-1-7 16,0-10-17-16,1-5-6 16,9-6-9-16,1-9-1 15,2-3 1-15,2-4-3 16,-3-6 7-16,-1-4 3 0,0-8 6 16,-2-5 7-16,5-13 0 15,-3-8 0-15,3-16-9 16,3-11-3-16,3-10-7 15,8-6-2-15,8-1 9 16,0 5 4-16,6 10 14 16,-2 11 7-16,4 14-6 15,5 5-4-15,3 12-12 16,1 5-13-16,-6 8 1 16,-1 6-3-16,-5 5-5 15,-3 5 3-15,-1 7-5 16,-6 4 5-16,0 12 5 15,-4 2-3-15,-3 14 1 0,-4 3-2 16,-6 9 1-16,-5 4 1 16,-10 1 5-16,-1 1-5 15,-13-5 2-15,7-2 3 16,-3-8-3-16,2-4-1 16,2-6 0-16,0-5-2 15,7-8-1-15,2-5-1 0,11-9-3 16,3 0-2-16,6-3-3 15,7 0 6-15,8 0-1 16,4 1 7-16,7 0 1 16,1 1-2-16,2 4 2 15,1 0-5-15,6 1 3 16,-1-1-1-16,8-6-4 16,-2-6 4-16,2-6-1 15,0-3 3-15,-9-2 3 16,-2-2 2-16,-6 2-2 15,-9 1 0-15,-4 2 1 16,-3 3 1-16,-4 0 11 16,-1 0-2-16,-6 1 5 15,-3 0 4-15,-4-2 1 16,-5 1 5-16,-6-2-6 0,-2 1-5 16,-6 5-10-16,-4 0-6 15,1 9-1-15,-6 3-2 16,2 10-2-16,-2 1-6 15,2 8 5-15,6 3-7 16,6 5 0-16,4 1-2 16,8-1-6-16,4 2-3 15,6-2-11-15,7-3 3 0,8-4-1 16,7-5 10-16,9-13 10 16,3-3 4-16,6-14 3 15,1-6 2-15,-4-7 8 16,1-2 4-16,-6 1 4 15,-2-1 0-15,-6 4 4 16,-6 3 1-16,-5 4 9 16,-5 0 5-16,-6 7 9 15,-1-3-2-15,-6 4 2 16,2 4-5-16,-2-3-13 16,-2 1 2-16,-1-1-18 15,0-3 0-15,-1 0-2 16,-2 2-4-16,-1 1 2 15,-2 1 0-15,-2 5-6 0,-5-1 1 16,0 3-2-16,1 3-6 16,-2 0-1-16,2 3-7 15,2 3 1-15,0-2 3 16,2-1 2-16,1 2 6 16,3-2 0-16,2 1 0 15,1-1 1-15,-1 2-4 16,4 1-1-16,1 2 1 0,0 5 2 15,1 1 1-15,2-1 4 16,1 1-1 0,2-2 5-16,3 0-4 0,3-6 0 15,2 0-1-15,5-9-5 16,0-2 8-16,4-5-2 16,3-2 7-16,1-5 1 15,-1-1-2-15,-1-6 3 16,4 0-4-16,-3 0 8 15,-5-1-1-15,0 5 5 16,-10-3 4-16,-1 7-4 16,-5-1 1-16,-5 3 0 15,1 1-4-15,-6-2 2 16,-4 0 1-16,-5-3-3 16,-8 1 5-16,-1-1-9 0,4-2 4 15,5 5-7-15,5 3-7 16,5 1-2-16,1 4-3 15,4 3-5-15,1 0 2 16,-2-1-3-16,0 0 0 16,0 0 5-16,0 0-2 15,3 0 6-15,11 5 0 16,37 18 0-16,-30-15 2 16,-3 7 2-16,1 7-6 15,-3 13 2-15,3 7 1 0,-2 28-2 16,-2 8 7-16,-6 7 0 15,0 1-2-15,0-14 6 16,1-8 0-16,1-17-2 16,2-1 4-16,4-9-7 15,0-5-2-15,0-6-1 16,2-5-3-16,-7-9-10 16,0-5-10-16,-5-3-35 15,-1-4-18-15,1-7-33 16,-3-7-21-16,-1-19-63 15,0-9 119-15</inkml:trace>
  <inkml:trace contextRef="#ctx0" brushRef="#br0" timeOffset="133809.59">20433 7295 926 0,'40'-9'316'0,"-30"5"-313"0,-2-2 5 16,1 0-5-16,-4 2-2 15,-1-4 4-15,-3-2-1 16,-1 0 27-16,-4 0 18 16,1 5 28-16,2 3 13 0,-1 3-10 15,-4-1-13-15,5 0-32 16,0 0-12-16,-6 14-16 15,-19 54-6-15,14-25 2 16,6 6 0-16,0-4 0 16,3 2-1-16,5-5-1 15,0-4-1-15,3-8 5 16,1-4 1-16,5-8 2 16,1-1 2-16,5-3-9 15,4-4 2-15,0-4-3 16,0-5 1-16,2-5 4 15,-5-5-5-15,4-7 14 16,-3-5-7-16,-4-12 10 16,2-3 5-16,-4-2 10 15,-3-4 7-15,0 0 3 16,-4 0-1-16,0-9-21 0,0 5-2 16,-1 7-11-16,-2 8-3 15,-1 17 8-15,-1 5-4 16,0 9-8-16,2 5 0 15,5 12-9-15,3 8 5 16,6 14 4-16,-2 5-1 16,1 3 4-16,3-4-2 0,2-9 0 15,3-5 0 1,4-15 1-16,6 1-2 0,1-10-1 16,3-5 4-16,-2-6-4 15,-3-7 3-15,-3-4-2 16,-2-5 1-16,-5-2 2 15,-5-5 2-15,-6-3 2 16,-6 0 4-16,-6-7 4 16,-9 0 0-16,-4-5-3 15,-3-1-3-15,-7 4-4 16,-1 8-3-16,2 9 3 16,4 9-5-16,3 14 1 15,2 5-2-15,3 21-8 16,0 7-3-16,7 17 0 15,6 1 0-15,11-3 1 16,8-2-4-16,14-15 1 0,3-12-1 16,6-11 4-16,-1-9 10 15,2-17-3-15,1-2 4 16,0-12 6-16,2-4 2 16,1-5-1-16,-7-3 0 15,-1-4-3-15,-9 1-4 16,-16 1 9-16,-1 3 2 15,-16 6 3-15,0 4 8 0,0 17 6 16,0 5 9-16,3 14-10 16,2 7-11-16,11 10-8 15,4 4-8-15,13 7 1 16,8 2 1-16,4-3-1 16,-2-3-4-16,-4 1-1 15,-3-2 1-15,-9 3-18 16,-7 4-11-16,-11 3 1 15,-9 1 3-15,-14 0 22 16,-3 0 9-16,-6-2 12 16,-2-3 1-16,3-6-4 15,6-4-3-15,5-8-9 16,6-2 2-16,3-8-2 16,2-2-1-16,4-9 2 15,4-7-4-15,9-15 11 16,4-11 1-16,8-9 8 0,2-9 7 15,5-13-1-15,-3-7 3 16,-4-12-6-16,1-8-6 16,-5-6-8-16,2-5-1 15,2 4-6-15,-5 3 1 16,-3 15-1-16,-5 10 3 0,-5 19 2 16,-3 10-4-16,-4 22 2 15,-2 9-8-15,-2 13 2 16,0 5-1-16,-2 12-6 15,-4 8 6-15,-1 25-4 16,-2 13 4-16,5 16 4 16,1 7-2-16,7 14 0 15,5 7 0-15,6 4-12 16,5-4-2-16,6-17 0 16,0-16-1-16,7-17 5 15,-2-11-17-15,-1-16-38 16,0-7-23-16,-6-18-47 15,0-8-20-15,-9-20-41 16,0-7 118-16</inkml:trace>
  <inkml:trace contextRef="#ctx0" brushRef="#br0" timeOffset="133977.51">21961 6801 1301 0,'-4'31'482'0,"11"4"-343"16,23-8-137-16,12-5-6 0,11-21-14 16,8-12-13-16,8-31-89 15,5-15-63-15,7-23 110 16</inkml:trace>
  <inkml:trace contextRef="#ctx0" brushRef="#br0" timeOffset="137611.94">18329 9761 883 0,'70'31'342'0,"-61"-32"-211"16,-1 0-125-16,4 3 1 16,1 11-6-16,-4 4 1 0,5 11 1 15,-1 6-2 1,0 7 1-16,0 3 1 0,-3 7-3 15,-3 1 0-15,-2 0 2 16,-3-6 1-16,-2-16 5 16,1-4 5-16,0-17 13 15,-1-5 12-15,2-4 28 16,-2-5 3-16,-1 4-13 16,0-3-9-16,-6-31-38 15,-6-37-5-15,8 22-4 16,2-4-1-16,1-13 4 15,2-7-3-15,6-8 1 16,5 2 0-16,11 9 13 16,5 9 10-16,15 20 19 0,0 8 4 15,7 16-12-15,1 7-6 16,-10 14-27-16,-3 8-2 16,-12 19-4-16,-5 9-3 15,-12 15-2-15,-4 7 1 16,-14 1-12-16,-5 3-2 15,-8-9 6-15,-2-8-2 0,-2-6 18 16,-2-6 1 0,0-8 7-16,-2-2 2 0,5-7-7 15,2-4 3-15,7-6-3 16,7 0-6-16,3-4 2 16,6 2-3-16,2 1-4 15,12 0 5-15,7 2 1 16,4 0 2-16,11 2-2 15,-3 0 5-15,3 3-5 16,0 2 0-16,1-3 3 16,-2-4-4-16,4-7 8 15,2-3-1-15,1-5 12 16,2-2 2-16,3-6 5 16,-2-1-2-16,-5-8-6 15,-1-1-3-15,-6-2-6 16,-6-3-2-16,-6-2-1 15,-6-1 1-15,-5-2-2 16,-2 2 5-16,-7 0-4 0,-4 0 8 16,-4-5-5-16,-5 3-3 15,-8-3-3-15,0 2-9 16,-4 18-3-16,-6 8-1 16,-4 27-2-16,-7 14 8 0,-6 16 3 15,5 3 2-15,6 4 0 16,11 0-2-16,16-6-7 15,6 0-5-15,13-11-4 16,4-6 0-16,14-15 6 16,6-11 10-16,13-15 14 15,9-9-2-15,1-14 9 16,5-3-4-16,-4-11 1 16,-5 1 2-16,0-2-7 15,-3 1 2-15,-2 2-5 16,-5-2-1-16,-11 5-4 15,-4-2-2-15,-19 12-3 16,-8 7-1-16,-3 16 4 16,-8 9-1-16,-5 17-2 15,4 6 3-15,-6 13 1 16,4 6-1-16,6 0 1 0,4-2 2 16,9-7-3-16,6-4 0 15,10 1-1-15,5-5-1 16,1-1-1-16,-1-3 7 15,-3-5-3-15,-3-3 4 16,-5-4-1-16,-3 1-6 16,-8 0 7-16,-1 2-5 15,-9 2 5-15,-3-2-2 0,-5 0 3 16,0-4-2-16,1 0-1 16,1-5 0-16,4-1-8 15,3-1 4-15,2-3-8 16,6 4 6-16,11-4 4 15,4-3-4-15,10-11 10 16,-1-8-6-16,2-9 0 16,-1-3 4-16,-2-4-2 15,1 1 5-15,-4-4 9 16,-5 4 7-16,-5 2 17 16,-1-2 0-16,-7 4-8 15,-1-2-8-15,0 0-20 16,2 9-3-16,-2 7-1 15,2 8-7-15,-2 13-4 0,1 8 0 16,1 15-3-16,2 9 5 16,1 16 4-16,-2 4 3 15,-4 22 2-15,0 9-1 16,-6 15-3-16,-4 1 4 16,-2-14 2-16,2-11 3 15,2-24 6-15,3-13-6 16,2-21 3-16,-1-9 2 0,-1-13 4 15,-3-13 4-15,-1-18 0 16,-2-10-5-16,0-20-8 16,1-9-4-16,1-16-1 15,3-3-2-15,3-11 2 16,5 0-1-16,8 14-1 16,8 4 2-16,11 24-3 15,3 15 3-15,7 21 0 16,0 13-2-16,3 24-4 15,-2 13-3-15,-7 15 3 16,-4 8-4-16,-13 1 1 16,-4 2 0-16,-12-2-8 15,-4-2 5-15,-10 3 8 16,-8-8 3-16,-6-3 3 16,-5-4 3-16,-9-8 1 0,0-3-1 15,-6-11-12-15,6-3-20 16,1-9-39-16,1-6-18 15,12-5-10-15,1-1 8 16,12 2 18-16,6 0 7 16,8 6-15-16,7-2-11 15,10 1-38-15,4 1 84 16,11-5 16-16</inkml:trace>
  <inkml:trace contextRef="#ctx0" brushRef="#br0" timeOffset="138838.87">20474 9869 729 0,'48'-16'334'16,"0"0"-178"-16,-14 7-20 15,-6 4-16-15,-11-2-45 16,-11 5-14-16,-3 1-30 16,-4 0-10-16,-11 3-7 15,-4-1-10-15,-14 5-3 16,-4 0 3-16,-3 3-5 15,-1 3 3-15,5 3 10 16,7 3-4-16,4 6 5 16,5 4-2-16,12 5-7 15,4 2 1-15,11-1-5 0,4-2 0 16,12-4-6-16,6-7-3 16,7-11 2-16,1-6 0 15,-2-13 8-15,-6-7 5 16,-10-7 0-16,-2-1 4 15,-12-3-6-15,-3 0 9 16,-5 3 20-16,-5 0 6 0,0 1 21 16,-1 1-8-16,2 1-18 15,1 0-10-15,0-1-10 16,6 4 4-16,-3 3 7 16,8 0 6-16,7 9-2 15,-2 0-8-15,4 5-7 16,1 4-5-16,-4 6-9 15,0 3-2-15,0 8-2 16,-5 3-1-16,-4 7 2 16,-1 3 2-16,-6 7-4 15,0 2 1-15,-2-6 7 16,0-5 0-16,2-17 7 16,2-8 2-16,1-10-2 15,4-6 2-15,6-14-3 16,4-5-1-16,5-13-7 0,1-2-7 15,0-2-9-15,-1 2 1 16,-1 4 3-16,0 7 5 16,-2 15 7-16,-1 7-1 15,0 15-2-15,1 3-3 16,26 29-10 0,-13-19 12-16,0 0 3 0,4-12 2 15,1-5 3-15,-1-12 3 16,0-4 0-16,5-15-1 15,-3-4 1-15,-4-5-6 16,-3 0 3-16,-5 3 0 16,-5 2 0-16,-7-4-1 15,-6 1-3-15,-8 0 1 16,-7-2-2-16,-7 9-5 16,-3 7 1-16,-5 10-8 15,2 13-2-15,-4 16 8 16,1 8-2-16,5 10 12 15,3 4 4-15,13 7 2 16,4 5-2-16,8 1-3 16,5 1-1-16,6-8-2 15,5-2 0-15,6-10-2 16,1-1 0-16,0-2-3 16,-6-1 3-16,-4 2 0 0,-8 2 0 15,-7 7-11-15,-9 6-7 16,-11 3-6-16,-1 0-1 15,-4-14 14-15,6-11 11 16,6-17 12-16,4-4 0 16,6-9-2-16,6-4-1 15,12-7-9-15,6-8 1 16,14-5 0-16,-2-2-2 0,7-5 3 16,0-1 2-16,-3-3 7 15,3 0 5-15,-1-5 12 16,0-3 1-16,-3-1-7 15,0-1 3-15,-10 4-10 16,-7 1 0-16,-14 3-3 16,-5 6-1-16,-13 7-8 15,-10 2-4-15,-11 6 2 16,-8 0-8-16,-3 6-12 16,2 10 6-16,4 11-10 15,6 10 7-15,5 17 15 16,7 4-6-16,15 21 3 0,11 12-1 15,25 14 2 1,17 6 0-16,26-13-15 0,17-10-41 16,12-33-92-16,2-19-58 15,1-27 118-15</inkml:trace>
  <inkml:trace contextRef="#ctx0" brushRef="#br0" timeOffset="142819.56">21795 10915 747 0,'0'-4'265'0,"0"-2"-232"16,0 2-8-16,-6-1-14 16,3-1 1-16,-4 2 9 15,1 2 7-15,-5-2 16 16,-2 3 3-16,1 1 1 15,-4 0 0-15,2 3-8 16,0 0-8-16,-5-2-12 16,1 3-8-16,-5-1-7 15,-3 1-1-15,0 1 1 0,-2 0 2 16,-1 2 4 0,2 1 1-16,-2 4 0 0,0 2-2 15,-2 7-4-15,-1 2 0 16,4 6-5-16,2 4 5 15,4 2 0-15,3 1 1 16,9-2-1-16,3-2-2 16,8-2-1-16,2-2 0 15,5-3-2-15,2 2 0 0,3-1 1 16,1-2 0-16,4 3 1 16,1 1 3-16,4 0 1 15,2 1 0-15,8-7 15 16,0-5 3-16,6-8 1 15,3-7 1-15,0-6-9 16,1-3-4-16,-3-7 4 16,-2 1 1-16,1-5 5 15,0 1-4-15,3-1-5 16,-1-3-5-16,2-3-8 16,0 1 1-16,-5-4 3 15,0-2 3-15,-8-2 7 16,-3-5 9-16,-4-3 7 15,-4 3 6-15,-7-2-1 16,-5-1-5-16,-6 2-12 0,-3-2-7 16,-9 5-6-16,-5 1-7 15,-11 6 4-15,-6 4 7 16,-7 8 11-16,-6 3 14 16,-4 6 0-16,1 5-7 15,-1 2-13-15,6 4-10 16,9 4-6-16,3 1-6 15,8 0-44-15,2 3-37 0,-4-2-70 16,1 2-41-16,-1 2 122 16</inkml:trace>
  <inkml:trace contextRef="#ctx0" brushRef="#br0" timeOffset="143636.28">22111 10448 597 0,'-70'12'229'16,"67"-22"-159"-16,6-5-30 15,1-3 2-15,6-3 8 16,0-2-2-16,-1 0-6 16,1-1-4-16,0-2-5 15,0 0 1-15,1 0 0 16,-1 0 8-16,-2 4 6 16,-3 7 3-16,-3 3 8 15,-2 5 0-15,0 9-18 16,0-1-9-16,0 10-18 15,-4 1-10-15,-1 6-1 16,-1 9 0-16,-5 4 0 0,1 7 1 16,-6 6 0-16,-4 3-2 15,-3 8-1-15,-3 4 0 16,-1 4 0-16,2-3 2 16,4-9 14-16,0-8 6 15,12-13 9-15,2-5 0 16,10-10-13-16,8-1-5 15,7-5-6-15,6-2-1 0,7-8-1 16,3-4-2-16,44-29-25 31,-38 11-2-31,1-6-7 0,-1 0-12 16,-3 1-14-16,-5 0-38 16,-2 5-18-16,-11 3 69 15</inkml:trace>
  <inkml:trace contextRef="#ctx0" brushRef="#br0" timeOffset="143885.26">22466 10274 1055 0,'-4'-5'408'0,"2"10"-299"0,-1 6-19 15,-5 14-40-15,-2 7-15 16,-2 18-17-16,-7 10-5 16,-6 22-5-16,0 9 0 15,0 15-1-15,7 2-2 16,0-2-5-16,3-2-6 16,2-12-86-16,-2-8 250 15,1-22-143-15</inkml:trace>
  <inkml:trace contextRef="#ctx0" brushRef="#br0" timeOffset="146767.07">20238 11000 543 0,'46'20'186'15,"-37"-34"-172"-15,2-3-16 16</inkml:trace>
  <inkml:trace contextRef="#ctx0" brushRef="#br0" timeOffset="147599.46">20305 10950 598 0,'30'-33'236'15,"-32"33"-156"-15,-2 2-22 16,3 0-16-16,0-2-6 16,1 0-9-16,-3 0 1 15,2 0-8-15,0 0 0 0,0 1-3 16,-1 4 5-1,1-1 14-15,0-2 7 0,0-1 12 16,0-1 3-16,1 0-1 16,-7 2-1-16,5-2-4 15,1 0-7-15,-2 0-7 16,3 0-6-16,-2 0-18 16,1 0-1-16,0 0-10 15,0 0-2-15,0 0 3 16,0 0 2-16,0 0 5 15,0 0 1-15,0 0 7 16,1 0-3-16,-3 0 2 16,2 1-2-16,-3 9-6 15,-7 34 6-15,13-27-7 0,4 3-1 16,1 6-2 0,2 3-2-16,0 5-1 15,1 3-1-15,-2 2 2 0,2 0-2 16,3 0 2-16,0-2 2 15,2 0-2-15,2 4-2 16,2 6 5-16,2 5-7 16,4 6 1-16,0 4 3 15,6 11-7-15,1 1 3 16,5 6 0-16,3 5 0 0,0 4 3 16,-1 7-3-16,0 4 5 15,2-2-4-15,2-1 0 16,-2 0 5-16,9 2-6 15,4 3 9-15,2 3 5 16,7 3 5-16,-1 1-1 16,-3 2-4-16,5 0 0 15,-6 8-6-15,0 6 5 16,3 5-2-16,-1 5-3 16,5 0-5-16,-7-3-1 15,-4 1-1-15,4-2-2 16,0-2 3-16,6 1-1 15,1-2-4-15,-5 3 1 16,0 0 1-16,-4 3 1 16,-2 2 2-16,0 1-2 15,-1-1 1-15,-4-3-1 0,-2 2 2 16,-2-11 10-16,0-3 7 16,-6-16 6-16,0-9-1 15,-4-17-4-15,-6-10-9 16,-2-13-7-16,-2-5 2 15,-7-14-5-15,-3-6 0 0,-2-9-1 16,-4-6-3-16,-3-9-23 16,-3 0-22-16,-3-5-60 15,2-3-42-15,-2-9 93 16</inkml:trace>
  <inkml:trace contextRef="#ctx0" brushRef="#br0" timeOffset="148797.29">21241 16557 1116 0,'12'-34'428'16,"-12"37"-320"-16,-1-3-21 16,1 1-64-16,0-1-2 15,0 0-16-15,0 0-5 0,0 0 1 16,2 14-3-16,10 51 6 15,-1-29 0-15,4 13-1 16,30 77 6 0,-20-48-3-16,2 9-1 15,1 1-1-15,-3-11-2 16,-4-8-1-16,-5-26 2 16,-4-13-1-16,0-15 0 15,1-6-3-15,-7-6-31 16,-5-3-17-16,-10-9-80 15,-4-7 80-15,-12-18 14 16</inkml:trace>
  <inkml:trace contextRef="#ctx0" brushRef="#br0" timeOffset="149041.54">21224 16703 1250 0,'-33'-47'462'16,"41"47"-365"-16,6-6-39 16,10-8-42-16,3-7 5 15,10-9-4-15,6-6-18 16,2-10-34-16,9 3-19 0,0-4-35 16,-5 3-6-16,-4 8-16 15,-8 3-11-15,-13 13-46 16,-4 8 102-16</inkml:trace>
  <inkml:trace contextRef="#ctx0" brushRef="#br0" timeOffset="149285.34">21298 17121 1336 0,'10'-4'480'0,"8"-3"-377"16,12-5-82-16,10-4-12 16,12-9 2-16,-2-7-6 15,8-8-63-15,-3 2-43 16,-4 1-129-16,-4 0 131 15</inkml:trace>
  <inkml:trace contextRef="#ctx0" brushRef="#br0" timeOffset="149498.76">21861 16690 982 0,'-4'0'449'0,"0"1"-197"15,0-1-88-15,3 2-89 16,1-2-28-16,0 0-32 16,0 0-16-16,10 19-5 15,31 41-7-15,-18-22-44 16,-5 4-27-16,-3 5-75 16,-1 1-26-16,-1-10 117 0</inkml:trace>
  <inkml:trace contextRef="#ctx0" brushRef="#br0" timeOffset="150230.26">22058 16776 1224 0,'-3'18'462'0,"4"-2"-296"0,8 0-171 15,5-3-15-15,-1-5-37 16,2 1-27-16,-3-7-56 16,2-3-17-16,2-4-44 15,1-1-21-15,-2 4 76 16,-2 2 60-16,-2 0 137 16,-1-3 70-16,2-5 35 15,2-3-5-15,1-8-12 16,2-4-8-16,-5-12-8 15,0-4-14-15,-4-13-6 16,-3-5-3-16,0-9-15 0,-5-4 0 16,-4-2-13-16,-1-5-12 15,-3-5-17-15,-3-3-15 16,-3-6-23-16,-3 2 1 16,-4 13-8-16,1 12-2 15,0 27-5-15,0 15-4 16,-1 20-3-16,-2 10 3 15,0 33 4-15,4 14 3 16,5 29 3-16,10 12 0 0,11 8 3 16,7 5 0-16,19 0-9 15,2-2-27-15,13-14-40 16,5-13-4-16,6-31 3 16,1-15 27-16,-3-26 45 15,1-7 11-15,-5-12 34 16,-4-7 11-16,-4-11 12 15,-6-6-3-15,-6-10-25 16,-4-4-15-16,-6-4-34 16,-7-1-26-16,-13 0-25 15,-5 4-11-15,-14 1 8 16,-12 4 25-16,-8 6 20 16,-1 4 18-16,2 14 19 15,3 7 0-15,10 22 5 16,3 15 1-16,8 30-3 0,6 12 4 15,14 21 1-15,11 7 3 16,15-8 0-16,5-8-9 16,9-20-11-16,3-17-37 15,3-21-60-15,0-14-51 16,6-24 80-16</inkml:trace>
  <inkml:trace contextRef="#ctx0" brushRef="#br0" timeOffset="150581.57">22935 15216 1363 0,'44'151'486'0,"-29"-82"-412"16,6 10-5-16,3 14-36 15,-1 5-3-15,3 18-24 16,3 15-16-16,-4 14-12 16,-1 10-16-16,-1 5-9 0,-2-9 11 15,-1-11 13-15,-3-15 16 16,-1-31 10-16,-2-16-3 15,0-30-15-15,-1-11-28 16,-3-22-69-16,-3-9-47 16,-5-21 93-16</inkml:trace>
  <inkml:trace contextRef="#ctx0" brushRef="#br0" timeOffset="151122.78">23273 15612 1384 0,'71'-32'504'16,"-69"34"-364"-16,6 11-151 15,5 7-13-15,4 21 18 16,6 15 6-16,1 17-9 0,1 11-12 15,0 15-39-15,-5 4-18 16,-3 7-1 0,-6-11 15-16,-6-24 29 0,-2-17 25 15,-3-35 61-15,0-11 31 16,-6-14 52-16,-5-9-1 16,-10-21-39-16,-2-10-26 15,-4-20-49-15,0-14-11 16,3-19-11-16,3-15-3 0,6-25-11 15,7-12 2-15,16-12 4 16,1 3 5-16,15 15 6 16,7 16 4-16,8 45 15 15,4 20 7-15,1 35 17 16,-4 13 3-16,-5 20-17 16,1 11-10-16,-8 16-19 15,-3 13-4-15,-13 14-18 16,-9 4-11-16,-14 13-28 15,-7 1-12-15,-9 4 21 16,-2-6 11-16,-1-12 32 16,2-13 10-16,0-16-3 15,5-8-33-15,0-9-77 16,3-4-45-16,3 0-88 0,11-1 144 16</inkml:trace>
  <inkml:trace contextRef="#ctx0" brushRef="#br0" timeOffset="151347.07">23866 15647 1379 0,'10'25'531'0,"1"11"-356"15,2 7-129-15,1 16-39 16,4 5-3-16,-5 9-28 16,0-1-54-16,0-7-134 15,-8-5-310-15,5-20 339 16</inkml:trace>
  <inkml:trace contextRef="#ctx0" brushRef="#br0" timeOffset="151745.5">24081 15701 1120 0,'11'30'360'16,"5"-1"-383"-1,-1-8-17-15,-3-13 2 0,1-6 17 16,0-14 32-16,3-3 21 15,-4-15 28-15,0 1 14 0,-2-3 18 16,-5 0 3-16,0 1-10 16,-3-4-14-16,-1-4-35 15,-2 2-12-15,-1 4-18 16,-4 3-2-16,-1 10-11 16,0 0-5-16,-2 13-12 15,-2 7 5-15,-2 20 2 16,-2 11 10-16,-1 25 20 15,6 8 5-15,9 8 54 16,9 1 20-16,15-15 11 16,10-4-2-16,17-18-52 15,12-6-30-15,5-21-60 16,6-21-64-16,-3-25-140 16,-5-11 151-16</inkml:trace>
  <inkml:trace contextRef="#ctx0" brushRef="#br0" timeOffset="155690.47">22030 17584 1018 0,'-4'-10'473'16,"4"5"-134"-16,3 5-276 0,4 2-34 15,10 11-24-15,-1 10-15 16,6 14-17-16,1 8-5 16,-3 6-26-16,0 1-5 15,-7-1-6-15,-3-10 7 16,-5-16 33-16,-4-12 18 16,-1-9 51-16,-3-4 22 15,-7-9 23-15,0-5 0 0,-5-16-27 16,3-5-16-16,4-12-17 31,0-5-7-31,8-15-5 0,0-11-2 0,8-8-11 16,7-3-1-16,10 13 0 15,2 14-3-15,9 21 1 16,5 15-1-16,1 25 5 16,7 5 2-16,4 17 3 15,2 6-2-15,-5 8-33 16,-4 7-26-16,-12 14-29 15,-8 9-11-15,-17 7 15 16,-9-5 24-16,-16-8 43 16,-8-10 23-16,-11-11 26 15,-8 0 3-15,-1-8-12 16,-2-5-9-16,4-10-18 0,4-5-6 16,8-12-30-16,3-1-24 15,15-3-22-15,11-6-3 16,10 1 25-16,11 0 21 15,14 2 35-15,6 3 11 16,18-1 17-16,6 1 7 16,0 0 1-16,0-5 2 0,-5-1 11 15,-2-7 6 1,1-8 13-16,-3-5 3 0,-6-5-15 16,-4-6-11-16,-16-3-20 15,-2 7-10-15,-17 3-7 16,-5 8 2-16,-12 11 4 15,-8-2 2-15,-7 10-3 16,-5 2-8-16,-4 7-7 16,1 5-6-16,4 14-3 15,6 10 3-15,12 16-2 16,6 3 3-16,10 5-9 16,10-8-2-16,9-12 1 15,3-2-3-15,6-16 12 16,0-7 6-16,-2-8 6 0,1-6 10 15,-9-8 8 1,-1-2 1-16,-9-5 1 0,-5-2-2 16,-8-3-8-16,-3 1-1 15,-8-1 14-15,-4-3 6 16,-5 2 18-16,-3-3 0 16,3 6-3-16,7 7 6 15,2 9-1-15,6 4 3 16,2 2-10-16,2 2-16 15,-2 0-18-15,0 0-7 0,0 0-4 16,5-2 1-16,11-2 2 16,31-11 1-16,-35 7 4 15,-3 1-1-15,-6 6-9 16,-1-1-6-16,0 8-32 16,1 6 2-16,2 13 11 15,3 9 7-15,5 13 31 16,0-1 0-16,8-8 1 15,2-4-4-15,2-19 5 16,1-7-2-16,0-11-1 16,1-9 3-16,-4-8-5 15,-2-3 4-15,-3-6 3 16,-5 0-2-16,-7 2-1 16,0 4-1-16,-6 2-4 0,0 3-1 15,0 9-2 1,-2-1-6-16,4 9-7 0,5 5-1 15,8 9-6-15,4 7 2 16,6 5 8-16,0 1 1 16,-2-7 4-16,0-2 3 15,0-11-6-15,1-8 0 0,1-10 5 16,-1-8-2 0,-1-11 5-16,-4-3 3 0,-4-5 4 15,-1 3 8-15,-11 2 8 16,-1 2 6-16,-5 6 16 15,-3-2-1-15,-8 0-8 16,-3 1-8-16,2 3-20 16,1 3-6-16,5 12 3 15,4 2 2-15,2 6 2 16,1 0-2-16,1-2-4 16,0 2-7-16,0 0-11 15,0 0-4-15,1 0-15 16,0 0 3-16,0-1 2 15,0 1 12-15,6-3 11 16,11-4 4-16,37-13 1 16,-35 15 0-16,2-2-1 0,0 4 1 15,-4-3 4-15,3 5-1 16,-7 3 0-16,-1 1-3 16,4 10-2-16,-2 6-13 15,-3 9 10-15,1 5-2 16,-8 6 6-16,2 2 5 15,3-2-19-15,-1-5-8 0,0-11-7 16,-6-11 7-16,0-11 25 16,-1-5 18-1,4-9 22-15,1-1 4 16,0-9 2-16,2 0-9 0,-5-6-15 16,3-2-8-16,0-3-16 15,-4 4-6-15,4 9-11 16,-4 3-6-16,1 18-1 15,2 4 0-15,3 12 1 16,3 4 7-16,1 6 6 16,3 1 5-16,2 0-5 15,-4-2-12-15,3-9-23 16,-2-4-4-16,-1-12 18 16,-1-7 15-16,0-13 29 15,-1-8 7-15,1-11-4 0,-1-5-4 16,-7-3 2-16,0-3 6 15,-7 4 18-15,-2-3 8 16,-7-5 0-16,-4-3-7 16,-2-9-22-16,-1 4-7 15,0-1-5-15,0 6-5 16,7 19 12-16,1 5-2 16,6 21 7-16,4 7 9 0,2 11-13 15,1 10 0 1,4 22-13-16,3 14-7 15,3 19 8-15,3 5 2 0,4 4-11 16,1 6-13-16,5 2-35 16,1-4-26-16,0-13-39 15,-1-18 0-15,-2-25 25 16,2-13 31-16,1-16 55 16,-1-10 12-16,0-11 4 15,1-2-3-15,-9-12-4 16,1 3-2-16,-6-3 5 15,-5 1 5-15,-1 3 3 16,-1 3 2-16,-4 2 3 16,-1 1 1-16,-3 2 1 15,-5 1-6-15,-6 4-11 0,2 7-1 16,1 9-8 0,1 5-2-16,0 13 0 15,-3 7-3-15,2 12 5 0,1 4 3 16,12 2 1-16,7-3 3 15,9-8-4-15,-1-5-4 16,5-11-6-16,2-4-7 16,1-8 3-16,2-3 6 0,-7-9 11 15,0-3 8-15,-7-6 9 16,-3-2 9-16,-1-2 8 16,-6 0 3-16,-3 1 2 15,-2-2-4-15,-5 2-3 16,0 1-6-16,4 7 0 15,0 5 3 1,1 7 4-16,3 3-2 0,3 1-12 16,-4 0-11-16,0 0-9 15,8-2 0-15,49-3-2 16,-32-2 4-16,4-6-2 16,-1-2 3-16,3-6 3 15,2-4-1-15,-1-4 4 16,-2-1-1-16,-7-2 0 0,-3 7 1 15,-8 4-1 1,-6 6 8-16,-3 10 14 0,-8-3 4 16,-2 8-3-16,-3 5-9 15,-7 10-18-15,-5 11-3 16,-4 8-7-16,-1 3-3 16,4-1-20-16,3 1-25 15,6-3-44-15,5 0-16 0,4-8 17 16,5-4 27-16,1-9 50 15,3-8 32-15,6-5 17 16,2-4 3-16,7-3 21 16,-3-9-9-16,3-7-7 15,-2-2 0-15,1-3-16 16,-4 4 4-16,-5 2 16 16,-4 3 4-16,-4 4 3 15,0 2-6-15,3 8-26 16,-3 1-8-16,-2 4-15 15,2 7 0-15,1 5 2 16,1 6-1-16,8 4 1 16,-1 1-12-16,10-4-33 15,-2-4-6-15,2-8 2 16,5-7 14-16,-4-12 37 0,3-7 16 16,-3-8 21-16,-6-5 6 15,-6-7 0-15,-1-1-5 16,-8-1 10-16,-5 1 8 15,-6-1 20-15,-3 0-4 16,-6-12-25-16,-3-1-17 16,2-4-32-16,3 2-3 0,4 19-4 15,6 8 2-15,4 16 10 16,-1 7-2-16,5 6-26 16,-2 2-26-16,2 3-50 15,0-5-13 1,0 0 19-16,2 4 26 0,9 15 48 15,46 32 15-15,-25-31 13 16,3-1-2-16,5 0 3 16,2-2 0-16,0-4 1 15,-2-2 0-15,-3-8 0 16,0-1 8-16,-10-4 13 16,-4-3 11-16,-9-6 34 15,-7-3 15-15,-7-10 18 16,-3-6-5-16,-6-12-23 15,-7-5-18-15,-7-9-26 16,-1-4-7-16,-3-10-15 0,-5-5-6 16,-1-3-11-16,-3 2 0 15,-2 3-5-15,0 5 6 16,0 7 13-16,-1 4 4 16,8 16 9-16,4 9 3 15,4 14-11-15,4 5-5 16,6 5 0-16,1 7-6 15,3 2 1-15,-3 5-1 16,-5 5-3-16,4-3 0 0,-7 3-2 16,7 1 2-16,-3 1 0 15,3 4 0-15,6 10-1 16,0 8 4-16,14 23 0 16,5 10 4-16,22 25 8 15,14 17 4-15,27 18 5 16,14 4-8-16,26-12-13 15,7-17-30-15,7-44-130 16,1-26-115-16,-27-50 167 16</inkml:trace>
  <inkml:trace contextRef="#ctx0" brushRef="#br0" timeOffset="198208.69">19762 11672 584 0,'29'-42'212'16,"-29"40"-166"-16,-2-1-6 0,2 0 1 16,-1 3-6-16,0-1-13 15,0 0-22 1,0 0 0-16,0 0 16 0,-1 0 12 16,0 1 25-16,-10 0-2 15,-35 2-1-15,33-2-5 16,-6-2-6-16,2 2 1 0,-4 0-15 15,-1 1-4-15,-2 2-9 16,-4 1-1-16,-2-1 3 16,2 3-2-16,-3 0-2 15,2 1 1-15,-1 7 2 16,-2-3 3-16,0 4 2 16,3 5 0-16,-4-2 1 15,2 3-2-15,-2 0-3 16,0-5-2-16,-2 3-6 15,-1 0-2-15,0-1 2 16,-1 1 2-16,8 4-2 16,-2-2 1-16,3 5-2 15,1 6-5-15,0 2 0 16,9-4 0 0,9-14 1-16,1 0 3 0,-25 52 3 0,4 1 1 15,3 4-3-15,15-25-2 16,1-3-1-16,4-4-2 15,4 0 0-15,-4 0 3 16,8 0-4-16,1 3 0 16,4 1 1-16,6 2-2 15,3 2 5-15,5 4-2 16,3-5-1-16,3-2 5 0,3-4-5 16,1-7 2-16,5-6 2 15,-1-5-4-15,6-8 0 16,1-1 0-16,5-5-2 15,7-4 2-15,-2-1 2 16,4-2-1-16,-3-3 1 16,2 0 1-16,1-1 1 15,2-1-1-15,6-4-1 16,2-1-2-16,-5-10 0 16,-2-4 2-16,-8-8 3 15,-1-3-2-15,-4-1 1 16,1-4-2-16,0-8-1 15,2-1 4-15,-6-14 2 16,1-1-1-16,-6-3-3 16,-1-5 0-16,-3 9-3 0,-7-1 2 15,-8 5-2-15,-4 0 0 16,-5-3 0-16,-1 0 2 16,-4 2 2-16,-4 3 0 15,-4 5-1-15,-1 3 2 16,-8 7 10-16,-2-1 6 15,-7 6 11-15,-8 5 5 16,-3-1-6-16,-6 4-7 16,-6 3-11-16,-3 2-9 15,-6 7-4-15,6 6 0 0,-1 8 3 16,1 0 3-16,-3 8 2 16,-1 0 5-16,-3-2-2 15,-2 3 1-15,-2 2-5 16,0-4-7-16,0 8-13 15,1 0-10-15,-1 3-32 16,-4 9-21-16,-10 10-55 16,-9 10-18-16,-11 20 91 15</inkml:trace>
  <inkml:trace contextRef="#ctx0" brushRef="#br0" timeOffset="202497.53">19312 12564 623 0,'-34'-66'242'0,"32"65"-168"16,2 0-18-16,1-2-18 16,-2 2-5-16,1 0-13 15,-1-1-2-15,1 1-4 16,-3 0-2-16,2 0 4 15,0 0 2-15,0 0 14 16,0 0 1-16,0 0 3 16,0 0-3-16,0 0-17 15,0 0-7-15,-1-1-9 16,2 2-2-16,-2 0-1 16,1 2 6-16,-1 23 4 15,3 36 4-15,5-26 6 16,-2 3-1-16,3 5 0 15,-6-1-4-15,1 3-4 0,-3-2-4 16,-1 4 0-16,-1 5 3 16,-4 0 8-16,-1 2 4 15,-5 3 7-15,0-2 5 16,-4-1 4-16,0 1 1 16,-4 0-6-16,0 1-9 15,-5 6-11-15,-1 7-1 16,-3 8-5-16,0 6 1 0,-1-1-5 15,0 1 0-15,-3 4 0 16,-1 4 1-16,-2 8 0 16,-1-3 1-16,-1 2-3 15,-1-5 1-15,-5-5 4 16,-3 2 0-16,-3-6 9 16,0-6-3-16,3-5 3 15,0-3-3-15,3-2-2 16,2 4-2-16,0-2-2 15,6-2 0-15,2-8-2 16,-2-6 4-16,1-7-7 16,-2-4 0-16,5-4-2 15,4-4-2-15,5-5 6 16,6-1 0-16,2-5 2 0,2-1 0 16,3-2-3-1,-2-4 2-15,4 1-1 0,0-6-2 16,4 0 1-16,1-1 7 15,0-5 15-15,3-1 7 16,-2-5 7-16,3 0-6 16,0-1-12-16,0 1-2 0,0 0-7 15,0 0-7-15,-1 0-2 16,1-1 0-16,0 1 0 16,0 0 2-16,0 0-1 15,0 0-2-15,0 0 3 16,-1 0-2-16,1 0 2 15,-3 0 0-15,2 0-4 16,0 0 2-16,0 0-3 16,0 0 1-16,0 0 2 15,0 0 0-15,0 0 0 16,0 0-3-16,-1 0 4 16,2 0-1-16,-2 1 0 15,1-1 2-15,-1 4-2 16,-3-1 1-16,-36 28-2 15,36-23 1-15,-6-2 0 16,0 4 2-16,-1 2-1 0,-2 1-3 16,-1 3 0-16,-1 1 0 15,-3 0 1-15,-2-2 4 16,2 5-3-16,-5-1 2 16,1 6 2-16,0 0-8 15,-6 3 4-15,2 0 0 16,-4 1-2-16,-1 3 2 0,1-5 3 15,-2 4-3-15,2-4 1 16,2-5 2-16,-2 0-4 16,4-6 1-16,0 2 3 15,2-4 1-15,3-1 1 16,-1 1 0-16,3-2-3 16,-1 3-3-16,0 0 1 15,2 0-2-15,3-2 1 16,2 2 1-16,4-3 0 15,1-5 1-15,6-1 0 16,-1-1-1-16,3-2-5 16,1-2 5-16,-2 0-11 15,1-1-15-15,0 0-30 16,0 0-27-16,1 0-37 16,-1-1-13-16,0 0 84 0</inkml:trace>
  <inkml:trace contextRef="#ctx0" brushRef="#br0" timeOffset="205200.73">15077 16288 930 0,'-64'-37'354'0,"61"35"-287"15,2-1-6-15,1 3-44 16,0 0-13-16,0 0-4 15,0 0 0-15,8 22 0 16,19 43 0-16,-17-21 0 16,3 4 4-16,-5 13 0 15,3 3-4-15,-4 6 2 16,-2-1-2-16,-3-15 0 16,-2-9 2-16,0-24 10 15,0-10 7-15,-3-11 17 16,0-2 6-16,-5-7-10 15,-1-5-11-15,-1-12-18 16,-1-12-5-16,2-21 2 0,1-13 3 16,5-18-3-16,3-7 3 15,1-5-4 1,6 6 1-16,3 5 0 0,3 8 6 16,4 18 20-16,4 8 9 15,3 21 7-15,5 10-9 16,7 16-20-16,-1 10-7 15,3 20-6-15,1 8 0 0,-2 21 0 16,-5 12-14-16,-4 15-31 16,-7 4-4-16,-13-3-5 15,-3-3 13-15,-16-14 34 16,-10-5 14-16,-5-7 14 16,-8-9 4-16,-4-7 3 15,2-2-5-15,-1-14-9 16,4-4-4-16,4-7-6 15,2-5 1-15,11-7-9 16,5 0-8-16,13-7-7 16,6 1 0-16,9 6 2 15,9 0 7-15,10 8 6 16,3 7 0-16,14 8 3 16,4 7 3-16,-3 7 2 15,6-4-2-15,-7-11-1 16,-2-10-4-16,1-24-2 0,0-14 4 15,-4-14 1-15,-2-7 1 16,-7-12 4-16,-6 2 1 16,-10 3 15-16,-10 1 4 15,-12 15 10-15,-4 2 0 0,-10 9-12 16,1 7-4-16,-9 8-10 16,2 7-8-16,-5 20-6 15,-4 8-3-15,-1 25-4 16,-4 7 3-16,4 17 6 15,5 4-3-15,8 0-12 16,8 0-3-16,10-18-9 16,3-13 3-16,11-18-1 15,3-9-4-15,5-19 7 16,5-6 1-16,3-20 18 16,0-7 5-16,8-9 8 15,2-7 6-15,-2 0 8 16,-2 0 4-16,-5 1 3 15,-1-1 1-15,-5 1-5 16,1 2-3-16,-6 7-8 16,-8 7-6-16,-7 12-5 0,-3 6 2 15,-9 12-2-15,-1 3 4 16,-5 7 0-16,-2 6 0 16,-4 11-4-16,3 8 0 15,0 3-3-15,5 2 1 16,9 0-1-16,2-2-4 15,15-4 1-15,0-1-4 16,9-1 3-16,8-1 3 0,6 2 0 16,1-2 3-1,3-4 0-15,0 2-2 0,-5-1 0 16,-4 5 0-16,-7 7 1 16,-9 3 2-16,-4 5 0 15,-8 0 0-15,-6 3 1 16,-2-4 5-16,-8-7 8 15,2-7-2-15,-1-14-2 16,3-1-2-16,2-10-6 16,0-1-3-16,2-8-1 15,0-7-4-15,4-11 0 16,3-7 4-16,3-14 2 16,1 3 7-16,-2 0 18 15,2 2 10-15,-5 6 23 16,-2 3 5-16,-4 3-4 0,-4 1-7 15,0 5-21-15,-2 0-5 16,4 8-15-16,1 7-9 16,3 11-11-1,4 4-6-15,3 22 0 0,1 10 4 16,4 18 5-16,2 9 1 16,5 14-18-16,1 3-19 15,2 22-34-15,-1 3-7 0,-8-11 13 16,-4-11 20-16,-9-35 39 15,-2-14 18-15,-6-17 34 16,-4-9 13-16,-8-9 15 16,-6-10-10-16,-6-15-23 15,-4-9-15-15,-1-18-17 16,4-12 1-16,2-29-12 16,9-13-7-16,13-16-2 15,5 5-2-15,19 13 9 16,3 18 7-16,12 18 10 15,4 11 2-15,6 21 0 16,-2 11-3-16,5 23-12 16,1 6-5-16,0 20-27 15,-6 7-20-15,-10 17-29 16,-8 9-8-16,-17 7 16 16,-9 4 17-16,-18-5 37 0,-7-3 17 15,-12-11 15-15,0-2 0 16,-1-2-17-16,3-7-20 15,5-1-64-15,2-7-23 16,12-7-39-16,2-1-17 16,12-7 116-16</inkml:trace>
  <inkml:trace contextRef="#ctx0" brushRef="#br0" timeOffset="207019.45">16572 16395 799 0,'37'-43'315'0,"3"0"-208"16,2-1-26-16,-3 6-26 15,-4-3-8-15,-3 3-20 16,-3 2-11-16,-7 1-10 16,-5 5-8-16,-9 6-10 15,-4 7 1-15,-4 2 8 16,-3 4 13-16,-5 5 37 16,1-1 10-16,-4 7 16 15,1-1-2-15,0 1-16 16,-1 0-6-16,2 6-27 15,-2 2-12-15,2 13-29 16,5 9-12-16,-2 15-10 16,6 3 3-16,7 1 15 0,9-3 2 15,8-15 0-15,3-4 0 16,7-16 2-16,-2-5 5 16,0-10 17-16,1-8 10 15,-5-7 19-15,-2-2 4 16,-6-4 1-16,-6-6-5 15,-2 1-14-15,-4 0-2 0,-8-4-8 16,-5 4-3-16,-7 3 2 16,-4-4 1-16,-5 6 3 15,0 3 0-15,1 3-5 16,3 7-6-16,7 7 2 16,0-2 3-16,6 5 5 15,2 0-2-15,4-7 0 16,2-5-1-16,6-11 0 15,3-5 1-15,5-5 5 16,5 2 7-16,1 1 7 16,2 2-2-16,1 5-2 15,-2 2-11-15,1 12-15 16,2 9 0-16,1 20-3 16,2 8-1-16,-2 17 4 0,1 4 3 15,-6 7-8-15,-3 2-6 16,-7-8-1-16,-5-9-3 15,-4-21 13-15,-3-6 27 16,-3-12 29-16,-2-8 3 16,-4-7-2-16,2-10-21 15,0-12-23-15,0-7-6 16,5-1-8-16,-1-3-10 16,1 8-10-16,5 6-2 0,6 9 8 15,-1 8 6-15,9 13 6 16,4 8 6-16,7 10-3 15,10 6 2-15,7-3 6 16,5 1-5-16,2-12-13 16,0-4 0-16,-5-11-4 15,-4-11 7-15,-5-11 17 16,-2-9 4-16,-9-8 11 16,-5-4 6-16,-4 2 5 15,-5 0 3-15,-5 9-6 16,-4 4-7-16,-12 1-8 15,-5 3-5-15,-12-5-19 16,-3 2-9-16,-3 8-44 16,-3 3-1-16,-5 12 10 15,2 6 14-15,6 12 60 0,5 9 8 16,13 14 0-16,2 6-9 16,6 4-15-16,7 2-8 15,8-2-3-15,9-2-4 16,9-8-17-16,6-2-6 15,1-13-2-15,1-6 6 16,3-6 15-16,-1-5 13 16,1-7 18-16,0 2 10 0,2-8 16 15,-5-3 10-15,-4 2-1 16,-1-2 1-16,-8 1 3 16,0 3-5-16,-6-1-4 15,0 2-6-15,-7 3-14 16,-1-1-3-16,-2 3-9 15,-1 4 0-15,-3-3-5 16,1 3-1-16,-2 1-5 16,-1-4 1-16,-1 7-2 15,-1-2-2-15,1 5 4 16,-2-1-2-16,0 0-3 16,0 0 4-16,0-1-2 15,0 1-4-15,0-1 5 16,0 0-3-16,0-1 2 0,-1 1 3 15,0 0 2-15,1 0-1 16,0 0 1-16,0 0 0 16,0 0-1-16,0 0 0 15,0 0-2-15,0 0-1 16,0-1-5-16,0 1 2 16,0 0-3-16,0 0 3 0,-1 0 2 15,-1-5-2 1,2 2 3-16,-7 1-5 0,-48-31 0 15,31 36-7-15,2 3-4 16,-3 0 1-16,9 3 3 16,4 2 5-16,5 3-1 15,7 2-3-15,7 7 2 16,7 0 2-16,10-2 3 16,10-1 4-16,10-3-3 15,1-3-2-15,2-3 3 16,-1-2-3-16,-5 1 3 15,0 1 0-15,-8 5 0 16,-6 1 0-16,-6 4-1 16,-8 2-1-16,-3 2-2 15,-8 3-1-15,-7-5 4 0,-2-2 2 16,-2-7 2-16,0-2 2 16,3-8-6-16,0-1-1 15,0-6-4-15,4-1 2 16,2 0-3-16,0-6-2 15,10-5 1-15,6-5-2 16,8-8 5-16,7-4 6 16,-3-4-1-16,4 0 1 0,-4-3 2 15,-2 0 0-15,-8-1 8 16,-4 1-2-16,-5 1 1 16,-6 0 3-16,-7 3-7 15,-8 1 0-15,-9 2-3 16,-9 5-5-16,-7 1-5 15,-4 4-2-15,-5 11-7 16,6 6-58-16,5 12-7 16,6 13 9-16,17 18 13 15,7 17 60-15,22 15 7 16,12 3-1-16,16-2-6 16,9-10-9-16,5-22-94 15,2-9 228-15,-5-31-123 16</inkml:trace>
  <inkml:trace contextRef="#ctx0" brushRef="#br0" timeOffset="208209.64">15317 17731 1036 0,'-53'36'385'16,"38"-50"-297"-16,-1-2-49 16,1 4-39-16,1 3-2 15,1 6-16-15,-1 3-12 0,1 9-30 16,-1 9-5-16,-1 9 5 16,5 14 11-16,7 11 37 15,6 2 9-15,16 10 12 16,4-5 6-16,10-16 7 15,1-7 11-15,3-23 12 16,-2-8 4-16,2-12-3 16,1-8-6-16,-8-11-14 15,-2-7-5-15,-12-8-12 16,-4 0 1-16,-7-3-7 16,-3 0-5-16,-6 1-4 15,-2 2-5-15,-9 5 2 16,-3 4 4-16,-5 6 8 0,-2 5 6 15,6 10 9-15,5 3 0 16,10 11-5-16,5 5-7 16,12 7-16-16,6 3 0 15,5-3-4-15,3-5 4 16,5-17 4-16,-1-8 3 16,4-19 5-16,5-8 7 15,1-12 17-15,-3-8 8 0,0-3 26 16,-4 3 2-16,-2 4 4 15,-4 7-10-15,-10 10-21 16,-1 6-10-16,-11 14-16 16,-1 7 6-16,0 7-3 15,-5 7 3-15,5 14-8 16,2 8-3-16,8 36-5 16,4 18-3-16,5 34 3 15,3 18-1-15,5 19 1 16,4 5-7-16,3-19-15 15,5-15-7-15,3-35-27 16,-4-16-13-16,-1-15-53 16,-5-8-26-16,-12-14 91 15</inkml:trace>
  <inkml:trace contextRef="#ctx0" brushRef="#br0" timeOffset="208386.37">15853 18243 1421 0,'65'-9'474'0,"-14"-21"-478"16,9-6-64-16,7-17-78 16,-1-6-35-16,3-8 110 15</inkml:trace>
  <inkml:trace contextRef="#ctx0" brushRef="#br0" timeOffset="208893.77">16570 16847 1409 0,'13'15'493'0,"14"20"-433"16,8 12-39-16,7 21-21 0,-4 9 3 15,-5 13-21-15,-1 9-30 16,-11 5-45-16,-2-4-6 16,-10-14 18-16,-6-21 28 15,-4-33 83-15,-6-14 32 16,-6-19 39-16,-4-4 8 15,-9-12-21-15,-7-13-20 16,-10-18-35-16,2-12-9 16,2-24-18-16,5-11-8 15,16-20-15-15,9-5-8 0,20 4 0 16,11 12 7-16,16 28 11 16,8 15 7-16,6 26 9 15,1 9-4-15,-4 17-2 16,-4 8 1-16,-9 14-15 15,-3 6-11-15,-9 15-25 16,-5 7-19-16,-14 17 0 16,-7 7 15-16,-14 7 32 15,-10 1 18-15,-4-6 20 16,-2-3-2-16,3-14-4 16,-2-4-13-16,6-7-71 0,3-6-48 15,4-6 69-15</inkml:trace>
  <inkml:trace contextRef="#ctx0" brushRef="#br0" timeOffset="209147.61">17162 16953 1709 0,'9'38'583'0,"10"21"-548"16,3 9-45-16,2 4-28 15,-3 5-6-15,-3-1-72 16,-2 0-43-16,-1-8-59 16,-4-11-11-16,-3-24 56 15,-7-15 31-15,-6-32 107 16</inkml:trace>
  <inkml:trace contextRef="#ctx0" brushRef="#br0" timeOffset="209543.31">17577 16974 918 0,'4'-33'377'0,"2"-5"-238"15,-4-1-23-15,-2 6-46 16,0 1-19-16,-1 10-20 16,-4 6-6-16,1 5-9 15,-1 3-4-15,-4 2 2 16,-2 3-4-16,-5 3-2 15,-2 2-3-15,-6 10-6 16,0 3 3-16,4 11 5 16,5 7 6-16,6 10 30 15,6 4 12-15,5 5 16 16,9 0 3-16,14-2-12 16,5-2-18-16,20-6-18 15,9-8-9-15,7-14-61 16,5-9-57-16,-5-20-128 15,-3-9 135-15</inkml:trace>
  <inkml:trace contextRef="#ctx0" brushRef="#br0" timeOffset="210614.47">18129 16100 1323 0,'-4'-40'479'16,"17"55"-399"-16,8 9-50 16,14 24-44-16,4 11 6 15,5 15 4-15,-4 2-13 16,-6 4-23-16,0-4-14 15,-9-7-18-15,-3-9 15 16,-10-29 30-16,-7-6 37 0,-5-21 81 16,-2-4 26-16,-7-7 31 15,-2-8-13-15,-8-12-49 16,-6-10-29-16,-1-22-36 16,1-6-8-16,7-20-21 15,5-4-7-15,13 1-11 16,7 5-1-16,9 18 5 15,6 15 12-15,10 20 5 16,5 9 2-16,9 14 3 16,7 8-1-16,5 15-4 15,-2 7-3-15,0 19-26 16,-13 2-20-16,-10 18-15 16,-8 4-6-16,-19 4 24 15,-5 4 24-15,-15-7 34 0,-9-5 21 16,-11-12 22-16,-1-5-9 15,-7-14-7-15,1-4-23 16,-1-9-39-16,-2-5-28 16,9-7-60-16,4-1-17 15,15-3-32-15,6-3-7 16,11-10 116-16</inkml:trace>
  <inkml:trace contextRef="#ctx0" brushRef="#br0" timeOffset="211978.01">18967 16264 761 0,'19'-39'320'0,"-2"2"-151"0,-4 4-97 16,-4 3-7-16,-10 12 5 16,-4 2-9-16,-10 11-34 15,-3 5-12-15,-9 14-15 16,-3 10-2-16,-1 14 31 15,3 6 20-15,6 5 21 16,10 0 2-16,13 4-27 16,11-2-20-16,13-1-32 0,7-5-9 15,10-18-15-15,1-12-5 16,5-15-7-16,-1-12-5 16,0-13 12-16,-4-4 10 15,-10-9 13-15,-6-1 7 16,-18 0-5-16,-4 3 2 15,-10 7 11-15,-9 3 18 16,-5 5 44-16,-4-2 15 0,-5 0 5 16,0 2-15-16,4 5-27 15,6 4-12-15,8 3-9 16,6 6 0-16,0-1-10 16,3-3-1-16,9-5-4 15,-2-8-2-15,15-9 8 16,3 0 2-16,0 0 0 15,5 2 3-15,-6 8-9 16,0 4-6-16,-7 7-16 16,0 6-13-16,-3 10-14 15,-3 8-2-15,4 17 16 16,1 8 10-16,2 12 16 16,2 1 4-16,3-5-2 15,-1-7 7-15,0-19-5 16,-2-9-2-16,-2-14 3 15,0-3-4-15,0-13 7 0,-3-4 2 16,-3-11-6-16,-2-1 4 16,-9-5-8-16,-2 1 4 15,-8-1 2-15,-3-3-2 16,0 5 3-16,-1 3-6 16,8 13-6-16,0 2 1 15,7 15-10-15,7 5-3 16,6 16 1-16,7 8-1 0,6 11-4 15,4 4 6-15,-3-8 2 16,4-4-5-16,-3-13 8 16,-5-9 0-16,0-9 9 15,-6-9 10-15,-2-5 24 16,-2-5 7-16,-4-6 17 16,-2-3-4-16,-4-5-14 15,-2 3-7-15,-2-4-20 16,0 0-8-16,3 8-9 15,3 4-6-15,2 13-3 16,-1 9 1-16,5 7 4 16,-1 5-2-16,2 8 1 15,2 4 6-15,-1 4-13 16,0-2-10-16,-2-4-1 0,-2-5 0 16,-5-10 26-1,-1-6 25-15,0-11 22 0,2-4 2 16,-1-14-9-16,5-3-12 15,-2-5-29-15,0-3-14 16,4 8-27-16,0 4-2 16,7 7 9-16,3 5 4 15,8 11 26-15,3 5 2 16,2 5 5-16,4 4 3 0,-3 0-2 16,2-4-2-16,-6-5 0 15,-3-3 0-15,-4-14 4 16,-3-6 5-16,-3-9 11 15,-4-7 10-15,-3-7 10 16,-3 1 3-16,-5 0 2 16,-1 3-7-16,-6 0-7 15,-1 1-3-15,-9-3-13 16,-3-2 4-16,-10-5-3 16,-3-2 1-16,-4-6-14 15,-1-3-4-15,2 2-6 16,2 0-2-16,6 11 14 15,3 4 5-15,8 14 11 16,-1 8 4-16,4 7 0 0,-3 5-4 16,7 6-13-16,3 4-7 15,3 5-25-15,3 5-20 16,-1 17-30-16,4 10-17 16,0 21 10-16,7 12 16 15,10 11 35-15,8 6 24 16,12 3 8-16,1 0 3 15,7-9 3-15,-3-10-8 0,3-17-2 16,1-11 3-16,-7-23-21 16,-3-6-13-16,-4-15-55 15,-5-11-43-15,-5-15 81 16</inkml:trace>
  <inkml:trace contextRef="#ctx0" brushRef="#br0" timeOffset="212892.8">20609 15152 1420 0,'0'-2'485'0,"-1"0"-398"16,0 1-119-16,-6 0-11 15,-12 8 3-15,-35 39-18 16,42-6-34-16,0 4-7 16,12 5 11-16,11 1 19 15,2-2 37-15,5-7 12 16,5-12 19-16,0-6 1 16,-1-20 6-16,4-5 5 0,-6-14 10 15,0-10 5-15,1-10 0 16,-5-3-2-16,-2-4-12 15,-6 2-6-15,-3 7 7 16,-3 3 7-16,-4 5 20 16,-3 3 2-16,0 5-6 15,-1 4-7-15,5 11-13 16,1 3-1-16,10 10-5 16,4 5-2-16,7 3-13 15,6 7-5-15,6-4-7 16,0-3-1-16,3-13 6 15,0-6 5-15,2-17 7 16,1-4 3-16,-6-10-2 16,0-2 2-16,-6-2-2 0,-5-2-1 15,-2 4 3 1,-8 3 10-16,-7 9 30 0,-1 5 25 16,-4 6 34-16,-2 5-7 15,-9-1-25-15,-4 2-27 16,-8 5-48-16,-3 1-20 15,-4 11-18-15,1 7-9 16,-1 12 6-16,1 5 10 16,7 6 13-16,4 4 15 0,16 2 6 15,5-1-4-15,13-8-12 16,3-8-5-16,11-18-4 16,7-12 2-16,6-19 13 15,3-12 6-15,1-17 5 16,-2-9 5-16,-5-12-1 15,0-2 0-15,-11-3 7 16,-2 1 17-16,-13 2 37 16,-9 1 15-16,-10-8-1 15,-12-9-18-15,-10-12-30 16,-7-6-18-16,-12-1-3 16,-3 4-1-16,-6 16-7 15,0 8-9-15,12 27 0 16,7 13 5-16,17 25 8 15,6 13 11-15,3 27-4 0,5 16-9 16,16 34-5-16,10 15-2 16,33 29 4-16,9 10 1 15,18 7-1-15,9 3 1 16,3-19-3-16,6-13-6 16,-8-32-59-16,-3-19-43 15,-10-36-100-15,-9-22 118 0</inkml:trace>
  <inkml:trace contextRef="#ctx0" brushRef="#br0" timeOffset="-129858.64">17204 12613 1144 0,'10'-6'425'15,"9"7"-347"-15,3 3-29 16,10 10-49-16,2 4-3 15,2 5 7-15,-1 0-6 0,-2-1-5 16,-1-2-1-16,2-3-4 16,-1-3 7-16,7 0 9 15,-4-5 7-15,6-2 4 16,7 0 8-16,3-2-6 16,6 3 2-16,6 5-9 15,0 0-9-15,13 7 4 16,2 5-7-16,11 7 4 15,4 5-2-15,4 8-2 16,7 3 6-16,10 1-4 16,3-1 3-16,7-4-1 15,4-3-2-15,4-8 19 16,2-1 20-16,8-8 27 16,0-2 12-16,4-1-1 0,5 1-15 15,3 3-22-15,-5 4-11 16,-1 7-15-16,1 3-1 15,-4 2 0-15,6 5-5 16,4-4-3-16,-3 0-4 16,-2-7-2-16,-9-6-2 15,-3-3 1-15,-10-7 3 16,-9-4 2-16,-3 0-1 0,-21-9 3 16,-4 2-5-16,-20-5 1 15,-13-2-1-15,-19-1 0 16,-9 1 0-16,-11-1 0 15,-1-1 4-15,-4 1-2 16,-1 1-2-16,-8 2 2 16,-2-3-4-16,-4 0 0 15,-1-2 2-15,0 1-1 16,0 0 2-16,0 0-3 16,-22-4-3-16,-39-3-2 15,27 10 0-15,-7 3 3 16,-2 2 1-16,-6 3-1 15,-2 3 4-15,-3 4-1 16,-8-1-3-16,-4 6 0 16,-1 2 0-16,-9 1 1 0,-8-1 5 15,-12 3-1-15,-7 1 0 16,-12 4 1-16,-1 5-2 16,-17 1 0-16,-3 2 0 15,-16-2 1-15,-2 4 5 16,-9 3 5-16,-3-2-2 15,-3 8-2-15,-2-2-4 0,-3 3-2 16,-2 4-1-16,-3 3-2 16,-3 3 6-1,-2 2-1-15,4 1 2 0,-1 3-1 16,4 0-5-16,2-1-1 16,-2 0-1-16,12-7 3 15,0-4 2-15,14-6 2 16,7-6-2-16,9-4-1 15,9-1-2-15,13-2 1 16,8-1 1-16,19-3-1 16,2-2-1-16,24-6-1 15,6-4 0-15,21-9 4 16,15-4 2-16,10-6-4 16,6 0-9-16,3-2-9 15,2 1-4-15,-2-1 1 16,0 0 11-16,31 4 5 0,50 4 5 15,-18 0 3-15,7-4-3 16,12 4 1-16,2 0-1 16,15 0-1-16,6 2-1 15,5 3 2-15,4-1 0 16,9 6 0-16,1 1 1 16,6 0 1-16,5 0 2 0,4 1 3 15,1 0 1-15,4 3 0 16,0 6-3-1,-8 3-1-15,6 5 3 0,8 3 1 16,2 1 0-16,13 5-1 16,2-2-4-16,1-2-3 15,3 0-1-15,7-8 1 16,-5 0-2-16,4-2 0 16,-7-3 3-16,-8 10-3 15,2 3 6-15,-7 3 3 16,-2 2 4-16,-3 2 2 15,-2 1-6-15,-19-2-5 16,-2-3-3-16,-14-8 1 16,-11-3 8-16,-8-7 3 0,-9-2 0 15,-20-7 2-15,-8-2-6 16,-18-6-3-16,-6-3 1 16,-13-2-4-16,-6-3-1 15,-9-1 3-15,-3 1 0 16,-8-1 3-16,-5-1 6 15,-22 0-4-15,-12 3-7 16,-25 8-1-16,-7 5-6 16,-14 9-3-16,-6 1 8 15,-14 2 0-15,-5 2 5 0,-10 1 2 16,3 4-4-16,-12 0-1 16,-5 2-7-16,-9 2 0 15,-9 3 7-15,-1 1-1 16,-3 2 5-16,-7 1 0 15,-3 1-7-15,-2 3-1 16,-1-4 3-16,7 0 5 16,1-3 0-16,-1-2-3 15,2-1-2-15,4 1-2 16,5-4 3-16,3 0 4 16,9 2-5-16,8 0-1 15,2 1-6-15,14 1 2 16,0-3 4-16,16 0 1 15,2 0-1-15,13-5-1 16,5-3 6-16,12-6-2 16,3-5-2-16,12-1 4 0,9-1-6 15,12-3-2-15,10-4 5 16,10-3-1-16,4-5 1 16,7-1-8-16,3 0-6 15,5 1-6-15,-4-2-3 0,0 0 7 16,12 5 4-16,58 22 6 15,-26-14 4-15,10 0 1 16,6 0-1-16,12-1 0 16,1 4 0-16,5 5-1 15,5 0 6-15,7 6-4 16,1-2 1-16,15 2 4 16,-2-3-9-16,11-3-1 15,6 2-1-15,1-3 4 16,8 2 2-16,4-1 2 15,2-3-1-15,8 1-3 16,-2 0 6-16,4 2 6 16,-3 1 4-16,13 2 1 15,-4 1-7-15,3 4-4 16,7-3-3-16,-4 3 0 16,-3-3-2-16,6 6-2 0,-2-2 0 15,308 142 3-15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1:58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10190 1101 3185,'1'-7'574,"-1"4"-350,1 1 1,-1-1 0,1 1 0,-1-1 0,1 1 0,0-1-1,0 1 1,0-1 0,0 1 0,0 0 0,0-1 0,1 1-1,-1 0 1,1 0 0,0 0 0,0 0 0,-1 1 0,5-4-1,34-25 1679,-30 21-1665,22-13 1,18-8 79,65-38 717,-87 50-687,-17 12-103,-1 0 1,0-1-1,18-16 1,-25 20-162,0 1 0,-1-1 0,1-1 0,-1 1 0,0 0 0,0-1 0,0 1 0,-1-1 0,1 1 0,-1-1 0,0 0 0,0 1 0,0-1 0,-1 0 0,1 0 0,-1-6 0,0-5 50,-1 1 0,0 0 0,-1-1 0,-1 1 0,0 0 0,-1 0 0,-1 0 0,0 1 0,0 0 0,-2 0 0,1 0 0,-2 1 0,0 0 0,0 0 0,-1 1 0,0 0 0,-22-19 0,-2 3 12,-2 1 0,0 2 0,-2 2 0,0 1 0,-2 2 0,-69-25 0,-258-56 245,315 89-363,-763-126 260,-31 62-173,147 71-87,602 6-24,-454 30 0,426-22 5,-588 50 7,-202 47-30,540-60 15,-860 130 15,73 66-51,914-172 6,-443 190-1,385-108 7,222-110 12,-60 36-23,-158 115 1,254-156 13,0 2 0,3 2 0,-53 65 0,74-82 4,2 1 0,1 1 0,-24 42 0,27-36-9,1 1 0,-11 37 0,20-50 14,2 1 1,0 0 0,1 0 0,-1 38 0,5-27 5,1 0-1,7 44 0,-5-58 12,2-1-1,0 1 1,1-1-1,0 0 1,14 25-1,0-9 24,0-2 0,3 0 0,44 49 0,-18-30 19,64 50-1,-56-57-6,3-2-1,1-3 1,131 61 0,215 59 109,-388-152-143,995 287 327,-385-187-218,10-53-24,811-25 65,-179-80-55,8-96 55,-74-89 281,-653 105-41,-14-47 81,-261 57-73,318-191 1,-472 239-262,169-132 0,-84 29-28,-154 124-58,80-95 0,-108 113-34,-1-1 1,-2-1-1,-2-2 0,22-49 0,-31 58-5,-2-1-1,-1-1 1,-1 1-1,-1-2 1,-2 1-1,1-51 1,-5 41-6,-6-51-1,3 74-16,-2-1-1,0 1 0,0-1 0,-2 1 1,-8-17-1,-1 4-32,-1 1 1,-1 0-1,-2 2 1,-1 0-1,-45-49 1,31 44-26,-1 2 0,-1 1 0,-71-43 0,40 34-52,-112-47-1,-77-8-51,60 34-54,-238-40 0,-212 18-346,-7 54-108,1 32-87,-757 113-1713,14 147-3365,531-33-25,424-94 571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5:19:54.9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1" timeString="2020-11-06T05:19:59.575"/>
    </inkml:context>
  </inkml:definitions>
  <inkml:trace contextRef="#ctx0" brushRef="#br0">7882 4112 897 0,'5'-40'294'16,"3"4"-304"-16,3 0 9 0,0-1-4 15,-3 4 12-15,-5-1 6 16,-3 4 16-16,-5 2 10 16,-8 4 14-16,-1 1 5 15,-4 1-3-15,-4 2-2 0,-8 6-17 16,-4 4-3-1,-7 5-7-15,-8 2-2 16,-4 3-5-16,-5 0-1 0,-3 2-2 16,3 5-2-16,-10 5 2 15,1 4 0-15,-6 3-8 16,-8 1-3-16,-4 6 2 16,-3 3-5-16,-6 5 1 15,-2 1-2-15,-6 2-3 16,-3-1 1-16,24-6 3 31,41-15 5-31,0 0 6 0,-119 47 3 0,0 8-5 16,3 4 1-16,56-10-5 15,1 4-2-15,1 3 2 16,5 1 1-16,6 14-4 16,1 10-4-16,3 13 2 15,-3 5-2-15,5 1-2 0,7 1 2 16,12 1-2-16,9 0 1 15,7-3 1-15,-1-1 4 16,7-1-3-16,4 0 1 16,10 0-2-16,7-3-1 15,11-1 0-15,10-2-4 16,19-2 3-16,6-2 2 0,13-2 0 16,4 2 4-1,9 2-2-15,3-2-6 16,13-2 1-16,8-4-2 0,14-3-2 15,2-7 4-15,2-13-2 16,2-10-2-16,5-19 1 16,8-5 0-16,5-13 7 15,5-3 7-15,9-12 4 16,3-2 1-16,7-4-2 16,6-7-3-16,-4-7-3 15,-3-5 0-15,11-10 1 16,-1-2-3-16,-2-14-2 15,6-9-1-15,-7-19-2 16,-5-12 1-16,-4-14 1 16,-2-4-1-16,-8-13 0 15,-3-9 1-15,-12-8 6 0,-7-7-2 16,-12-4 0-16,-6 4 1 16,-11-14-3-16,-7-3 0 15,-18-5 4-15,-9-6-4 16,-19 9 3-16,-5 3 0 15,-17 9 13-15,-5 2-1 16,-14 6 0-16,-5-1 4 16,-12 0-18-16,-3 0 4 0,-14 1 3 15,-7 4 1-15,-11 14 23 16,-8 8 3-16,-8 18 4 16,-6 9-3-16,-12 12-22 15,-9 8-7-15,-16 24-11 16,-10 13-3-16,-24 41-5 15,-17 25-5-15,-42 63-34 16,-24 35-26-16,-39 68-71 16,-21 51-51-16,-13 54 125 15</inkml:trace>
  <inkml:trace contextRef="#ctx1" brushRef="#br0">5257 5592 0</inkml:trace>
  <inkml:trace contextRef="#ctx0" brushRef="#br0" timeOffset="5825.63">22549 13664 1026 0,'-75'-9'416'16,"20"-4"-229"-16,-4-3-153 15,-4 5-25-15,-4-1-6 0,-6 3-1 16,0 2-2-16,-7 0-6 16,-2-1-2-16,-12-5 0 15,-3 0 3-15,-8-5 10 16,-5 1 6-16,-2-2 5 16,-3 3 0-16,-7-4 5 15,-3 0-4-15,-4 5-3 16,-4 1-2-16,-8 12-7 15,-6 3-3-15,-3 11-3 16,-4 2 2-16,-5 9 0 16,0 2 3-16,-6 4 0 15,-3 6 1-15,0 5 14 16,-2 1 6-16,3 7 15 16,2-1-2-16,3 2-4 15,5 6 3-15,7 4-4 16,-1 6-1-16,8 9-11 0,8 3-7 15,4 5-11-15,7 3-3 16,3 10 1-16,4 7-2 16,9 11 0-16,2 1 0 15,12 6-8-15,6 1 1 0,10 1 1 16,14 3 2-16,13 0 5 16,7 3-1-16,15 0-1 15,1 0 2-15,17-3-9 16,9-1 2-16,13-7 3 15,12-2 0-15,12-5 6 16,6-3 0-16,11-4-1 16,5-3-2-16,12-14-1 15,6-9 4-15,6-8 1 16,5-4-8-16,4-8 8 16,5-2-5-16,12-7-4 15,5-6 8-15,7-5-5 16,6-5 0-16,8-9 3 15,-2-4 1-15,8-10 0 16,4-3 2-16,2-4 8 16,1-3-2-16,12-2 6 0,-1-5 0 15,6-7-10-15,4-2 6 16,-8-16-11-16,3-5 1 16,-1-17 2-16,-2-10-6 15,0-14 6-15,-4-10 0 16,-8-5 1-16,-3-9 2 15,-4-7 0-15,-4-3 3 16,-4-8-4-16,0-4 3 16,-3-11-4-16,-2-3 0 0,-8-6 0 15,-4-1-2-15,-13 2-8 16,-6-6-3-16,-8 5-1 16,-7-2-1-16,-17 2 5 15,-14 0 4-15,-19-1 3 16,-11 6 6-16,-20-2 14 15,-12 4-3-15,-21-4 1 16,-10 1-3-16,-16 9-12 16,-7 7 8-16,-16 22 0 15,-9 12 2-15,-25 20-1 16,-13 17-3-16,-30 29-9 16,-15 10-15-16,-28 32-39 15,-10 12-42-15,-25 26-68 0,-11 18-34 16,-31 31 121-16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2:0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10 159 992,'-2'-2'127,"1"-1"-1,0 0 0,0 0 0,0 1 1,0-1-1,0 0 0,1 0 0,-1 0 1,1 0-1,0 0 0,0 0 0,0 0 1,1-4-1,0 3-5,0 0 1,1 0-1,-1 0 1,1 1 0,0-1-1,0 1 1,0-1-1,0 1 1,5-6-1,13-11 544,-13 12-348,1 1 0,6-11 1,-13 16-299,1 0 0,0 1-1,-1-1 1,1 1 0,0-1 0,0 1 0,0 0-1,0 0 1,0 0 0,0 0 0,0 0 0,0 0-1,1 0 1,-1 1 0,0-1 0,1 1 0,-1 0 0,0-1-1,0 1 1,1 0 0,-1 0 0,4 1 0,1 0-25,-1 0 0,1 1 0,-1-1 0,0 1 1,0 0-1,11 6 0,-3 0-12,-1 1-1,0 1 1,13 13-1,-11-10 8,20 13 0,-13-11 50,2-1-1,-1-1 1,2-1 0,0-1-1,0-2 1,1 0 0,0-2 0,0 0-1,33 3 1,16-4 232,161 20 261,-75-6-215,-5-4 6,-22-3-104,601 46 1160,-486-51-677,552-6 274,-755-3-953,121 1 69,188 15 55,-37-4 129,-152-7 88,463-10 686,-626 6-1049,74-2 40,206-4 110,-170 3-81,34 0 7,178 24 35,-158-18-77,-25-1 8,-29 1 0,-1-5 1,160-23-1,-167 14-4,187 4 0,-135 7-37,41 1 12,-35 19-6,-114-12 0,-1-2 0,62 0 0,61-19 28,-23 2 10,-63 8-10,127-9 345,-45 6 156,-16 2-370,-45-2-221,-38 3-1401,3 0-530,-62 2 1393,1 0 0,-1-1 0,0-1 0,0 1 0,9-5 0,-9 3-1380,0-1-1,-1-1 1,12-8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2:15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11728 2307 6243,'-3'15'35,"0"0"0,-1 0 1,-1 0-1,-10 22 0,-5-29 90,18-7-110,1-1 0,0 0-1,0 0 1,-1 0-1,1 0 1,0-1-1,-1 1 1,1 0 0,0 0-1,0-1 1,-1 1-1,1-1 1,0 1 0,0-1-1,0 1 1,-1-1-1,0-1 1,-23-18 315,15 11-120,-62-54 1248,43 37-486,-38-28 0,20 22-421,-161-103 517,108 84-929,-203-72 0,-116-3-32,367 112-70,-337-83 195,199 52-128,128 30-78,-425-86 108,-325 25-74,647 64-56,-959-39 12,916 48-12,-190 2 8,208 5 17,-455 21 233,243 13 248,284-21-310,-159 43 0,-134 79-11,304-97-177,-310 132 16,348-139-38,1 2 1,2 3 0,-111 90 0,141-97-16,2 2-1,1 1 1,2 1 0,2 2 0,1 0 0,-29 58 0,45-75 14,0 1 0,2 0 0,1 1 0,1 0 0,0 0 0,2 1 0,1 0 0,-2 35 0,5-26-7,2-1 0,1 1 0,2-1-1,7 38 1,5-15 21,3-1 1,2-1-1,2-1 0,41 71 0,-38-84 61,2-1-1,1-1 1,2-2 0,1-1-1,2-1 1,1-1-1,75 53 1,-22-28 42,3-4 0,143 64 0,-78-54-42,3-6 0,166 37 0,152 5 22,6-25-12,474 22 119,-667-85-70,0-13 1,538-71-1,-177-48 30,-11-52-31,-220 31-31,-148 49-40,42-23 21,-11-30 16,198-180 136,-424 270-146,-2-3-1,-2-3 1,-3-3 0,-3-3 0,-4-3-1,65-93 1,-113 143-35,-1-2 1,-1 1-1,17-43 1,-23 47-9,-1 0 0,0-1 0,-2 0 0,0 0 0,1-35 0,-3 32-1,-2-1 0,0 0-1,-1 0 1,-1 1 0,-1-1-1,-1 1 1,-14-36 0,3 21-3,-1 1 0,-2 1 0,-2 1 0,-39-48 0,25 40-13,-2 2 0,-74-60 0,-101-49-16,-11 22-5,8 19-29,-427-147 0,-253-6 18,-66 35 28,-11 43-9,-1362-76-26,1184 260-22,299 91-21,309 31-1,500-113 61,-483 149-75,513-156 78,-504 199-87,379-136 102,3 6 0,-169 123 0,212-130 41,-156 150 0,83-25-9,130-144-40,1 2 0,-32 68 0,39-62-10,3 0 0,-26 91 0,39-104-3,2-1 1,1 2-1,2-1 0,2 60 0,4-52-4,3-1-1,2 1 1,2-1 0,2 0-1,2-1 1,29 73-1,-8-48 6,3-3 0,3 0-1,3-3 1,94 116-1,-25-58 23,158 140 0,-104-124 16,335 219 0,-6-78 35,22-43 26,-301-154-29,3-9-1,356 75 0,-235-88 52,681 37-1,-64-104 40,-6-88-4,-119-69-2,-592 99-62,328-131 1,138-133 130,-531 230-72,305-225-1,-359 225-8,170-174 0,-227 200-44,-2-2 0,-3-3 0,85-149 1,-100 143 17,46-121 1,-69 146-58,-3 0 1,-3-1-1,11-78 1,-17 61-17,-3 0 0,-3 0 0,-4-1 0,-2 1 0,-4 1 0,-3-1 0,-4 1 0,-35-108 0,18 96-32,-4 1-1,-3 2 0,-80-123 1,74 140-22,-2 3 0,-3 1 0,-3 3 0,-89-78 0,53 65-43,-156-96-1,-119-25-84,220 130 39,-4 6 0,-300-71 1,252 89-169,-385-23 0,-399 73-1113,666 17-673,-516 116 1,-508 252-7210,881-223 4342,429-163 4604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2:1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381 916 5010,'76'-56'3885,"-53"40"-3314,2 1 0,50-22 0,-6 13-412,94-20 0,-86 25-53,287-61 389,4 14-111,-233 43-306,-59 10-40,246-38 82,-139 25-82,65-7 4,834-61 25,-594 64-41,-309 19-15,58-2 35,231-16 127,-75-3 11,515-35 528,531 12 416,-1095 43-1055,999-45 891,-1315 56-931,538-11 504,-28 32-419,-2 27-60,-340-23-50,-1 9 0,-1 8 0,276 98 0,-123 3-36,-267-102 17,-3 3 0,89 65-1,-107-63-8,-1 3 0,102 108 0,-132-123 6,-2 0-1,-1 2 1,-1 1 0,-2 1 0,-2 1 0,26 68-1,-30-59 8,-2 1-1,-3 0 1,-2 1 0,-2 0-1,-2 0 1,-2 1-1,-2-1 1,-2 1-1,-3-1 1,-2 1-1,-2-1 1,-2-1-1,-2 0 1,-35 88-1,28-92 8,-2-1 0,-2-2 0,-55 76 0,-65 51 5,101-125 1,-77 61-1,59-60 6,-2-2 0,-123 60-1,-365 139 46,374-176-28,-221 51 0,-249 4 40,-9-44-8,-1062 18 53,-449-181 108,1307 7-82,6-29-19,-132-59-11,250 9-48,554 116-55,-347-86 7,-170-77-250,166 3-310,18-41-2049,326 136-411,15-1-7731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2:24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12278,'47'363'696,"-6"-98"-417,-2-20-153,-27-163-99,39 237 59,11-16 42,40 124 220,44 191-110,-30 7-133,-74-287-25,-1 369 0,-45-94 34,-7-352-53,-15 530 150,32-510-97,-2-234-135,2 0 0,2-1 0,28 88 0,-30-116-297,0-1 1,2 0-1,0-1 1,20 31-1,-24-41 12,0-1 0,1 0 0,-1-1 0,1 1 0,0-1 0,0 1 0,1-1 0,-1-1 0,1 1 0,-1-1 0,1 0 0,0-1-1,1 1 1,-1-1 0,0 0 0,1 0 0,7 0 0,47 0-7484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18:4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0,0 0 0,36 9 0,12 3-8191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19:2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3523 981 24575,'0'0'0,"-23"-20"0,-46-32 0,-53-36 0,-51-21 0,-33-6 0,-13 3-725,-26 9 725,-44 9-1441,-12 16 1441,8 13 0,6 11 0,10 10 0,7 13 0,5 16 0,0 16 0,46 9-6025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14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257 416 2113,'0'-2'103,"0"0"0,0 0 0,0 0 0,0-1 0,0 1 0,1 0 0,-1 0 0,1 0 0,-1 0 0,1 0 0,0-1 0,0 1 0,-1 1 0,2-1 0,-1 0 0,0 0-1,0 0 1,0 0 0,1 1 0,-1-1 0,1 1 0,0-1 0,-1 1 0,1 0 0,3-3 0,4-1-97,1 0 0,-1 1 0,1 0-1,10-3 1,-17 6 57,20-6 16,-1 1-1,1 2 1,34-4-1,71 3 281,-56 4-170,125-11 358,245-45 0,-363 43-415,164-33 325,-17-6-52,269-50 164,-372 90-493,1 5-1,153 10 1,106 40-13,-6 28-12,-34-4 8,-227-47-39,425 64 91,29-38 884,31 20 214,-541-53-1107,79 27 1,-99-27 32,-23-8 59,0 1-1,0 1 1,-1 0 0,0 1-1,27 16 1,-27-13 108,-14-9-262,1 0 1,-1 1-1,0-1 1,1 1-1,-1-1 1,0 1-1,0 0 1,0 0-1,0 0 1,0 0 0,-1 0-1,1 0 1,-1 1-1,1-1 1,-1 0-1,0 1 1,0-1-1,0 1 1,1 2-1,77 477 33,-66-384-66,1 54 25,-6 208 0,1-160 34,-3-118 30,-6 89 1,0-168-90,0 2 27,-1 0-1,1 0 1,-1 0-1,-2 9 1,2-13-22,1 0 0,-1 0 1,1 0-1,0 0 0,-1 0 0,0 0 1,1 0-1,-1-1 0,1 1 0,-1 0 0,0-1 1,0 1-1,1 0 0,-1-1 0,0 1 1,0-1-1,0 1 0,0-1 0,0 1 0,1-1 1,-1 0-1,0 1 0,0-1 0,0 0 1,0 0-1,0 0 0,0 0 0,0 0 1,-2 0-1,-31-3 163,1-2 0,-46-14 0,20 5-108,-17-2 12,-1 3 0,-137-5 0,68 21-69,-173 26-1,-505 89 26,108-54-6,282-43-13,212-10-13,-241 16 13,-372 63 13,289-25-15,196-43 34,192-30-4,81 2-38,-158 7 13,226 0 2,0-1 0,0 0 0,0-1 1,0 0-1,0 0 0,-16-6 0,18 5 23,1-1 1,0 0-1,0 0 1,0 0-1,0-1 1,1 0-1,0 0 0,-1-1 1,-7-8-1,2 0 80,1-1 0,1 0 0,0 0-1,-9-20 1,-24-65 290,2-14-304,5-2 1,5-2 0,5-1 0,-11-135 0,22 51-219,18-333 0,32 221-329,-33 298-733,1 0 0,1 1 0,0-1-1,9-16 1,-9 16-2744,-4-6-3649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36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488 45 1825,'2'-2'494,"0"1"-1,0-1 1,0 0 0,-1 0 0,1 0-1,-1 0 1,1-1 0,-1 1 0,0 0-1,0-1 1,0 1 0,0 0 0,1-4-1,3-1 755,-7 6-573,-6 1-738,-29-2 15,0 1 0,-73 8-1,98-5 54,-1 1 0,1 0 0,-1 0-1,1 1 1,0 1 0,1 0 0,-1 1-1,1 0 1,0 1 0,1 0 0,-1 0-1,-14 15 1,13-9 9,0 1 0,2 0 0,-1 1 0,-12 24-1,7-6 24,-15 42-1,21-45-19,2 0 0,1 0 1,-6 62-1,12-83-13,1 0 1,0 0-1,0-1 1,1 1-1,0 0 1,0-1-1,1 1 1,3 9-1,-3-13-4,0 0 0,1 0 0,-1 0 0,1 0 0,1-1 0,-1 1 0,1-1 0,-1 0 0,1 0 0,0 0 0,1 0 0,-1-1 0,7 5 0,2-1-201,1 0-1,-1-1 1,1 0 0,1-1 0,-1-1-1,1 0 1,0-1 0,-1-1-1,19 1 1,4-1-1277,0-3 1,60-7-1,-12-6-2841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19:2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1180 369 24575,'-7'8'0,"-37"39"0,-56 62 0,-43 72 0,27-14-252,7 5 0,8 4 0,8 5 0,-77 208 0,104-204 0,7 3 1,9 2-1,8 2 0,-23 263 0,54-306 252,7 0 0,7 0 0,30 207 0,-13-234 0,6 0 0,6-1 0,4-2 0,77 170 0,-37-136 0,95 144 0,128 130 0,-144-235-231,8-7 1,8-8 0,279 224 0,-200-210-77,8-11-1,354 185 1,-297-201-23,533 196 0,-643-292 165,3-8 0,2-10 0,414 44 0,-443-83 201,337-24 0,-365-4-156,-2-6 1,231-67-1,-203 32-66,-3-8 0,-2-8-1,-4-8 1,225-144 0,-197 92 60,-6-8 1,-7-9-1,179-187 1,-242 211 125,-5-6 0,-7-4 0,-5-5 0,124-225 0,-171 258 0,-5-4 0,-4-1 0,-6-3 0,-5-1 0,-5-1 0,-5-3 0,13-141 0,-32 138-33,-5 1 0,-5-1-1,-7 1 1,-40-218 0,14 192-58,-6 2-1,-7 2 1,-96-207 0,56 177-31,-8 5 0,-154-211 1,108 195 38,-260-265 0,218 277 83,-7 8 0,-7 8 0,-7 9 0,-7 9 0,-5 9 0,-410-182 0,449 242 0,-4 7 0,-217-47 0,275 86 0,0 5 0,-2 6 0,0 6 0,-175 8 0,188 10-5,-215 47 0,-131 84 20,46 23 245,402-159-252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06:19:2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4535 1227 24575,'-5'-1'0,"-114"2"0,112-1 0,-156 8 0,-517 59-686,-6 26 0,482-62 686,-209 59 0,339-69 0,1 4 0,2 3 0,0 3 0,2 3 0,2 3 0,-75 54 0,57-24-217,3 3 0,4 4-1,2 4 1,-121 163 0,84-78-326,-163 315 0,146-205 154,12 5 0,12 5-1,-87 373 1,115-301-130,16 3 0,-24 508 0,75-558 519,15 0 0,51 373 0,-26-486 0,9-3 0,8-1 0,8-2 0,124 288 0,-123-361-206,5-2 0,5-4 0,5-2 0,126 150 0,-120-174 34,3-3 1,3-3-1,4-4 0,3-4 0,137 82 1,-86-74 174,3-7 0,4-5 0,2-7 0,2-7 1,3-6-1,218 35 0,-158-49-58,3-10 0,-1-9 0,1-10 0,261-30 0,-205-6-104,-2-13 1,-2-11 0,-2-12-1,-4-11 1,-4-12 0,-4-12 0,360-201-1,-421 190-13,-4-8 1,-7-8-1,-5-9 0,-6-7 0,166-185 0,-184 156 172,-9-5 0,-7-7 0,-9-6 0,-8-5 0,-9-6 0,114-289 0,-140 264 0,-11-3 0,-9-3 0,-11-2 0,-11-3 0,26-478 0,-67 433 0,-13 1 0,-12 1 0,-12 1 0,-81-317 0,47 340 0,-12 3 0,-10 4 0,-12 4 0,-200-356 0,191 420 0,-223-284 0,235 351 0,-5 5 0,-4 4 0,-137-104 0,170 155 17,-3 4 1,-2 3-1,-2 3 0,-2 4 1,-100-36-1,126 59 4,-1 3 1,0 2-1,-2 3 1,1 3-1,-1 2 1,-1 3-1,1 3 1,-122 11-1,121 0-12,0 3-1,2 3 1,-1 2-1,2 3 1,0 3-1,-56 30 0,32-7-76,1 4 0,3 3 0,2 3-1,-102 99 1,64-40-387,5 5 0,-154 220 0,-186 399 908,69 11 3522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42.8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4691.3125"/>
      <inkml:brushProperty name="anchorY" value="-67506.47656"/>
      <inkml:brushProperty name="scaleFactor" value="0.5"/>
    </inkml:brush>
  </inkml:definitions>
  <inkml:trace contextRef="#ctx0" brushRef="#br0">0 301 9066,'477'-260'-6867,"-628"338"10128,55-21-779,230-116-3857,-126 78 2306,4 7-367,3 6-19,3 3-238,5 2 53,2 2-135,4-1 30,5-3 163,1-5-70,2-9 208,0-8-35,-1-10 11,-3-9 34,-2-9-188,-4-9-19,-4-8-181,-5-6-64,-5-4-32,-5-2-42,-5-2-4,-3 1-40,-5 3-168,-5 5-11,-3 6-103,-5 9 10,-2 8-1,-3 8-42,0 9-426,-1 8 1268,-3 6-793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7:46.5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389.05859"/>
      <inkml:brushProperty name="anchorY" value="-28249.01563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497.1875"/>
      <inkml:brushProperty name="anchorY" value="-29959.9375"/>
      <inkml:brushProperty name="scaleFactor" value="0.5"/>
    </inkml:brush>
  </inkml:definitions>
  <inkml:trace contextRef="#ctx0" brushRef="#br0">845 1403 12806,'1'-3'3,"5"-17"51</inkml:trace>
  <inkml:trace contextRef="#ctx0" brushRef="#br1" timeOffset="-1">953 3114 0,'-14'-10'-1586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4T06:39:45.0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1" timeString="2020-11-24T06:39:43.561"/>
    </inkml:context>
  </inkml:definitions>
  <inkml:trace contextRef="#ctx0" brushRef="#br0">1364 17571 1351 0,'-29'-11'464'0,"9"6"-422"0,11 6-36 15,6 2-26-15,9 1-42 16,8 1-32-16,14 0-69 16,8 2-21-16,10-3 116 15</inkml:trace>
  <inkml:trace contextRef="#ctx1" brushRef="#br0">2117 17216 0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04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2668 386 6723,'-66'-26'1332,"-27"-8"-583,78 29-530,0 2 0,-1 0 0,1 0 0,-1 2 0,-17-1 0,10 2-239,-258 4-11,217 3 22,-1 2 0,-86 25-1,61-6 12,1 3 0,1 5 0,2 3 0,2 4 0,2 3 0,-147 111 0,-166 187 107,323-270 90,3 3-1,3 3 1,-58 93 0,77-97 126,4 2 1,-51 124-1,63-121-122,4 1 0,-30 154 0,36-83-125,8 0 0,6 0-1,6 0 1,24 178 0,50 110-17,40-8-119,71 87-63,-131-401 178,4-3 0,91 134 1,-112-197 57,3-1 1,3-2-1,1-2 1,68 58-1,-66-70 28,1-1 0,2-3 0,1-2 0,1-1 0,60 23 0,-54-30 50,1-3 0,114 23 0,-94-30 96,143 4 1,-128-16-70,0-4 0,-1-4 0,0-3 0,0-5 0,104-32 0,-69 5 61,-1-5 0,-3-6-1,-2-4 1,-2-7-1,200-145 1,-197 112-1,154-158 0,-165 136-80,109-156 0,-137 157-88,103-203 0,-117 185-64,-5-3 0,-7-2 0,66-261 0,-98 288-26,16-197-1,-34-121 19,-13 321-21,-6 0 0,-4 1-1,-60-206 1,24 158 97,-145-296 0,158 377-82,-5 2-1,-2 2 1,-4 2 0,-3 2-1,-3 3 1,-2 3 0,-76-64-1,84 86-53,-1 2 0,-2 3-1,-2 2 1,-1 2 0,-1 3-1,-2 3 1,-1 2-1,0 3 1,-2 3 0,-77-14-1,45 20-65,-162 0-1,163 13 38,1 5 0,-1 3 0,2 5 0,-155 41-1,98-7 36,1 7-1,-201 103 0,-253 195-2574,79 25-3203,287-175-5757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3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2592 394 3554,'-5'-21'1003,"-2"1"0,0 0 0,-2 1 0,-12-23 0,11 24-772,-1 2-1,-1-1 1,0 2 0,-1-1 0,-1 2 0,0 0 0,-31-24-1,29 28-219,0 1 0,-1 0 0,0 1 0,0 1 0,-1 0 0,-28-6 0,-111-14-51,144 26 41,-78-7-33,-180 9 0,181 3 37,1 5 0,0 4 0,1 3 0,0 5 0,2 3-1,-107 45 1,92-25 7,2 5 0,2 5-1,-101 74 1,139-85-17,3 4-1,1 1 0,3 3 1,1 3-1,-74 102 1,105-126 6,1 1 0,-17 38 0,28-52 3,2 0-1,0 1 1,0 0 0,2 0 0,0 0-1,-1 20 1,3-7 3,2 0-1,5 52 0,-2-65 0,0 0-1,1 0 0,1 0 0,1-1 1,15 33-1,-4-21 10,1 0 0,2-1 0,0-1-1,2-1 1,0-1 0,2-1 0,49 38 0,-16-21 64,2-2 1,110 53-1,-124-71 41,1-1-1,1-3 0,0-2 1,67 12-1,-73-20 116,0-3 0,1-1 0,-1-1 0,1-3 0,68-10 0,-63 2 94,0-2 1,-1-3 0,-1-1-1,0-3 1,-1-1 0,64-39-1,3-13 442,113-95 0,-147 104-545,-3-3 0,-3-3-1,-3-4 1,98-133 0,18-87 72,-159 243-258,-2 0 0,-2-2-1,-3 0 1,15-67-1,-27 89-39,-1 1 0,-2-1 0,0 0 0,-2 0 0,-2 0 0,-5-41 0,4 59-17,0 0-1,-1 0 1,0 1-1,-1-1 1,0 1-1,-1 0 1,0 0-1,-1 0 1,0 1 0,0 0-1,-1 0 1,0 1-1,0 0 1,-1 0-1,-14-11 1,10 10-41,-1 1 1,0 1-1,0 0 0,-1 0 1,0 1-1,0 1 0,0 1 1,-1 0-1,1 1 0,-1 0 1,-18-1-1,-29 2-611,0 2-1,0 3 1,1 2 0,-1 4 0,-69 18-1,-295 105-5532,176-43-964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5:2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483 1537 1249,'2'-25'1086,"-2"0"1,0 0 0,-1 0-1,-2 0 1,-11-48 0,14 71-1070,0 0 1,-1 0-1,1 0 1,-1 0-1,0 1 0,1-1 1,-1 0-1,0 0 1,0 1-1,0-1 0,0 0 1,0 1-1,-1-1 1,1 1-1,0-1 0,-1 1 1,1 0-1,-1 0 1,1-1-1,-1 1 1,0 0-1,0 1 0,1-1 1,-1 0-1,0 0 1,0 1-1,0-1 0,0 1 1,0-1-1,1 1 1,-1 0-1,0 0 0,0 0 1,0 0-1,0 0 1,0 0-1,-3 1 1,-4 2-43,-1-1 0,1 1 0,-1 1 0,1-1 1,0 2-1,1-1 0,-1 1 0,1 0 1,0 1-1,0 0 0,0 1 0,1-1 0,-10 12 1,8-6 8,1 0 0,0 0 0,1 0 0,-7 16 0,-18 56 2,12-32 30,10-24 22,0 1-1,-7 36 0,14-48 12,1 0 0,0 0 0,2 1 0,0-1 0,2 22 0,-1-32 13,0 0 0,0-1 1,1 1-1,0-1 0,0 1 0,1-1 1,0 0-1,0 0 0,0 0 0,0 0 1,6 5-1,-7-8 2,0-1 0,0 0 0,0 0 0,0 0 0,1-1-1,-1 1 1,1 0 0,-1-1 0,1 0 0,0 1 0,-1-1 0,1 0 0,0 0 0,0-1 0,0 1 0,0-1 0,0 1 0,0-1 0,0 0-1,0 0 1,0 0 0,0-1 0,-1 1 0,1-1 0,0 1 0,5-3 0,-2 1 72,0-2 1,1 1-1,-1 0 1,-1-1-1,1 0 1,0-1-1,-1 1 1,0-1-1,7-8 1,5-5 107,-6 8-160,0-1-1,-2 0 1,1-1 0,-1 0 0,-1 0 0,0-1 0,-1 0 0,-1-1-1,1 1 1,-2-1 0,0 0 0,-1-1 0,3-16 0,-5 20-30,-1 0 0,0 0 0,0-14 1,-1 20-31,-1 0 1,1-1 0,-1 1 0,0 0-1,-1 0 1,1 0 0,-1 1-1,0-1 1,-4-7 0,5 11-24,0-1 0,0 1 0,0-1 0,0 1 1,0 0-1,0-1 0,-1 1 0,1 0 0,0 0 0,-1 0 0,1 0 1,-1 0-1,1 0 0,-1 1 0,0-1 0,1 1 0,-1-1 0,0 1 1,1-1-1,-1 1 0,0 0 0,0 0 0,1 0 0,-1 0 1,0 0-1,0 0 0,1 0 0,-1 0 0,0 1 0,0-1 0,1 1 1,-1-1-1,-2 2 0,-4 2-21,-1 1 0,0 0 0,1 0 0,-12 10 0,16-12 17,-20 18-43,2 0 0,0 2 0,-24 31 1,32-37 25,0 2 1,0 1 0,1 0 0,1 0 0,-15 34 0,21-38 9,0 1 1,0-1-1,2 1 0,0 0 1,1 0-1,-2 34 0,5-35 7,0-1-1,1 1 1,1-1-1,5 21 1,-6-33 6,0 1 0,0-1 0,0 1 0,0-1 0,1 0 1,0 0-1,-1 0 0,1 0 0,0 0 0,0 0 0,1 0 0,-1 0 1,1-1-1,-1 0 0,1 1 0,0-1 0,0 0 0,0 0 0,0 0 0,0-1 1,0 1-1,1-1 0,-1 0 0,0 0 0,5 1 0,1 0 17,1-1 0,-1-1 0,0 1 0,1-2-1,-1 1 1,0-1 0,1-1 0,-1 0 0,0 0 0,9-4 0,-5 1 4,-1 0 1,-1-1-1,1-1 1,-1 0-1,0 0 1,13-13 0,3-6 25,-2-1 0,0-2 0,-3 0 0,21-33 0,-36 52-37,-1 0 1,0-1 0,-1 1-1,0-1 1,-1 0 0,0 0-1,-1-1 1,0 1 0,-1-1 0,0 1-1,-1-1 1,0 0 0,0 0-1,-3-13 1,2 21-15,0 0 0,-1 0-1,0 0 1,0 0 0,0 0-1,0 1 1,-1-1 0,1 0 0,-1 0-1,0 1 1,0-1 0,0 1 0,-1-1-1,1 1 1,-1 0 0,0 0 0,0 0-1,-4-2 1,3 2-9,0 1-1,0 0 1,0 0-1,0 0 1,0 0-1,-1 1 1,1 0-1,-1 0 1,1 0-1,-1 0 1,1 1-1,-1 0 0,0 0 1,1 0-1,-9 1 1,-1 2-17,1 1 0,-1-1 0,1 2 1,1 0-1,-1 1 0,-17 10 0,-66 49-77,87-58 94,-15 10-18,2 2 0,-26 26 0,37-33 18,1 0 0,0 1 0,1 0 0,0 1 0,-11 22 0,13-20 3,1 0 0,0 0 0,-5 25 0,10-35 6,0 1-1,0-1 1,1 1-1,0-1 1,0 1-1,1-1 1,-1 1-1,2-1 1,-1 1-1,1-1 0,0 0 1,3 8-1,-1-7 112,1-8 97,1-1-94,-5 1-103,-1 1-1,0 0 1,1-1-1,-1 1 1,1-1 0,-1 1-1,0-1 1,0 1 0,1-1-1,-1 1 1,0-1 0,0 1-1,1-1 1,-1 1 0,0-1-1,0 0 1,0 1-1,0-1 1,0 1 0,0-1-1,0 1 1,0-1 0,0 0-1,0 1 1,0-1 0,0 1-1,-1-1 1,1 1 0,0-1-1,0 1 1,0-1-1,-1 1 1,0-1 0,-7-19 190,-16-3 40,23 26-387,1-8 43,2 4 111,0-1-1,0 1 0,0-1 0,0 1 0,0 0 1,0 0-1,0 0 0,0 0 0,1 1 0,-1-1 0,5 0 1,0-1 12,10-4 10,154-57 310,211-101 187,194-97-222,-3-22-190,-398 201-95,107-48 10,-76 37-1,343-143 235,-26 50 226,-205 79-247,-34-2-116,-252 96-121,-8 3-1,1 0 0,0 2 1,1 1-1,0 0 0,0 2 0,32-2 0,-54 7-12,0 0 0,-1 0 0,1 1 0,0-1 0,-1 1-1,8 2 1,-10-3 6,-1 0-1,1 0 0,-1 1 1,1-1-1,-1 0 0,1 1 0,-1-1 1,1 0-1,-1 1 0,1-1 1,-1 1-1,1-1 0,-1 0 0,0 1 1,1-1-1,-1 1 0,0 0 1,1-1-1,-1 1 0,0-1 1,0 1-1,1-1 0,-1 1 0,0 0 1,0-1-1,0 1 0,0-1 1,0 1-1,0 0 0,0-1 1,0 1-1,0 0 0,0-1 0,0 1 1,-1-1-1,1 1 0,0 0 1,0-1-1,-1 1 0,1-1 1,0 1-1,-1-1 0,1 1 0,0-1 1,-1 1-1,1-1 0,-1 1 1,0 0-1,-4 5-1,-1 1 0,0 0 0,0-1 0,-1 0 0,-13 9 0,-41 21 22,25-16-12,-196 97 41,157-82-46,-128 55-1,47-22 0,-455 215-16,271-125 13,167-78-7,-685 298-73,442-210 41,375-152 39,-243 88 0,201-75 6,-147 46 21,216-71-22,-3 2 8,0-1-1,0-1 1,-1-1 0,-27 2-1,44-5-8,0 0 0,0 0 0,0 0 0,0 0 0,0 0 0,0 0 0,0 0 0,0-1 0,0 1 0,0 0-1,0 0 1,0-1 0,0 1 0,0-1 0,0 1 0,0-1 0,0 1 0,0-1 0,-1-1 0,2 1-2,-1 0 0,1 0 0,0 0 0,-1 0 0,1 0 0,0 0 0,0 0 0,-1 0 0,1 0 0,0 0 0,0 0 0,0 0 0,0 0 0,1 0 0,-1 0 0,0 0 0,0 0 0,1-2 0,1-1-3,-1 1 1,1-1-1,-1 1 0,1-1 0,0 1 0,0 0 0,1 0 1,-1 0-1,1 0 0,3-3 0,35-25-20,-27 21 13,32-21-22,62-30 0,-34 20 19,278-176-26,64-37 13,356-182 32,-308 181 121,-155 115-6,-187 88-67,33-14 6,81-36-3,48-26-26,-206 97-22,140-35-1,-178 57-16,-8 1-25,49-6 0,-80 14 30,-1 0 0,1 0 0,0 0 0,-1-1 0,1 1 0,0 0 0,-1 0 0,1 0-1,0 0 1,-1 1 0,1-1 0,0 0 0,-1 0 0,1 0 0,-1 0 0,1 1 0,0-1 0,-1 0 0,1 1 0,-1-1 0,1 0 0,0 2 0,0-2 1,-1 1-1,0-1 1,0 1 0,0-1 0,0 1 0,0 0 0,0-1 0,0 1 0,-1-1 0,1 1-1,0-1 1,0 1 0,0-1 0,0 1 0,-1-1 0,1 1 0,0-1 0,-1 1-1,1-1 1,0 1 0,-1 0 0,-4 5-21,-1 0 0,-10 9 1,13-12 19,-71 59-17,-135 89 0,-100 28 25,52-51-17,37-20 13,-315 162 0,126-69 5,39-21 6,229-108-11,-300 159 0,79-38-1,56-31 15,174-93-11,-100 59 10,34-5-45,153-92-45,46-34-8,3-3 60,4 1 11,-1 0-1,1 0 1,0 1-1,9-3 0,13-6-10,142-85-41,-72 38 54,95-58 9,41-24-12,706-374 52,107-4 403,-41 97-136,-116 89-218,-832 314-83,71-23 12,-101 35-39,1 2 0,43-4 0,-72 9 19,-1 1-1,1 0 0,-1 0 0,1 0 1,-1 0-1,1 1 0,-1-1 0,1 0 1,2 1-1,-4-1 3,0 1 0,1-1-1,-1 0 1,0 0 0,0 0 0,1 1 0,-1-1-1,0 0 1,0 0 0,1 0 0,-1 1 0,0-1 0,0 0-1,0 1 1,1-1 0,-1 0 0,0 1 0,0-1-1,0 0 1,0 1 0,0-1 0,0 0 0,0 1-1,1-1 1,-1 0 0,0 1 0,-1 1-5,0 0-1,1 0 1,-1 0 0,0 0 0,0 0-1,0 0 1,0 0 0,-1-1 0,1 1-1,0 0 1,-1-1 0,-2 3 0,-26 22-28,0-1 1,-46 27-1,38-26 31,-343 211 18,330-209-13,-246 133 0,-118 47 0,-215 104 12,336-170-5,-11 4 5,-67 33 2,-226 108 8,277-136-6,-61 47 29,320-156-16,61-42-29,1 0 0,0 0 1,0 0-1,-1 1 0,1-1 0,0 0 0,0 0 0,-1 0 0,1 0 0,0 1 0,-1-1 0,1 0 0,0 0 0,-1 0 1,1 0-1,0 0 0,-1 0 0,1 0 0,0 0 0,-1 0 0,1 0 0,0 0 0,-1 0 0,1 0 0,0-1 0,-1 1 0,1 0 1,0 0-1,0 0 0,-1 0 0,1 0 0,-1-1 0,1 1 0,0-1 0,0 0 0,0 1 0,0-1-1,0 1 1,0-1 0,0 1 0,0-1 0,0 1 0,0-1 0,1 1 0,-1-1-1,0 1 1,0-1 0,0 1 0,1-1 0,-1 1 0,0-1 0,0 1 0,1-1 0,-1 1-1,1 0 1,-1-1 0,0 1 0,1-1 0,16-13-7,-9 8 4,38-31-15,87-55 1,230-123-12,-60 37 42,232-152 102,-81 66 57,10 16 48,-381 204-180,206-101 110,5-3-15,44-23 20,-122 65-86,74-34-5,-53 53-80,-242 89-6,0 0 0,0 1 0,0 0 0,-5 4 0,-11 6 4,-417 215-4,-13-19 3,28-12 12,57-25 7,-222 109 0,425-200 0,-378 195 0,46-21 13,20-9 4,35-4 20,335-190-56,124-62-31,0-1-1,28-21 0,16-10 11,259-145-53,-123 70 74,49-29 6,191-108 35,-336 197-9,855-499 365,-92 94-28,-504 279-280,-118 57-28,-178 96-49,92-29 1,-190 71-67,1 2 1,-41 26 0,32-18 54,-675 357-35,-389 188 50,470-217 6,379-207-3,-60 41-1,96-55 4,-306 221 5,500-330-63,-33 36-1,38-36-86,21-19 131,-1-1 0,1 0 0,0 1 0,0-1 0,0 0 0,0 0 0,0 0 0,0 0 0,0 0 0,-1 0 0,1 0 0,0 0 0,0 0 0,0 0 0,0 0 0,2-1 0,14-5-22,0-1 0,0-1 1,-1-1-1,17-10 0,8-5 8,231-139-12,3-1 4,189-104 1,-192 112 16,137-74 16,370-151 48,-627 316-29,276-109 24,-341 146-41,160-31 1,-203 55-11,-11 2-21,-32 2 25,0 0 0,0 0 1,0 0-1,0 0 1,0 0-1,0 0 1,1 0-1,-1 1 0,0-1 1,0 0-1,0 1 1,0-1-1,0 1 1,0-1-1,0 1 1,0-1-1,-1 1 0,1 0 1,0-1-1,0 1 1,0 0-1,-1 0 1,1 0-1,0 0 0,-1-1 1,1 1-1,0 0 1,-1 0-1,1 0 1,-1 0-1,0 0 0,1 0 1,-1 1-1,0-1 1,0 0-1,0 0 1,0 0-1,0 2 1,1 0 2,-1 0 1,0 0 0,-1 0 0,1 0 0,0 0 0,-1 0-1,0 0 1,1 0 0,-1 0 0,-1 0 0,1-1 0,0 1-1,-1 0 1,-1 2 0,-3 2 14,4-5-10,0 0 0,1 0-1,-1 1 1,0-1 0,1 0-1,-1 1 1,1-1-1,0 1 1,0 0 0,0-1-1,0 1 1,-1 5 0,-1-2-2,3-6-2,0 0 0,0 0 1,-1 0-1,1 1 0,0-1 0,0 0 0,0 0 0,0 0 0,0 0 0,0 0 0,-1 1 0,1-1 0,0 0 0,0 0 1,0 0-1,0 1 0,0-1 0,0 0 0,0 0 0,0 0 0,0 1 0,0-1 0,0 0 0,0 0 0,0 0 0,0 1 1,0-1-1,0 0 0,0 0 0,0 1 0,1-1 5,-1 1 1,1 0-1,-1 0 0,1-1 1,0 1-1,-1 0 0,1-1 1,0 1-1,0 0 0,-1-1 1,1 1-1,0-1 0,0 1 1,0-1-1,0 0 0,0 1 1,-1-1-1,1 0 0,0 0 1,0 0-1,0 0 0,0 1 1,0-1-1,0 0 0,0-1 1,0 1-1,0 0 0,0 0 1,1-1-1,1 1 9,-1-1 1,1 0 0,-1-1-1,1 1 1,-1 0-1,1-1 1,-1 1-1,0-1 1,0 0 0,0 0-1,0 0 1,0 0-1,0 0 1,0 0-1,-1 0 1,1-1 0,-1 1-1,1 0 1,0-5-1,1 2 8,0 0 0,0 1 0,1-1-1,4-5 1,-4 5 12,-1 1 0,1-1-1,-1-1 1,0 1 0,3-7 0,5-11 126,-3 6-110,-7 15-49,0 0 0,0-1 0,0 1 0,0 0 0,1 0 0,-1 0 0,0 0 0,1 0 0,-1 0 0,1 0 0,0 0 0,0 1 0,2-3 0,4-1-1,-4 2-66,0 1-1,0-1 0,0 1 0,0 0 1,0 0-1,0 0 0,1 1 1,-1-1-1,1 1 0,7-1 0,143-6-6728,-104 6 2791,-2-9-3301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5:4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3808 1335 4386,'71'-44'713,"296"-173"1551,184-33-1695,15 35-561,-139 77 76,-250 83 16,630-171 647,-530 164-471,2 12 0,3 13 0,392-3 0,-132 50 89,-3 42 20,96 74 140,-380-55-246,-2 12-1,434 207 1,-351-113-140,-8 15 1,447 342-1,-566-367 129,-7 10-1,-9 8 1,277 342-1,-330-343-19,-9 6-1,-8 5 1,178 385-1,-42 88 38,-188-444-164,42 242 1,-52-98 28,18 494 0,-87 376 49,-92 13-36,-21-584-47,112-624-107,-116 435 88,-36-9 1,53-201-9,-12-5 0,-225 366 0,-116 34 60,30-134-5,-56-52-21,-180 27-6,-276 52 38,611-396-100,-387 127 0,-269 19-10,656-226-17,-349 38 0,-332-39 41,-1-81 51,-113-105 59,894 65-89,-433-138 0,417 90 30,-353-183-1,441 186-64,5-7-1,4-7 1,-203-174 0,202 138-111,-215-246 0,220 195-194,7-6 0,-214-396 1,212 302 11,-169-497 0,22-231 285,118-27 106,135 549-102,35-673 0,75 403-38,60 8-64,-51 403-284,185-497 1,-36 315-961,36 13-3675,-136 276-5269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1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1 403 5891,'0'-1'251,"1"-1"0,0 0 0,0 0 1,0 0-1,1 1 0,-1-1 0,0 1 1,1-1-1,2-2 0,-3 4-196,0-1 0,0 1 1,1-1-1,-1 1 0,0-1 0,0 1 1,0 0-1,0 0 0,1 0 0,-1-1 1,0 1-1,0 0 0,1 0 0,-1 1 0,0-1 1,0 0-1,0 0 0,2 1 0,0 0-53,0 0 0,0-1 0,0 1 0,0 1 0,0-1 0,0 0 0,0 1 0,-1 0 0,1-1 0,-1 1 0,1 0 0,-1 0 0,1 1 0,-1-1 0,0 0 0,0 1 0,0-1 0,-1 1 0,1 0 0,0-1 0,-1 1 0,2 6 0,23 59 233,-9-19-107,-2-9-40,3 8 12,28 52 0,-39-87-84,1 0 1,0 0-1,1-1 1,0 0 0,1-1-1,0 0 1,1 0-1,18 13 1,-23-20 2,1 0 0,-1 0 0,1-1 0,0 0 0,0-1 0,0 1 0,0-1 0,0-1 1,0 1-1,1-1 0,-1 0 0,0-1 0,1 0 0,-1 0 0,13-2 0,-1-2 81,0 0 0,-1-2 0,0 0 1,33-15-1,-39 14 0,0 0 1,0-1 0,-1 0 0,0-1-1,15-14 1,-11 7 94,-1 1 0,-1-1 0,12-21 0,-14 18 72,11-28 0,-3 7 24,-2 6-100,-1-1 0,-2-1 1,-2-1-1,-1 0 0,-2 0 1,7-53-1,-5-88 68,-8 84 162,-1 82-279,-2 12-140,0 0-1,0 0 0,0 0 1,0 0-1,0 0 1,0 0-1,0 0 1,1 0-1,-1 0 1,0 0-1,0 0 0,0 0 1,0 0-1,0-1 1,0 1-1,0 0 1,0 0-1,0 0 1,0 0-1,0 0 0,0 0 1,0 0-1,0 0 1,0 0-1,1 0 1,-1 0-1,0 0 1,0 0-1,0 0 0,0 0 1,0 0-1,0 0 1,0 0-1,0 0 1,0 0-1,0 0 1,0 0-1,1 0 0,-1 0 1,0 0-1,0 0 1,0 0-1,0 0 1,0 0-1,0 0 1,0 0-1,0 0 0,0 0 1,0 0-1,0 0 1,0 1-1,0-1 1,0 0-1,1 0 1,-1 0-1,9 19-56,9 28-93,-2 0 0,13 71 0,7 103 94,-16-53 66,-8 0 0,-18 332 1,-4-393-72,-40 173 0,33-211 6,-4-1 1,-3-2-1,-47 96 1,58-138 41,-1 0 1,0-2 0,-23 27 0,29-39 20,-2 0 1,0 0-1,0-1 1,0-1-1,-1 0 1,0 0-1,-1-1 1,-15 8-1,9-8-71,-1-1 1,0 0-1,1-1 1,-1-1-1,-1-1 0,1-1 1,0-1-1,-1 0 1,1-1-1,-1-2 1,1 0-1,0 0 0,-25-8 1,38 8-141,1 1-1,-1-1 1,1 0 0,0 0 0,0-1 0,0 1-1,0-1 1,0-1 0,1 1 0,-1 0 0,1-1 0,0 0-1,0 0 1,0 0 0,1-1 0,-1 1 0,1-1-1,0 0 1,0 0 0,1 0 0,0 0 0,-1 0 0,2-1-1,-1 1 1,1-1 0,-1-6 0,-1-6-1520,1-29 0,1-37-3321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37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263 875 5458,'-2'0'330,"0"1"0,1-1-1,-1 0 1,0 0-1,0 0 1,1 0 0,-1-1-1,0 1 1,1 0-1,-1-1 1,-1 0 0,-10-2 1605,11 5-1886,0 0 0,0 0 0,0 0 0,0 1 0,0-1 0,0 1 0,0-1 0,1 1 0,-1 0 0,0 2 0,-11 19-68,-1-2-1,0 0 1,-2 0-1,0-1 1,-2-1-1,-24 22 1,31-32 15,1 1 0,1 0-1,0 1 1,0 0 0,1 1 0,-7 14 0,15-27 4,-1 1 1,1-1 0,0 0 0,0 0-1,-1 1 1,1-1 0,0 0-1,0 1 1,0-1 0,0 0 0,0 1-1,0-1 1,0 0 0,-1 1-1,1-1 1,0 0 0,0 1 0,0-1-1,0 0 1,0 1 0,0-1-1,0 0 1,1 1 0,-1-1 0,0 0-1,0 1 1,0-1 0,0 0-1,0 1 1,0-1 0,1 0 0,-1 0-1,0 1 1,0-1 0,0 0-1,1 0 1,-1 1 0,0-1 0,1 0-1,-1 0 1,0 0 0,0 1-1,1-1 1,-1 0 0,0 0 0,1 0-1,-1 0 1,0 0 0,1 0-1,-1 1 1,0-1 0,1 0 0,-1 0-1,1 0 1,23-4 59,-15 2-50,5-1 6,0 0 0,0-2 0,0 0 0,0 0 0,-1-1 0,0-1 0,18-11 0,-15 6-4,0 0 0,-1-1-1,0-1 1,25-29 0,-33 34-12,-4 6-1,0 0 1,-1 0-1,0 0 0,1 0 0,-1 0 0,0 0 0,-1-1 0,1 1 0,0-1 0,-1 1 0,0-1 0,0 0 0,0 1 0,0-5 0,-1 8-1,0-1-1,0 1 1,0-1-1,0 1 0,0-1 1,0 1-1,0-1 1,0 1-1,0-1 0,0 1 1,-1-1-1,1 1 1,0-1-1,0 1 0,0-1 1,-1 1-1,1-1 1,0 1-1,-1 0 0,1-1 1,0 1-1,-1 0 1,1-1-1,0 1 0,-1 0 1,1-1-1,-1 1 1,1 0-1,-1 0 0,1-1 1,-1 1-1,1 0 1,-1 0-1,1 0 0,0 0 1,-1 0-1,1 0 1,-1 0-1,1 0 0,-1 0 1,0 0-1,-1 0-6,1 0 0,0 0 0,0 1-1,0-1 1,-1 0 0,1 1 0,0-1 0,0 1-1,0-1 1,0 1 0,0-1 0,0 1 0,0 0-1,0 0 1,0 0 0,0-1 0,-2 3 0,-3 8-24,0-1 0,1 1-1,0 0 1,0 1 0,1-1 0,0 1 0,1 0 0,1 0 0,-2 15 0,4-22 33,0 1 0,0-1-1,0 0 1,1 0 0,-1 0 0,1 1 0,1-1 0,-1 0-1,1 0 1,0 0 0,0-1 0,0 1 0,3 4 0,-2-5 7,-1-1 0,0 0 0,1 0 1,0 0-1,0-1 0,0 1 0,0-1 1,0 1-1,0-1 0,1 0 0,-1 0 0,1-1 1,0 1-1,-1-1 0,1 1 0,0-1 1,6 1-1,2-1 26,0 0 1,0-1 0,0-1-1,0 1 1,0-2-1,0 0 1,0 0-1,0-1 1,13-5-1,13-7 110,49-28-1,-86 43-140,62-33 388,-1-3 0,87-66 1,-64 28 138,-4-3 0,-3-4-1,92-124 1,-128 150-487,-3-1 0,39-75 0,-64 104 0,-2-1 0,0 0 0,-2-1 0,-1-1 0,-2 1 0,-1-1 0,4-43 0,-10 72-35,0 1 0,0-1 0,0 1-1,0 0 1,0-1 0,0 1 0,0 0 0,0-1 0,0 1 0,0 0-1,0-1 1,0 1 0,0-1 0,0 1 0,0 0 0,0-1 0,0 1 0,-1 0-1,1-1 1,0 1 0,0 0 0,0 0 0,-1-1 0,1 1 0,0 0-1,0 0 1,-1-1 0,1 1 0,0 0 0,-1 0 0,1-1 0,0 1 0,-1 0-1,1 0 1,0 0 0,-1 0 0,1 0 0,0 0 0,-1 0 0,1 0-1,-1-1 1,1 1 0,0 0 0,-1 0 0,1 1 0,0-1 0,-1 0 0,1 0-1,0 0 1,-1 0 0,1 0 0,-1 1 0,-1-1-6,-1 1 0,1 0 0,0 0 1,0 1-1,0-1 0,0 0 0,-3 3 0,-3 5-31,0-1 1,1 1-1,0 0 0,-10 17 0,-20 47-133,25-50 105,-240 433-4011,212-387 3125,15-23 405,3 0 0,-24 75 0,45-119 694,0 0 0,0 0 0,0 0 0,0 0 0,0 0 0,0 0 0,0 0 0,-2 1 0,4-4 46,1 0 0,-1-1-1,0 0 1,0 1 0,1-1-1,-1 0 1,0 1 0,1-4-1,2-3-71,0 1-1,0-1 1,1 1-1,0 0 0,1 1 1,6-7-1,40-34-69,-42 38-39,71-54-61,-70 56 82,1 1 1,-1-1-1,1 2 0,0 0 1,23-7-1,2 7 431,-32 4-445,0 0 0,0 1 0,0-1 0,0 1 0,0 1-1,8 0 1,11 1 12,-19-3-45,0 1 1,-1 0-1,1 0 1,-1 1-1,1-1 1,0 1-1,-1 0 1,1 0-1,-1 1 1,0-1-1,1 1 1,-1 0 0,0 0-1,0 1 1,0-1-1,0 1 1,0 0-1,-1 0 1,1 0-1,-1 0 1,0 0-1,0 1 1,0 0-1,-1-1 1,1 1-1,-1 0 1,0 1-1,0-1 1,0 0-1,0 0 1,-1 1-1,0-1 1,2 10-1,0 19-16,-1-1-1,-4 55 0,0-6 30,5 132 33,-3-201-37,-1 5 12,4 29-1,-3-46-15,0 1 1,0-1 0,0 0-1,0 0 1,0 1 0,0-1-1,0 0 1,0 0-1,0 1 1,0-1 0,0 0-1,0 1 1,1-1 0,-1 0-1,0 0 1,0 0-1,0 1 1,0-1 0,1 0-1,-1 0 1,0 0 0,0 1-1,1-1 1,-1 0-1,0 0 1,0 0 0,1 0-1,-1 0 1,0 0 0,0 1-1,1-1 1,8-4-117,8-10-378,-14 10 257,-1 1 0,1-1 0,0-1 0,-1 1 0,0 0 0,0 0 1,0-1-1,-1 1 0,2-6 0,5-46-2695,-5 38 1842,1-25-2071,-1-3-829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1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1281 9364,'0'-1'158,"0"0"-1,-1 0 1,1 0-1,0-1 1,0 1-1,0 0 1,-1 0-1,1 0 1,0 0-1,-1 0 0,1 0 1,-1 0-1,1 0 1,-1 0-1,0 0 1,1 0-1,-1 1 1,0-1-1,0 0 1,0 0-1,1 1 1,-2-2-1,0 1-36,-1 0 0,1 0-1,0 0 1,0 0 0,-1 1 0,1-1-1,0 1 1,-1-1 0,1 1 0,-4 0-1,1 0-122,0 0-1,0 1 1,-1-1-1,1 1 1,0 0-1,0 1 1,0-1-1,0 1 1,-9 4-1,3 2-23,0 1-1,0 0 0,1 0 1,0 1-1,0 0 0,2 1 1,-1 0-1,-12 22 0,1 3-26,-24 65-1,31-69 16,3 1-1,-13 62 0,19-71-59,1-1 1,2 0-1,1 1 1,0-1-1,5 26 1,-5-42 24,1-1 0,1 1 0,-1-1 0,1 0 0,0 0 0,1 0 0,-1 0 0,1 0 0,0-1 0,1 1 0,-1-1 0,1 0 0,0 0 0,0 0 0,1 0 0,-1-1 0,1 1 0,0-1 0,1-1 0,-1 1 0,0-1 0,1 0 0,0 0 0,0 0 0,0-1 0,0 0 0,0 0 0,0-1 0,1 1 0,11 0 0,-4-2-49,0 0-1,1 0 0,-1-1 0,0-1 1,0-1-1,26-7 0,-18 2 36,-1-1-1,0-1 1,29-18 0,-22 11 45,0-2 0,-2-1 0,29-27 1,-41 33 110,-2 0 1,0 0-1,0-1 1,-1-1 0,-1 0-1,-1 0 1,9-20-1,-12 21 141,22-59 1920,-27 66-928,-6 11-536,-9 15-496,8-5-190,-1 0 0,2 0-1,0 0 1,0 1-1,1 0 1,1 0 0,0 0-1,1 0 1,1 1 0,0 27-1,1-38 21,0 0 0,0-1 0,1 1-1,-1 0 1,1 0 0,0-1 0,0 1-1,0 0 1,1-1 0,1 5 0,-2-6-1,0-1 0,1 1 0,-1 0 0,1 0 0,-1-1 0,1 1 0,0-1 0,-1 0 0,1 1 0,0-1 0,0 0 0,0 0 0,0 0 1,0 0-1,0-1 0,0 1 0,0-1 0,1 1 0,2 0 0,8 0-17,1-1 1,0 0 0,0 0-1,-1-1 1,1-1-1,-1 0 1,1-1 0,-1-1-1,0 0 1,0-1-1,19-9 1,0-3-21,0-2 0,-2 0 1,35-30-1,-22 12 55,-1-2 1,56-68 0,-104 135-94,-6 46 0,2 35 70,10-93 0,0-1 0,1 1 1,1 0-1,0-1 1,4 16-1,-5-27-6,0-1 0,0 1 0,1-1 1,-1 1-1,1-1 0,-1 1 0,1-1 0,0 0 1,0 0-1,0 0 0,1 0 0,-1 0 0,1-1 0,0 1 1,0-1-1,-1 0 0,1 1 0,1-1 0,-1 0 0,0-1 1,0 1-1,1-1 0,-1 1 0,1-1 0,0 0 0,-1 0 1,1-1-1,0 1 0,5-1 0,5 0-44,0 0 0,0-1-1,0-1 1,0 0 0,-1-1-1,1-1 1,-1 0 0,1 0-1,-1-1 1,-1-1 0,16-10-1,12-8-71,-2-1 1,38-35-1,-32 25 91,-1-2-1,-3-2 1,54-66 0,-32 18 81,96-179 1,8-117 36,-138 305-49,129-374 779,-113 282 329,-41 157-816,-1 0 0,-1 0 0,1-24 0,-2 36-292,0 0 1,0 1-1,0-1 0,-1 0 1,1 1-1,0-1 0,0 0 1,0 1-1,0-1 0,-1 0 1,1 1-1,0-1 0,-1 0 1,1 1-1,-1-2 0,1 2-19,-1 0 0,1 0 0,0 0 0,0-1 0,-1 1 0,1 0-1,0 0 1,-1 0 0,1 0 0,0 0 0,-1 0 0,1 0 0,0 0 0,-1 0 0,1 0 0,0 0-1,-1 0 1,1 0 0,0 0 0,-1 0 0,1 0 0,0 0 0,-1 0 0,-2 2 21,1-1 0,-1 1 0,1-1 0,0 1 0,-1 0 0,-2 3 0,-10 10 5,1 1 1,-14 21-1,11-14-37,-117 178-68,14 10 38,104-182 28,-51 91-294,-96 247-1,153-335 158,1 1 1,1 1 0,2-1-1,1 1 1,2 0-1,2 1 1,3 49 0,-1-75 105,0 0 0,0 0 0,1 0 0,1 0 1,-1-1-1,1 1 0,6 11 0,-7-16 29,0 0 0,1-1 0,-1 1 0,1-1-1,0 0 1,0 1 0,0-1 0,0 0 0,0-1 0,1 1-1,-1-1 1,1 1 0,0-1 0,0 0 0,0 0-1,0-1 1,6 3 0,-1-3-5,0 1 0,0-1 0,0-1 0,-1 1 0,1-1-1,0-1 1,0 0 0,0 0 0,-1-1 0,1 0 0,-1 0 0,1-1 0,-1 0 0,0-1-1,0 0 1,14-9 0,5-5 13,-1-2 1,-1-1-1,26-28 0,-39 37 23,11-12 81,-15 15 5,1 0-1,11-10 1,-19 19-98,0-1 0,-1 0 0,1 1 0,0-1 0,0 0 0,-1 1 0,1-1 0,0 1 0,0 0 0,0-1 0,0 1 0,0 0 0,0-1 0,-1 1 0,1 0 0,0 0 0,0 0 1,0 0-1,0 0 0,0 0 0,0 0 0,0 0 0,2 1 0,-2-1-2,-1 1 1,1 0-1,0-1 1,0 1-1,-1 0 1,1 0 0,0 0-1,-1-1 1,1 1-1,-1 0 1,1 0-1,-1 0 1,1 0-1,-1 0 1,0 0-1,0 0 1,1 2-1,0 6 38,0 0-1,-1 1 0,-1 15 1,1-23-55,-2 31 58,-3 82 71,5-93-112,1-1-1,1 0 0,7 28 0,-7-42-10,0 0 0,0-1-1,1 1 1,0-1-1,0 1 1,1-1 0,0 0-1,0-1 1,7 9-1,-7-10-1,-1-1 0,1 0-1,-1 0 1,1 0 0,0 0-1,0-1 1,0 1 0,0-1 0,1 0-1,-1 0 1,1-1 0,-1 1-1,1-1 1,8 1 0,2-1-12,0-1 0,0 0 0,-1-1-1,1-1 1,0-1 0,0 0 0,-1 0 0,0-2 0,0 0 0,0 0 0,0-2 0,23-13 0,3-8-33,0-1-1,55-55 1,-6 5 66,-68 61-8,-15 12 2,0 1 0,1 0 0,-1 0 0,1 1 0,0 0 0,9-5 0,6-1 228,22-14 0,-12 6 41,-17 10-194,-1-2 0,-1 1 0,0-2 0,0 1-1,-1-2 1,0 0 0,18-24 0,2-10 224,26-49 0,-32 50-98,127-220 512,53-87-612,-104 201-187,-92 136 33,-9 12 12,1 1 0,0-1 0,-1 1 1,1 0-1,0-1 0,4-3 0,-5 6 20,-1 0 0,0 0-1,0 0 1,0 0 0,0-1 0,0 1-1,0 0 1,1 0 0,-1 0-1,0 0 1,0 0 0,0 0 0,0 0-1,1 0 1,-1 0 0,0 0 0,0-1-1,0 1 1,0 0 0,1 0 0,-1 0-1,0 0 1,0 0 0,0 0 0,1 0-1,-1 0 1,0 1 0,0-1-1,0 0 1,0 0 0,1 0 0,-1 0-1,0 0 1,0 0 0,0 0 0,1 0-1,0 8-119,-5 13-42,-5 5 43,-2 0 1,-20 39-1,-36 47 64,40-69 43,-1 2 16,-79 137-4,89-147 8,1 1-1,2 1 1,-13 46 0,25-69-2,0 0 0,0 0 0,2 0 1,-1 0-1,2 26 0,1-35 1,0 1 1,0 0-1,0-1 0,0 1 0,1-1 1,0 1-1,0-1 0,0 0 1,1 0-1,-1 0 0,1 0 1,1 0-1,-1 0 0,1-1 0,0 0 1,7 7-1,-2-5 8,0 0 1,0 0-1,1-1 0,-1-1 0,1 1 1,0-2-1,1 1 0,-1-1 0,12 1 1,16 2 24,44 1 1,-79-7-36,110 2 39,46 5-48,-152-6 3,-2-1-4,-1 1-1,1 0 1,0 0-1,0 0 1,8 3-1,-12-3 4,0 0 0,0-1 0,0 1-1,0 0 1,0 0 0,0 0 0,0 0-1,0 0 1,0 0 0,0 0 0,0 0-1,-1 0 1,1 0 0,-1 0 0,1 0-1,0 1 1,-1-1 0,0 0 0,1 0-1,-1 1 1,0-1 0,0 0 0,0 1-1,0-1 1,0 2 0,0 1-9,0-1 1,-1 1 0,1-1-1,-1 1 1,0-1-1,0 1 1,-1-1 0,1 0-1,0 1 1,-1-1-1,0 0 1,-4 6-1,-3 1-19,0 0-1,-13 11 0,-1 1-4,-146 151-73,102-114 98,24-24-9,38-31 2,0 1 0,0-1 0,1 1 0,0 0 0,0 0 0,0 1 1,1-1-1,-1 1 0,1-1 0,1 1 0,-1 0 0,1 0 0,0 1 1,0-1-1,1 0 0,0 1 0,0-1 0,0 0 0,1 1 0,0-1 1,1 11-1,0-14 2,0 0-1,0 0 1,1 0 0,-1 0 0,1 0 0,-1 0 0,1 0-1,0 0 1,0 0 0,0-1 0,0 1 0,1-1 0,-1 1-1,1-1 1,-1 0 0,1 0 0,4 2 0,6 4-29,0-2 0,22 9 0,-30-13 43,12 4 1,0-1-1,0-1 1,0 0-1,1-2 1,22 2-1,89-6-11,-89-2-33,0-1-1,0-1 1,0-3-1,-1-1 1,0-2-1,-1-2 1,-1-1-1,0-2 0,-1-1 1,-1-2-1,0-2 1,-2-1-1,43-38 1,-44 30-156,0-2 0,32-45 0,43-81-426,-59 74 214,-44 75 376,1 0 0,-2 0 0,0 0 0,0 0 0,0-1 0,-1 1 1,0-12-1,-2 21 34,0-1 1,1 1 0,-1-1 0,0 1-1,0 0 1,-1-1 0,1 1 0,0-1 0,0 1-1,-1 0 1,1-1 0,-1 1 0,1 0-1,-1-1 1,1 1 0,-1 0 0,-1-2-1,1 2 2,-1 1-1,0-1 0,1 0 1,-1 1-1,0-1 0,1 1 0,-1-1 1,0 1-1,1 0 0,-1 0 1,0-1-1,0 1 0,-3 1 0,-2-1 18,-1 1 0,1 0-1,-1 1 1,1 0 0,-1 0-1,1 0 1,0 1 0,0 0 0,0 1-1,0-1 1,1 1 0,-9 7-1,-3 3 49,1 1-1,0 1 1,-14 18-1,8-6 13,2 0 0,1 1 1,1 1-1,2 1 0,1 1 0,2 0 1,0 1-1,3 0 0,1 1 0,1 1 0,2-1 1,1 1-1,-2 48 0,7-33-248,1 0-1,11 73 1,-7-98-230,1-1 1,2 1 0,0-1-1,2 0 1,0-1 0,23 41-1,-17-40-1287,34 41 1,24 10-6996,-73-75 8673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10181,'-1'1'239,"0"-1"0,0 0 0,-1 1 0,1-1 0,0 1 0,0-1 1,0 1-1,0-1 0,0 1 0,0 0 0,0 0 0,0 0 0,0-1 1,0 1-1,0 0 0,0 0 0,0 0 0,1 0 0,-2 2 0,-14 28 999,12-22-1224,-7 15 43,1 1 0,2 0 1,-9 40-1,-4 82 19,16-53-37,4 1 0,14 112 0,-11-180-64,2-1-1,0 0 1,2 0-1,10 28 1,-13-45 10,1-1 0,0 0 1,0 0-1,1-1 0,0 1 0,0-1 0,7 6 0,-8-9 5,0 0 0,1 0 0,0 0-1,-1-1 1,1 0 0,0 0 0,0-1 0,1 1-1,-1-1 1,0 0 0,12 2 0,-2-1 9,1-1 0,-1-1 1,1-1-1,0 0 1,-1-2-1,1 1 0,-1-2 1,0 0-1,1 0 0,-1-2 1,-1 0-1,27-13 0,-10 2 44,-2-1-1,0-1 0,-1-2 0,46-42 1,-47 37-9,0-1 1,-2-1 0,-2-1-1,33-50 1,-20 15 36,-3-2 0,47-131 0,-51 115 9,12-36 246,-37 102-33,2-1 1,12-26-1,-15 40 39,0 7 67,0 10-195,-1 1-1,1 23 1,-1-6-105,3 30-29,21 228 136,24-1-1226,-41-256 270,1-1 1,1 0 0,26 51-1,-30-71 112,0-1 0,0 0 0,2 0 0,-1-1-1,2 0 1,-1-1 0,1 1 0,1-2 0,0 0-1,0 0 1,21 12 0,-12-12-3454,39 13-1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1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348 132 9893,'-7'-7'1001,"-1"1"0,1 1 0,-1-1 0,0 1 0,-17-7 0,22 11-892,0 0 1,0 0 0,1 0-1,-1 0 1,0 0-1,0 1 1,0-1-1,0 1 1,-1 0 0,1 0-1,0 0 1,0 1-1,0-1 1,0 1-1,0-1 1,0 1 0,1 0-1,-1 0 1,0 0-1,0 1 1,0-1 0,-3 3-1,0 1-101,0 1 0,1 0 1,-1 0-1,1 0 0,0 0 0,1 1 0,-1 0 1,1 0-1,1 0 0,-1 0 0,1 1 0,1-1 1,-1 1-1,1 0 0,0 0 0,0 9 0,0-1-43,1 0 0,1 0-1,1 1 1,0-1-1,1 0 1,1 0-1,6 20 1,6 9-173,29 59-1,-11-30-46,-18-38 50,-2 1 0,-2 1 0,10 52 0,-17-60 53,-1 0 0,-1-1 0,-2 1 0,-1 0 0,-5 34 0,-1-30 101,-1 0-1,-1-1 1,-2-1 0,-1 1-1,-1-2 1,-2 0-1,-1 0 1,-2-2 0,-1 0-1,-35 41 1,43-57 76,0-1 0,-17 13 0,24-21 3,0-1 0,0 0 1,0 0-1,-1-1 0,1 1 0,-1-1 0,0 0 1,0 0-1,0-1 0,0 1 0,-5 0 0,9-2-18,0 0-1,1 0 1,-1 0 0,0 0-1,1 0 1,-1 0-1,0 0 1,1 0 0,-1-1-1,0 1 1,1 0-1,-1 0 1,0 0 0,1-1-1,-1 1 1,1-1-1,-1 1 1,0 0-1,1-1 1,-1 1 0,1-1-1,-1 0 1,0 0 1,0-1 0,0 1 0,1-1-1,-1 1 1,0-1 0,1 1 0,0-1 0,-1 1 0,1-4 0,-1-4-5,1 0 1,2-18-1,-1 21-13,2-21-168,2 0 1,1 0 0,2 1-1,10-28 1,51-99-1299,-46 104 944,143-286-2613,-135 274 2705,8-14-65,85-124 0,-9 56 1236,-89 115 228,2 0 0,50-39 0,-73 64-672,0 0 0,-1 0 0,1 1 0,0-1 0,0 1 0,9-3-1,-12 5-212,-1-1 0,1 1 0,-1 0 0,1-1 0,0 1 0,-1 0 0,1 0 0,-1 0-1,1 0 1,0 0 0,-1 1 0,1-1 0,-1 0 0,1 1 0,0-1 0,-1 1 0,1-1 0,-1 1-1,0 0 1,1 0 0,-1 0 0,1 0 0,-1 0 0,0 0 0,2 1 0,3 8 109,0 0 1,0 0 0,-1 0-1,0 0 1,-1 1 0,0-1-1,0 1 1,-2 0 0,3 13-1,0 14 95,-1 53 0,-4-78-228,-7 237 239,2-166-277,-4 24-251,-25 124 0,29-201 113,21-58 147,114-335-39,-6 17 67,-105 299 15,2 0 0,2 2-1,2 0 1,39-50 0,-63 92-58,2-1 26,-1-1 0,1 0 1,0 1-1,0 0 0,0-1 1,1 1-1,-1 1 1,1-1-1,-1 0 0,1 1 1,0 0-1,0 0 0,7-3 1,-10 5-29,-1 0 0,1 0 0,0 0 0,-1 0 0,1 0 0,0 0 0,-1 0 0,1 0 0,0 0 0,-1 0 0,1 1 0,0-1 0,-1 0 0,1 0 0,-1 1 0,1-1 0,-1 0 1,1 1-1,0-1 0,-1 0 0,1 1 0,-1-1 0,1 1 0,-1-1 0,0 1 0,1-1 0,-1 1 0,1 0 0,6 20 13,-4 1-45,-1-1 0,-1 1 0,-2 28 0,-1-9-8,-17 378-904,-18-142-2913,4-73-2259,23-121-2431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16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12198,'20'7'2929,"20"3"-1312,18-3 1376,29 8-2561,21 6-64,8 5 161,28-5-3363,12 2 1810,4-17-1489,-9-6-12182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1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82 472 1681,'-72'-24'2617,"72"24"-2557,-1 0-1,1 0 1,-1 0 0,1-1 0,-1 1 0,1 0-1,-1 0 1,1-1 0,-1 1 0,1 0-1,-1-1 1,1 1 0,-1 0 0,1-1-1,-1 1 1,1-1 0,0 1 0,-1-1-1,1 0 1,0 1-31,0-1-1,0 1 1,0 0 0,0-1-1,0 1 1,0 0-1,0-1 1,0 1-1,0-1 1,0 1 0,0 0-1,1-1 1,-1 1-1,0 0 1,0 0-1,0-1 1,1 1 0,-1 0-1,0-1 1,0 1-1,1 0 1,-1-1 0,3-1 63,0 1 1,0-1 0,0 0 0,0 1-1,5-3 1,40-8 97,1 1 1,83-8-1,-55 9-107,340-53 128,-54 7 53,-22 3 183,125-17 400,-24 2 434,-147 21-65,-255 42-987,0 1 1,64 2-1,-100 2-231,0 0 0,0 1 0,0 0 0,0-1-1,0 1 1,0 1 0,-1-1 0,1 1 0,0-1 0,-1 1 0,1 0 0,-1 0-1,0 0 1,0 1 0,0-1 0,4 5 0,-3-2-21,0 0-1,-1-1 1,0 1-1,0 1 1,-1-1 0,1 0-1,-1 1 1,0-1-1,-1 1 1,3 9-1,0 14-41,-1 1 0,0 43 0,-10 61 0,2-76 66,5 86 0,3-101 7,2-1 0,3 0 0,18 62 1,-18-81 3,0-1 1,2 0-1,0-1 1,2 0-1,0-1 1,1 0 0,29 33-1,-25-35 14,1-1-1,1-1 1,0-1-1,35 21 0,-15-14 103,69 27-1,-45-20 19,-62-29-141,0 0 0,-1 1 0,1-1 0,-1 0 0,1 0 0,0 1 0,-1-1 0,1 1 0,-1-1 0,1 0 0,-1 1 0,1-1 0,-1 1 0,1-1 0,-1 1 0,0-1 0,1 1 0,-1 0 0,1 0-1,-1-1-1,-1 1 1,1-1-1,0 0 0,0 1 0,0-1 0,-1 0 0,1 0 0,0 1 0,0-1 0,-1 0 0,1 0 0,0 1 0,-1-1 0,1 0 0,0 0 0,-1 0 0,1 1 0,0-1 0,-1 0 0,1 0 0,0 0 0,-1 0 0,1 0 0,-1 0 0,-30 3 63,28-3-67,-194 1 83,39-2-38,44 3-44,-362 14-3,415-13-3,-282 25-4,-628 126-19,603-72 33,85-18 8,246-56 7,0-2 0,-1-2 0,1-1 1,-60-4-1,91 1 0,0 0 0,1-1 0,-1 0 0,1-1 0,0 1 0,-1-1 0,1 0 0,0 0 0,0-1 0,0 1 0,-9-8 0,10 7 0,1 0 0,0 0 0,0-1-1,0 1 1,1-1 0,-1 0 0,1 1-1,0-1 1,0-1 0,0 1 0,1 0-1,-1 0 1,1-1 0,-1-8-1,-1-8 32,1 0-1,2-1 1,1-21-1,10-65 50,-6 70-75,11-92 8,54-208 0,-43 246-72,44-189-659,-67 259-15,-2 0 0,-1 0 1,-1-32-1,0 51 421,0 0-1,-1 0 1,1 0-1,-1 0 1,0 0-1,0 1 1,0-1-1,0 0 1,-2-4-1,1 5-608,0-1-1,0 1 1,0 0 0,-1 0-1,1 0 1,-1 1-1,-4-4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22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7388 1 3057,'5'3'158,"-2"1"0,1 0 0,0 0-1,-1 1 1,0-1 0,0 1 0,0-1 0,0 1-1,-1 0 1,0 0 0,0 0 0,0 0-1,-1 1 1,1-1 0,0 10 0,0 2-208,-1 0-1,-1 0 1,-3 31 0,2-30 87,-2 0 0,0-1 1,-1 0-1,0 1 0,-2-1 0,0-1 0,-1 1 0,0-1 0,-2 0 0,0-1 1,-13 18-1,-147 163 543,59-72-211,73-83-44,-2-2 0,-75 58 0,-98 53 817,181-129-999,-129 81 340,-241 112 0,156-111-420,51-24-27,85-34-16,-122 32 0,-120 15 35,343-90-54,-653 123 129,48-52 157,532-65-227,-818 40 378,543-66-371,188 7-54,148 9-9,-382-27 43,282 15 9,-155-39 0,187 26 201,-96-43-1,105 38 10,54 21-120,1 0 0,0-2 1,1-1-1,-39-31 1,24 13 268,-57-63 1,84 81-345,-2 1 0,0 1 0,0 0 0,-23-15 0,18 16-51,-92-51 58,105 59-35,0 1-1,1-1 0,0-1 1,-1 1-1,1-1 0,-4-5 0,3 5 113,1 0 0,-1 0 0,0 0 0,-9-6-1,-18-11 286,25 16-410,-1-1 1,0 2-1,0-1 1,-15-5 0,19 8-24,1 1-1,-1-1 1,1 1 0,0-1 0,-1 0 0,1 0 0,0 0 0,0-1 0,-4-3 0,1-1 26,1 0 0,-9-14 0,11 15-23,-8-8-5,0 0 0,-1 0-1,-1 1 1,0 1-1,0 0 1,-1 1 0,-1 0-1,0 1 1,0 1-1,-17-8 1,21 12 166,1-1 1,-18-13-1,24 16-61,0-1 0,0 0 0,0 0-1,0 0 1,1 0 0,0-1 0,0 1-1,-3-7 1,-10-25 538,11 29-585,5 7-62,0 0 1,0 0-1,0 0 0,1 0 0,-1 0 1,0 0-1,0 0 0,0 0 0,0 0 1,1 0-1,-1 0 0,0 0 0,0 0 0,0 0 1,0 0-1,0 0 0,0 0 0,1-1 1,-1 1-1,0 0 0,0 0 0,0 0 1,0 0-1,0 0 0,0 0 0,0 0 1,0-1-1,1 1 0,-1 0 0,0 0 0,0 0 1,0 0-1,0 0 0,0-1 0,0 1 1,0 0-1,0 0 0,0 0 0,0 0 1,0-1-1,0 1 0,0 0 0,0 0 1,0 0-1,0 0 0,0 0 0,0-1 0,-1 1 1,1 0-1,0 0 0,0 0 0,0 0 1,0 0-1,0-1 0,0 1 0,0 0 1,0 0-1,0 0 0,-1 0 0,1 0 0,0 0 1,0 0-1,0 0 0,0 0 0,0 0 1,-1-1-1,1 1 0,1 1-20,-1-1 0,0 1 0,1-1 0,-1 1 0,0-1 0,1 1 1,-1-1-1,0 1 0,0-1 0,1 1 0,-1 0 0,0-1 0,0 1 0,0-1 0,0 1 0,0 0 0,0-1 0,0 1 0,0-1 0,0 1 1,0 0-1,0-1 0,-1 2 0,0 28-167,0-18 146,4 89-101,0-57 135,-2-31 7,6 77-3,-5-76 6,1 1 1,0 0-1,1-1 1,6 14-1,2-3 14,-12-24-6,1-1 1,-1 1-1,1 0 1,-1-1-1,0 1 0,1 0 1,-1-1-1,1 1 1,0 0-1,-1-1 1,1 1-1,-1-1 1,1 1-1,0-1 1,0 0-1,-1 1 1,1-1-1,0 1 1,0-1-1,-1 0 0,1 0 1,0 0-1,0 1 1,0-1-1,-1 0 1,1 0-1,0 0 1,1 0-1,-1-1-1,-1 0 1,1 1-1,-1-1 0,1 0 0,-1 1 1,1-1-1,-1 0 0,0 0 0,1 1 1,-1-1-1,0 0 0,0 0 0,1 0 1,-1 1-1,0-1 0,0 0 0,0 0 0,0-1 1,2-7 46,31-105 142,6-15-177,-30 103-39,2 1 0,0 0-1,16-23 1,21-19-45,-23 34 28,-13 16 15,0 2-1,1 0 0,0 0 1,18-13-1,-6 7-1,2 1 0,1 1 1,0 1-1,35-15 0,-23 15-47,73-21 1,-101 35 47,1 1 0,1 1 1,-1 0-1,0 1 0,0 0 1,1 1-1,-1 0 0,0 1 1,0 1-1,14 3 0,-25-5 8,0 1-1,1 0 0,-1-1 0,0 1 0,0 0 0,0 0 0,0 0 1,0 1-1,0-1 0,0 0 0,0 1 0,-1-1 0,1 1 1,0 0-1,-1 0 0,0-1 0,1 1 0,-1 0 0,0 0 0,0 0 1,0 0-1,0 0 0,1 3 0,-2-2 0,1 1-1,-1 0 1,0-1 0,0 1 0,0 0-1,0-1 1,0 1 0,-1 0 0,0-1-1,0 1 1,0-1 0,0 1-1,-3 4 1,-9 19-6,-1-2-1,-2 0 1,0 0 0,-22 23-1,-85 84 35,55-62-12,-7 7 139,-70 79-565,125-130-176,0 0 0,2 1 1,1 1-1,-20 41 0,32-55-579,0-1-1,-5 20 1,9-27-1420,0 1-1,0-1 1,1 10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2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2668 207 5458,'-10'-12'382,"0"0"0,0 1-1,-1 0 1,-1 1-1,0 0 1,0 1-1,-1 0 1,0 1-1,0 1 1,-1 0-1,0 1 1,-19-7-1,-219-38-126,-4 25 216,199 22-374,0 3 1,1 2 0,-1 3 0,1 3-1,0 1 1,0 4 0,-92 30-1,59-8 128,-166 89-1,117-39 27,4 6 1,-126 110 0,199-145-179,3 2 0,2 3 0,3 2 0,3 3 0,3 1 0,2 3 0,-42 89 0,69-122-66,2 0 0,1 1 0,2 1 0,2 0 0,1 1 0,2 0 0,-5 70 0,11-50-3,2 1 1,9 67-1,-4-93-1,2 1-1,1-1 1,1 0 0,2 0 0,16 31-1,-5-22 20,1-1-1,2-1 0,3-1 1,0-2-1,3 0 0,1-2 1,2-2-1,1-1 0,1-2 1,65 43-1,-51-42 57,2-3-1,1-2 1,1-2 0,2-2-1,0-3 1,1-2 0,0-3-1,73 9 1,0-10 202,1-6 0,189-12 0,-14-30 121,-196 16-211,-2-5 1,127-44 0,200-104 277,-329 123-305,-2-5-1,-2-4 1,184-139-1,-227 146-42,-2-1 1,77-91-1,-96 95-33,-2-2-1,-3-1 1,48-95 0,-55 88-30,-2 0 1,-3-2-1,20-90 0,-33 107-42,-1-1 0,-3 0 1,-1-1-1,-2 1 0,-9-80 0,6 106-18,-1 0 1,-1 1-1,0 0 0,-1 0 0,-1 0 0,0 0 0,-1 1 1,-1 0-1,0 0 0,-1 1 0,-1 0 0,0 1 0,-1 0 1,0 0-1,-19-15 0,7 10-11,-1 1 0,0 1 0,-1 1 0,0 1 0,-1 1 1,-1 1-1,0 2 0,-1 0 0,-32-6 0,-5 4-75,-1 2 0,-131-2 0,17 13-1102,0 8-1,-254 45 0,116 7-2585,-14 9-7111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2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684 27 7427,'-3'-5'701,"2"3"-353,0 0-1,0 0 1,0 0 0,-1 0 0,1 0 0,-1 1 0,1-1 0,-1 1 0,1-1 0,-4-1 0,4 3-323,1 1-1,-1-1 1,1 1 0,-1-1-1,1 1 1,-1 0 0,1-1 0,-1 1-1,1 0 1,-1-1 0,1 1 0,0 0-1,0-1 1,-1 1 0,1 0 0,0 0-1,0 0 1,0-1 0,0 1 0,0 1-1,-5 25 68,-21 157 151,11-88-180,-3 18-1,-90 312 143,73-315-159,-56 162 79,-50 100 489,82-217-93,-58 176 935,105-290-1331,2 2 1,2-1 0,2 1 0,2 1 0,3 85 0,3-96-31,-1-6-1202,1 1-1,1-1 0,14 53 0,-5-40-2603,-5-8-4898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25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597 206 4706,'3'-11'607,"-2"-1"1,1 1-1,-2 0 0,1-1 0,-2 1 0,1-1 0,-4-14 1,3 20-481,0 1 1,0 0 0,-1-1-1,0 1 1,0 0 0,0 0-1,0 0 1,-1 0 0,0 0-1,0 1 1,0-1-1,0 1 1,-1 0 0,0 0-1,0 0 1,0 1 0,-6-5-1,6 6-53,-1 0-1,1 0 0,-1 1 1,0 0-1,1-1 0,-1 2 1,0-1-1,0 1 0,0-1 1,-6 2-1,-5 0 47,1 1 0,-17 3-1,13 0-47,0 1-1,1 0 1,-1 1-1,1 1 1,1 1-1,-1 1 1,2 0-1,-1 1 1,1 1-1,1 0 1,0 1-1,1 1 1,-20 24-1,17-15-17,0 1 1,1 1-1,1 1 0,2 0 0,1 1 0,1 0 1,1 1-1,-10 44 0,-12 117 43,28-148-75,3 0 0,5 71 0,-2-92-9,2 0 0,0 0-1,2-1 1,0 0 0,1 0 0,1 0 0,0-1 0,2 0 0,0 0 0,1-1 0,0-1-1,2 0 1,0 0 0,26 24 0,-18-23-14,1 0 0,0-1 0,2-1 0,-1-1 0,1-1 0,1-1-1,1-1 1,-1-2 0,2 0 0,36 7 0,-25-10-383,1-1-1,-1-2 1,1-1-1,43-5 1,-47 0-855,0-1 0,-1-3 1,0 0-1,59-22 0,-11-7-5505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26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81 656 6723,'-10'-52'3170,"-35"-97"-1,25 76-1870,15 52-578,6 18-301,4 6-375,8 9-169,3 11 22,-1 1-1,-1 1 1,18 44-1,23 85-50,-38-91 12,-2 0-1,-3 2 1,-3-1 0,2 113-1,-10-167 161,-1-6 37,0-1 0,0 1 0,0-1 0,0 1 0,0-1 0,-1 1 0,1-1 0,-2 5 0,-3-14 768,-2-19-309,0 0 0,-6-48 0,3-54-171,9 77-318,3-1 0,1 1-1,3 0 1,2 0-1,23-79 1,-12 71-51,3 0-1,2 2 1,2 1-1,42-64 1,-58 103 9,0 1 0,1 0 0,0 1 0,1 1 0,0 0 0,1 0 0,1 1 0,29-19 0,-38 27 3,1 1 0,-1 1 0,1-1 0,0 1 0,0 0 0,0 1 0,0-1 0,0 1 0,1 0 0,-1 1 1,0-1-1,0 1 0,1 0 0,-1 1 0,0 0 0,1 0 0,-1 0 0,0 1 0,11 4 0,-6-1-13,-1 0-1,1 1 1,-1 0-1,0 1 1,0 1 0,-1-1-1,0 1 1,-1 1-1,13 14 1,-9-6 6,0 0 0,-1 1-1,-1 0 1,-1 1 0,0 0 0,-2 0-1,0 1 1,-1 0 0,3 21 0,-2 2-7,-2 0 0,-2 0 0,-3 61 1,-3-53 1,-2 1 1,-2 0-1,-18 62 1,16-83 26,-1 0 1,-2-1 0,-1 0 0,-1-1 0,-1 0 0,-28 37 0,19-38 33,-2 0-1,-1-1 0,-56 42 1,49-42-7,6-5-16,0-2 1,-2-1-1,-51 24 0,68-38-276,0 0-1,-1-1 0,1 0 1,-1-2-1,0 1 0,0-2 1,0 1-1,0-2 0,0 0 0,0-1 1,-16-3-1,28 4 131,-20-5-1453,21 5 1390,0-1-1,0 1 1,0-1-1,0 0 1,0 1-1,0-1 1,1 0-1,-1 0 0,0 1 1,0-1-1,1 0 1,-1 0-1,0 0 1,1 0-1,-1 0 1,1 0-1,0 0 1,-1-1-1,-3-30-7772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37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221 180 2769,'21'-8'1975,"-1"-1"0,37-21 0,34-31 1593,-87 58-3491,-1 0 0,1-1 0,-1 1 0,1-1 0,-1 0 0,4-6 0,-6 9-79,0 0 0,-1 0 0,1 0 0,0 0 0,-1 0 0,1 0 0,-1 0 0,1 0 0,-1 0 0,0-1 0,1 1 0,-1 0 0,0 0 0,0 0 0,0-1 0,0 1 0,0 0 0,0 0 0,0 0 0,0-1 0,-1 1 0,1 0 0,0 0 0,-1 0 0,1 0 0,-1 0 0,1-1 0,-1 1 0,0 0 0,1 0 0,-3-1-1,2 1-14,0 1 0,0-1 0,-1 1 0,1-1 0,-1 1 0,1 0 0,0 0 0,-1-1 0,1 1 0,-1 0 0,1 0 0,0 1 0,-1-1 0,-2 1 0,-2-1-42,-14 2-61,1 1 0,0 1 0,0 1 1,0 0-1,-32 15 0,28-10 78,0 2 0,1 0 0,1 2 0,-21 16 0,30-19 30,0 1 0,0 0 0,1 1 0,1 0 0,0 1 0,1 0 0,0 1-1,2 0 1,-1 0 0,2 0 0,0 1 0,-4 17 0,8-22 15,0-1 1,0 1-1,1-1 0,0 12 1,2-19 2,-1 1 0,0-1-1,1 0 1,0 1 0,-1-1 0,1 0 0,2 4 0,-2-5-2,-1-1 1,1 0 0,0 0-1,0 0 1,0 1-1,0-1 1,-1 0 0,1 0-1,1 0 1,-1 0-1,0-1 1,0 1 0,0 0-1,0 0 1,1-1-1,-1 1 1,2 0 0,3 1 33,-1-1 0,1-1 0,0 1 0,-1-1 0,1 0 0,0 0 0,-1 0 0,1-1 0,0 0 0,-1 0 0,1 0 0,-1-1 0,0 0 0,1 0 0,-1 0 0,9-6 0,2-2 184,-1-1 0,-1 0 0,25-24 0,-22 16 95,0 0 1,-2-2 0,-1 1 0,21-41 0,16-24 275,-48 82-575,0 0 0,-1 0 0,1 0-1,1 0 1,-1 1 0,6-5 0,-8 6-21,0 1-1,-1-1 1,1 1-1,-1 0 1,1-1-1,0 1 1,-1-1-1,1 1 1,0 0 0,-1 0-1,1 0 1,0-1-1,-1 1 1,1 0-1,0 0 1,-1 0 0,1 0-1,0 0 1,0 0-1,-1 0 1,1 0-1,0 0 1,-1 1-1,1-1 1,0 0 0,-1 0-1,1 1 1,0-1-1,-1 0 1,1 1-1,0-1 1,-1 1 0,1-1-1,-1 1 1,1-1-1,-1 1 1,1-1-1,-1 1 1,0-1-1,1 1 1,-1-1 0,1 1-1,-1 0 1,0-1-1,0 1 1,1 0-1,-1 0 1,3 12-38,-1 0 1,0-1-1,-1 1 1,0 23-1,-1-17 39,4 28-1,-4-47 3,1 7 2,0 1 0,1-1-1,0 1 1,5 11 0,-6-17 2,0 0 0,0 0 0,0-1 1,0 1-1,0 0 0,1 0 1,-1-1-1,0 1 0,1-1 0,0 1 1,-1-1-1,1 0 0,0 0 0,0 0 1,0 0-1,0 0 0,0 0 0,0 0 1,0 0-1,0-1 0,0 1 0,3-1 1,1 1 45,1-1 0,0 0 1,-1-1-1,1 1 1,-1-1-1,12-3 0,39-16 296,-23 7-196,-1 1-14,16-5-41,2 1 0,66-10 0,-101 23-107,0 1 0,0 1 0,1 1 0,-1 0 0,0 1 0,0 1 0,0 0 0,0 2 0,0-1 0,0 2 0,27 11 0,-26-6-82,0-1 1,-1 2-1,24 19 0,40 43-3270,-31-26 572,-45-44 2099,0 0 0,0 0 0,0 0 0,0 0-1,9 4 1,-10-6 7,-1 0-1,1-1 1,0 1 0,0-1-1,0 1 1,0-1 0,4 0-1,-7 0 685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26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1014 12358,'0'-1'144,"0"1"0,0 0 0,0 0 0,0 0 1,0-1-1,-1 1 0,2 0 0,-1 0 0,0-1 0,0 1 1,0 0-1,0 0 0,0 0 0,0-1 0,0 1 0,0 0 1,0 0-1,0 0 0,0-1 0,1 0 865,-1 1-865,1 0 1,-1 0-1,0 0 0,0 0 0,0-1 0,1 1 1,-1 0-1,0 0 0,0 0 0,9 11 1338,-6-5-1502,0 0-1,0 1 0,-1-1 1,0 1-1,0-1 1,0 1-1,1 12 1,-2 3-64,-1 26 1,-3 29-342,-5-1 0,-23 105 0,5-73-970,-42 106-1,46-156 503,22-58 897,0 0 0,0 0 0,0 0 1,0 0-1,0 0 0,0 0 0,0 0 1,0 0-1,0 0 0,0 0 0,0 0 1,0 0-1,0 0 0,1 0 0,-1 0 1,0 0-1,0 0 0,0 0 0,0 0 1,0 0-1,0 0 0,0 0 0,0 0 1,0 0-1,0 0 0,0 0 0,0 0 1,0 0-1,0 0 0,0 0 0,0 0 1,0 1-1,0-1 0,0 0 0,0 0 1,0 0-1,0 0 0,0 0 0,0 0 1,0 0-1,0 0 0,0 0 0,0 0 1,0 0-1,6-7 178,-2 1-73,-1-1-1,-1 0 0,1 0 1,-1 0-1,-1 0 1,1 0-1,-1-1 1,0-8-1,3-13 199,21-187 1203,-5 37-823,-13 134-558,25-84 0,26-22 117,-48 129-123,2 1 0,0 1 0,0 0 0,30-33 1,-40 50-109,0 1 1,1-1 0,-1 1 0,1 0-1,0-1 1,0 1 0,-1 1 0,1-1 0,1 0-1,-1 1 1,0 0 0,0-1 0,1 1-1,-1 0 1,0 1 0,1-1 0,-1 1 0,1-1-1,-1 1 1,0 0 0,1 0 0,-1 1-1,1-1 1,-1 1 0,1 0 0,-1 0 0,0 0-1,0 0 1,1 0 0,-1 1 0,0-1-1,0 1 1,5 4 0,2 2-41,1 0 0,-1 1 0,-1 1 0,0 0 0,0 0 0,11 19 0,-3-2-69,22 51 0,-19-31-72,16 62 0,4 52-405,-4-17-89,-30-123 524,0-1 1,2 1-1,0-1 1,1-1-1,20 31 1,-24-42 126,1 0 1,0-1 0,0 0-1,1 0 1,-1-1-1,2 0 1,-1 0 0,1 0-1,-1-1 1,2 0 0,-1-1-1,0 0 1,1 0-1,0-1 1,13 4 0,-11-5 127,0 1 0,1-2 0,-1 0 1,0 0-1,0-1 0,0-1 0,1 0 1,-1 0-1,0-1 0,0 0 0,0-1 1,0-1-1,-1 1 0,1-2 1,-1 1-1,0-1 0,-1-1 0,1 0 1,-1 0-1,0-1 0,0 0 0,-1-1 1,0 0-1,0 0 0,-1-1 0,9-12 1,-6 4 101,0-2 1,-1 1-1,11-33 1,13-62 295,-14 41-304,80-257 110,25-32-646,-111 324 281,98-248-608,-80 218-973,2 0-1,46-65 1,-35 71-2696,-3 14-7156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37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5918 96,'0'0'20,"0"0"1,0 0-1,0-1 1,0 1-1,0 0 1,0 0-1,0-1 1,0 1-1,0 0 0,0-1 1,0 1-1,0 0 1,0 0-1,0-1 1,0 1-1,0 0 1,0 0-1,0-1 0,1 1 1,-1 0-1,0 0 1,0 0-1,0-1 1,0 1-1,1 0 1,-1 0-1,0 0 0,0 0 1,1-1-1,-1 1 1,0 0-1,0 0 1,1 0-1,-1 0 0,0 0 1,0 0-1,1 0 1,16-7 462,-3 0-150,24-30 151,-29 27-448,0 1-1,0 0 1,16-11 0,49-26 713,-40 27-22,-1-2 1,40-33 0,-36 25-242,1 2 0,49-27 1,22-14-25,-2-13-178,28-19-102,49-9 20,7-5 29,-148 85-179,179-112 181,27-6-112,29-16-28,23 24 175,-171 83-72,213-128 471,-160 79-411,-4 12-93,-61 33-86,131-61 33,-76 39-71,130-70 16,436-205 13,-583 291-65,49-22-1,-66 23 10,447-199 3,228-93 52,-115 34 45,-361 182-48,22-9 13,-241 93-57,210-92 27,-143 78-20,178-73 10,-51 22-2,-145 55-14,81-35 0,7-2-3,-94 40-4,151-51 2,-114 41-12,-96 35-5,50-27 10,-31 12-2,313-97-4,-121 42 173,-189 64 39,-50 19-33,52-14 154,-35 13-114,19-6-37,-44 14-27,75-31 0,-105 36-71,-25 10-46,-1-1 0,0 1 0,14-10 0,22-12 58,-46 25-95,0 0 1,0 1-1,1-1 0,-1 1 0,0-1 1,1 0-1,-1 1 0,0 0 1,1-1-1,-1 1 0,0 0 1,4 0-1,-5 0-19,1 0 0,-1 0-1,0 0 1,1 0 0,-1 0 0,1 0 0,-1 1 0,0-1 0,1 0 0,-1 0 0,1 0-1,-1 1 1,0-1 0,1 0 0,-1 0 0,0 1 0,1-1 0,-1 0 0,0 1 0,0-1-1,1 1 1,-1-1 0,0 0 0,0 1 0,0-1 0,1 0 0,-1 1 0,0-1 0,0 1-1,0-1 1,0 1 0,0-1 0,0 0 0,0 1 0,0-1 0,0 1 0,0-1-1,0 1 1,0-1 0,0 0 0,0 1 0,-1-1 0,1 1 0,0 0 0,0-1-74,-1 0 0,1 1 0,0-1 0,0 0 0,-1 0 0,1 0 1,0 1-1,0-1 0,-1 0 0,1 0 0,0 0 0,0 0 0,-1 0 0,1 0 0,0 1 1,-1-1-1,1 0 0,0 0 0,-1 0 0,1 0 0,0 0 0,-1 0 0,1 0 0,0 0 1,0 0-1,-1 0 0,1-1 0,0 1 0,-1 0 0,1 0 0,-16-5-2531,8 3 1609,-15-4-1609,-4-4-827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3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203 213 448,'-54'-16'1836,"31"11"-354,1-2 0,-1-1 0,-28-14 0,50 21-1410,-1 1 1,1-1-1,0 1 1,0-1-1,0 0 1,0 0-1,0 1 1,0-1-1,0 0 1,0 0-1,0 0 1,1 0-1,-1 0 1,0 0-1,1 0 1,-1 0-1,0-1 0,1 1 1,0 0-1,-1 0 1,1 0-1,0-1 1,-1 1-1,1 0 1,0 0-1,0-1 1,0 1-1,0 0 1,0-1-1,0 1 1,1 0-1,-1 0 1,0-1-1,0 1 1,1 0-1,-1 0 1,1 0-1,0 0 1,-1-1-1,1 1 1,0 0-1,-1 0 1,1 0-1,1-1 1,2-3 7,1 0 1,-1 1 0,1-1 0,0 1 0,0 0 0,0 0-1,9-4 1,4 0-30,1 0 1,1 0-1,-1 2 0,31-6 0,82-6-9,-130 17-41,21-1-13,0 0 0,0 1 0,1 1 0,-1 1 0,0 2 0,36 7 0,-50-7-4,0-1-1,-1 1 1,1 1-1,-1-1 1,0 2-1,0-1 1,0 1-1,-1 0 1,1 1-1,-1-1 1,-1 2-1,1-1 1,-1 1-1,0 0 1,0 0-1,-1 0 1,0 1-1,-1 0 1,7 14-1,-4-3-25,-1 1-1,-1 0 0,0 0 1,-2 0-1,2 37 0,-4-14-45,-8 73 0,-1-64 52,-2-1-1,-2 0 1,-33 88 0,12-61 67,-65 114 1,94-186-4,-10 18 30,14-23-41,-1 0-1,1-1 1,-1 1 0,1-1-1,-1 1 1,1 0-1,-1-1 1,1 1-1,-1-1 1,0 1-1,1-1 1,-1 1 0,0-1-1,1 0 1,-1 1-1,0-1 1,1 0-1,-1 0 1,0 1-1,0-1 1,1 0-1,-1 0 1,0 0 0,0 0-1,1 0 1,-3 0-1,3-1 9,-1 1 0,0-1 0,0 0 0,0 1 0,1-1 0,-1 0 0,0 0 0,1 0 0,-1 1 0,1-1 0,-1 0 0,1 0 0,-1 0 1,1 0-1,0 0 0,-1 0 0,1 0 0,0 0 0,0-2 0,-1 0 32,-2-15 108,0-1 0,1 1 0,1-23 0,0 1-6,-2-48 63,-7-108 289,6 158-432,-1 1-1,-2-1 1,-2 1-1,-1 1 0,-2 0 1,-1 0-1,-20-35 0,29 63-270,-1-1 0,0 1 0,0 0 0,-1 1 0,0-1 0,0 1 0,-1 0 0,0 0 0,-1 1 0,1 0-1,-1 1 1,0-1 0,0 1 0,-1 1 0,1 0 0,-1 0 0,0 1 0,-11-3 0,-2 1-1426,-38-3 0,-38 3-6258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39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11817 15 832,'20'-10'2158,"-8"5"575,-26 13-2152,9-6-582,-6 3-8,0 1 0,0 0 1,0 1-1,-16 13 0,13-7 12,-1-2 1,-1 0 0,-28 15-1,-55 21 25,61-30-19,-32 16 35,-68 29 74,29-14 31,24-10 6,-47 21 158,-24 10 105,-333 142 663,108-44-385,-66 45 44,292-134-501,-703 303 877,-118 27-490,491-204-461,-95 45-12,-287 132 10,112-74-75,109-43-46,-209 98 5,308-125 18,-285 157 282,545-251-251,-65 36-45,26-11-19,184-90-16,-5 1 0,-283 147 44,326-170-21,78-42 28,-1-2 1,0 0-1,-46 12 0,72-24-55,0 0-1,0 1 1,0-1-1,0 0 1,0 0-1,-1 1 0,1-1 1,0 0-1,0 0 1,0 0-1,0-1 1,0 1-1,0 0 1,0 0-1,0 0 0,0-1 1,-2 0-1,3 0 5,-1 1 0,0-1 0,1 0 0,-1 0 0,1 0 0,-1 0 0,1 0-1,-1 0 1,1 0 0,0 0 0,0 0 0,-1-3 0,0-1-29,3-2-702,7-6-5783,-3 6 1476,-2 0 3203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4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204 238 2353,'10'-130'9874,"-9"126"-9627,0-1 0,0 1 0,0 0 0,1 0 0,0-1 0,-1 1 0,1 0 0,4-5 0,2-5 86,-10 44-773,-3 3 335,-1-1 0,-16 49 1,-30 63 98,33-93-13,-87 285 35,97-303 3,3-1 1,-5 57-1,11-88-7,0 0-1,0 1 0,0-1 0,0 0 0,0 1 0,0-1 0,0 0 0,1 0 0,-1 1 0,0-1 0,1 0 0,-1 0 0,1 1 1,0-1-1,0 2 0,0-3-1,0 1 1,-1-1 0,1 0-1,0 1 1,0-1-1,-1 0 1,1 0 0,0 1-1,0-1 1,-1 0 0,1 0-1,0 0 1,0 0 0,-1 0-1,1 0 1,0 0-1,0 0 1,0 0 0,-1-1-1,1 1 1,0 0 0,0 0-1,-1-1 1,1 1-1,0 0 1,-1-1 0,2 0-1,45-29 375,16-14-34,-17 10-180,-12 10-68,59-36 83,56-25-40,-111 66-126,-17 9-5,0-1-1,33-25 1,-52 35-3,0 0 0,-1-1-1,0 1 1,1-1-1,-1 0 1,0 0 0,0 1-1,0-1 1,0 0 0,0 0-1,0 0 1,0 0-1,-1 0 1,1 0 0,-1 0-1,0 0 1,1 0-1,-1-1 1,0 1 0,0 0-1,-1-4 1,0-3 61,-1 1-1,0-1 1,-7-15 0,7 18-43,-6-15 33,-2 1 0,0 1 1,-1 0-1,-17-22 0,-58-66 10,64 81 35,-1 2 0,-1 1 0,-1 1 0,-54-36 0,51 41-1409,-1 1 1,-57-21 0,2 9-12264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45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76 106 3810,'-26'-73'4266,"22"103"-4813,8 34 461,-4-61 94,0-1-1,1 1 0,-1-1 1,1 0-1,-1 1 1,1-1-1,0 0 0,0 0 1,0 1-1,0-1 0,0 0 1,1 0-1,-1 0 0,1 0 1,-1 0-1,1-1 1,0 1-1,-1 0 0,1-1 1,0 1-1,0-1 0,0 0 1,0 0-1,4 2 0,-2-1 10,-1-1 0,1 1-1,0-1 1,0 0-1,0 0 1,0-1 0,0 1-1,0-1 1,0 0-1,1 0 1,-1 0-1,0 0 1,7-2 0,-9 1-3,0 0-1,-1 0 1,1 0 0,0 0 0,-1 0 0,1 0 0,-1 0 0,0 0 0,1 0 0,-1-1 0,0 1 0,0-1 0,0 1 0,0-1 0,0 1 0,0-1 0,0 0 0,0 1 0,-1-1 0,1 0-1,0 0 1,-1 0 0,0 1 0,1-1 0,-1 0 0,0 0 0,0 0 0,0 0 0,0 0 0,-1-2 0,1-1 15,-1-1 0,0 1-1,0 0 1,0-1 0,-1 1 0,1 0 0,-1 0-1,-1 0 1,-3-6 0,-1 0 61,0 2 0,-1-1 0,-16-14 0,22 21-85,0 1 1,0 0-1,-1 0 1,1 1-1,0-1 1,-1 0-1,0 1 1,1 0-1,-1-1 1,0 1-1,0 0 1,0 0-1,0 1 0,0-1 1,0 1-1,0-1 1,0 1-1,0 0 1,0 0-1,-5 1 1,7-1-14,-1 1 1,1 0-1,0-1 0,-1 1 1,1 0-1,0 0 1,-1-1-1,1 1 0,0 0 1,0 0-1,0 0 1,0 1-1,0-1 0,0 0 1,0 0-1,0 1 1,0 1-1,-9 25-95,4-7 49,-6 26 134,12-47-22,0 1 0,0-1 0,0 0-1,0 1 1,0-1 0,0 1 0,1-1 0,-1 1-1,0-1 1,0 0 0,0 1 0,0-1-1,0 1 1,1-1 0,-1 0 0,0 1-1,0-1 1,1 1 0,-1-1 0,0 0 0,0 1-1,1-1 1,-1 0 0,0 0 0,1 1-1,-1-1 1,1 0 0,-1 0 0,0 1 0,1-1-1,-1 0 1,1 0 0,-1 0 0,0 0-1,1 0 1,-1 0 0,1 0 0,-1 0-1,1 0 1,-1 0 0,1 0 0,-1 0 0,0 0-1,1 0 1,-1 0 0,1 0 0,-1 0-1,0 0 1,1-1 0,-1 1 0,1 0 0,-1 0-1,0-1 1,1 1 0,1 0 123,-1 0 0,0 0 0,0 0 0,0 1 0,0-1 0,1 1-1,-1-1 1,0 1 0,0-1 0,0 1 0,0-1 0,1 2 0,2 0 153,-4-2-187,-10-12 432,10 11-536,8 6 7,60 29-63,-36-20 8,34 11 0,0-1-1,217 84-3,-60-23-1,42 31-21,-99-41 17,85 38 58,54 24 27,177 100 70,-309-140-109,160 80 30,-220-129-52,301 147 33,68 93 2,-63-63 51,-285-160-45,227 97 288,-265-129-167,3 1 242,131 64 0,-188-76-108,90 32-1,-107-44-62,-21-8-204,1 0 1,-1 0 0,1 0 0,0-1 0,0 0-1,0 0 1,0 0 0,0 0 0,5-1 0,-2 0 17,-7 0-41,0 0-1,0 0 1,0 0-1,0 0 1,0 0-1,0 0 1,0 0-1,0 0 1,0 0-1,0-1 1,0 1-1,0-1 1,0 1-1,0 0 1,0-1-1,0 0 1,0 1-1,-1-1 1,1 1-1,0-1 1,0 0 0,-1 0-1,1 1 1,0-3-1,0 3-3,-1 0 0,0 0 0,1-1 0,-1 1-1,0 0 1,0 0 0,1-1 0,-1 1 0,0 0 0,1 0 0,-1 0 0,0 0 0,1 0-1,-1-1 1,1 1 0,-1 0 0,0 0 0,1 0 0,-1 0 0,1 0 0,-1 0 0,0 0-1,1 0 1,-1 0 0,0 0 0,1 1 0,-1-1 0,1 0 0,-1 0 0,4 0 250,-4-7-91,-4-10 310,-8-19 1,5 17-266,7 16-178,0 2-36,0 1-1,0 0 0,0 0 1,0-1-1,0 1 0,0 0 1,0 0-1,0-1 0,0 1 1,0 0-1,0 0 0,0-1 1,0 1-1,0 0 0,0 0 1,0-1-1,0 1 0,0 0 1,0 0-1,-1 0 0,1-1 1,0 1-1,0 0 1,0 0-1,0 0 0,-1 0 1,1-1-1,0 1 0,0 0 1,-1 0-1,1 0 0,0-1 0,0 1 1,0 0-1,0 0 0,0 0 0,-1-1 0,1 1 1,0 0-1,0 0 0,0 0 0,0-1 0,0 1 0,0 0 1,0 0-1,0-1 0,0 1 0,0 0 0,0 0 1,0 0-1,0-1 0,0 1 0,0 0 0,0 0 1,1-1-1,-1 1 0,0 0 0,0 0 0,0-1 1,3-1-2,-3 0 5,0 3 19,-3-15 8,4 15-18,-1-6-3,0-10-10,1 11-14,1 5-13,0 4-14,-5-6-16,3 1 54,0 0 0,1 1 0,-1-1 0,0 0 0,0 0 0,0 0 0,0 0 0,0 0 0,0 0 0,0 0 0,0 0 0,0 0 0,0 0 0,0 0 0,0 0 0,-1 1 0,1-1 0,0 0 0,0 0 0,0 0 0,0 0 0,0 0 0,0 0 0,0 0 0,0 0 0,0 0 0,0 0 0,0 0 0,0 0 0,0 0 0,0 0 0,0 0 0,0 0 0,0 0 0,0 0 0,0 0 0,0 0 0,-1 1 0,1-1 0,0 0 0,0 0 0,0 0 0,0 0 0,0 0 0,0 0 0,0 0 0,0 0 0,0 0 0,0 0 0,0 0 0,0 0 0,0 0 0,-1-1 0,1 1 0,0 0 0,3 6-44,-3-7 32,0-2 10,-1 4-10,-5 14-17,3-16 28,-1-9 8,8-2-2068,1-16-2538,0-9-9614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4:4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5478 3100 3233,'4'-3'867,"26"-26"2836,-18 20-2258,-12 9-1387,0 0-1,0 0 0,0 0 0,0-1 0,0 1 0,0 0 0,1 0 1,-1 0-1,0 0 0,0 0 0,0 0 0,0 0 0,0 0 1,0 0-1,1 0 0,-1 0 0,0-1 0,0 1 0,0 0 0,0 0 1,0 0-1,1 0 0,-1 0 0,0 0 0,0 0 0,0 0 1,0 0-1,0 0 0,1 0 0,-1 1 0,0-1 0,0 0 0,0 0 1,0 0-1,0 0 0,0 0 0,1 0 0,-1 0 0,0 0 1,0 0-1,0 0 0,0 0 0,0 1 0,0-1 0,0 0 0,0-2 163,-1 1 0,-1-1 0,1 0 0,0 1 0,0-1 0,0 1 0,-1 0 0,1-1-1,-1 1 1,1 0 0,-1 0 0,0 0 0,1 0 0,-4-1 0,-37-18 95,21 10 119,-35-23 28,-6-2-73,17 13-65,1-1 1,-61-44-1,-24-26 158,-277-151 0,114 88-325,-13-6-61,-195-98-43,-9-36-7,25 6-14,147 108-32,98 56 0,145 78-4,-102-37 0,-106-19-4,116 46 22,-253-118 1,268 85-1,-27-12-9,163 89-18,-59-16 0,-6-1 71,86 22 113,14 9-156,-1 0 1,1 0-1,-1 0 0,1 0 1,0-1-1,-1 1 1,1 0-1,0 0 1,-1-1-1,1 1 1,0 0-1,-1-1 0,1 1 1,0 0-1,0-1 1,-1 1-1,1 0 1,0-1-1,0 1 1,0 0-1,-1-1 1,1 1-1,0-1 0,0 1 1,0 0-1,0-1 1,0 1-1,0-2 1,0 2-14,0 0 1,1 0 0,-1 0 0,0 0-1,0 0 1,0 0 0,0-1-1,1 1 1,-1 0 0,0 0 0,0 0-1,0-1 1,0 1 0,0 0-1,0 0 1,0 0 0,0-1-1,0 1 1,1 0 0,-1 0 0,0 0-1,0-1 1,0 1 0,0 0-1,0 0 1,0-1 0,0 1 0,0 0-1,-1 0 1,1 0 0,0-1-1,0 1 1,0 0 0,0 0 0,0 0-1,0-1 1,0 1 0,0 0-1,-1 0 1,1 0 0,0-1-1,0 1 1,0 0 0,0 0 0,-1 0-1,1-1 3,0 1 0,-1 0 0,1 0 0,0-1 0,0 1 0,-1 0 0,1-1-1,0 1 1,0 0 0,0-1 0,0 1 0,0-1 0,-1 1 0,1 0 0,0-1 0,0 1-1,0 0 1,0-1 0,0 1 0,0-1 0,0 1 0,0 0 0,0-1 0,0 1 0,1-1-1,-1 1 1,0-1 0,1 1 113,-9 2-177,21 51-429,-8-37 458,71 232-119,-64-183 150,-6-33 43,1 0-1,12 34 0,-19-66-36,0 1 0,0-1 0,0 0 1,0 1-1,1-1 0,-1 1 1,0-1-1,0 0 0,0 1 0,0-1 1,1 0-1,-1 1 0,0-1 0,0 0 1,0 1-1,1-1 0,-1 0 0,0 0 1,1 1-1,-1-1 0,0 0 1,1 0-1,-1 0 0,0 1 0,1-1 1,-1 0-1,0 0 0,1 0 0,5-8 234,0-18 9,-4 4-197,0 0 0,-2 0 0,-3-30 0,-15-64-21,4 29-4,-16-183 2,29 262-37,0 0 0,1 0 0,0 0 0,1 0-1,2-14 1,-2 19 0,0 1-1,0-1 1,0 1-1,0 0 1,0 0-1,0 0 0,0 0 1,1 0-1,-1 0 1,1 0-1,-1 0 1,1 0-1,0 0 0,0 1 1,-1-1-1,1 1 1,1 0-1,-1-1 1,0 1-1,0 0 0,0 0 1,1 0-1,2 0 1,27-6-65,1 3 1,-1 0-1,51 2 0,-31 1 41,105-7-22,172 1 5,-320 7 42,3 1-8,1-1 0,0 2 0,-1 0 0,14 3 1,-24-4 6,1-1 1,-1 1 0,0 0 0,0 0 0,1 0 0,-1 0 0,0 0 0,0 1 0,0-1 0,0 0 0,-1 1 0,1-1 0,0 1 0,-1 0 0,1 0 0,-1 0 0,1 0 0,-1 0 0,0 0-1,0 0 1,0 0 0,0 0 0,0 0 0,0 1 0,0-1 0,-1 0 0,0 1 0,1 2 0,-1 2-6,-1 0 1,1 0-1,-2 0 1,1 0-1,-1-1 1,0 1-1,0-1 1,0 1-1,-1-1 1,0 0-1,-5 8 1,-7 8-18,-29 33 0,25-34 20,-366 384 217,151-171-822,46-28-2373,133-143 2199,-50 51-1837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5:4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13187 150 9076,'9'0'991,"-5"1"-613,0-1-1,-1 1 1,1-1-1,0 0 1,-1-1-1,1 1 1,0-1-1,4 0 1,-26 13-90,5-6-298,-1-1 0,1-1 0,-1 0 1,0-1-1,-24 3 0,-75-2 18,-241-24 68,2-29 51,98 12-28,-887-47 68,-5 81-217,-1227 48 50,927-20 22,1131-21-12,-452-2 26,-170 4-12,2 40 7,418 4-6,7 23 214,469-66-161,0 1 1,0 3-1,1 1 1,-38 17-1,20-1 21,2 1 0,2 3 1,1 3-1,1 1 0,-66 62 0,80-58-80,1 1 0,2 1 0,-37 60 0,-72 152-12,-150 369 6,87-37 4,59 20 1,-42 474 27,81 12-13,103-981-25,-24 569 138,22-52 208,28-2 199,105 697 568,-49-587-832,53 441-12,-116-1071-250,93 651 118,-42-384-86,-42-247-33,207 812 164,-191-812-178,79 238 35,-88-288-26,3-2-1,70 118 0,-65-134 4,72 85 0,-84-115-10,2-1 0,0-1 0,2-1 1,50 32-1,-33-29 10,1-3 0,2-2-1,92 30 1,162 24 62,41-22-4,4-25-18,395 7 44,-307-18-57,885 34 140,-872-37-38,1106 118 355,-881-28-421,58 8-55,-419-67-143,370 51 367,2-25-2954,-677-72 2502,83 6-4317,113-5 0,-137-11-4261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5:4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1170 421 3714,'19'-23'1445,"0"-1"1,29-51-1,-18 26-758,-23 40-669,-2-1 0,1 1 0,-1-1 0,-1 0 0,6-16 0,-9 22-9,0 0 1,-1 0 0,1 1 0,-1-1-1,0 0 1,0 0 0,0 0-1,-1 0 1,1 0 0,-1 1-1,0-1 1,0 0 0,0 0 0,0 1-1,-1-1 1,1 1 0,-1-1-1,0 1 1,-3-4 0,0 1 23,1 1 0,-1 0 0,-1 0 0,1 1 0,-1-1 0,1 1-1,-9-4 1,-1 0 93,-29-11 0,22 12-43,0 1 1,0 1-1,0 1 1,-1 1 0,0 1-1,1 0 1,-41 4-1,5 5 230,-103 24 0,115-19-171,0 2 1,1 2-1,-48 24 1,62-23-84,0 0-1,1 2 1,1 1 0,-50 45 0,64-50-62,0 0 0,1 2 0,-20 29-1,28-35-1,0-1 0,0 1 0,1 1 0,0-1 0,1 1 0,1 0 0,-4 22 0,4-15 16,2 1 0,0-1 0,1 1 1,2-1-1,4 31 0,-3-37 9,1 0 0,0 0 1,0 0-1,1-1 0,1 0 0,0 0 1,1 0-1,0-1 0,9 11 0,3 0 31,1-2 0,0 0-1,2-1 1,27 19 0,103 57 115,-96-61-127,16 9 5,136 86 42,-154-92-62,83 75 1,-123-100-22,-1 1 0,-1 0 1,-1 1-1,0 1 0,0-1 1,15 33-1,-21-35-1,0 0 1,-1 0-1,-1 1 0,0-1 0,0 1 1,-1 0-1,-1 0 0,0-1 0,-1 1 1,-2 20-1,-1-13 6,-1 0 1,-1-1 0,-1 1-1,0-1 1,-1-1 0,-1 1-1,-1-1 1,-1 0-1,0-1 1,-1 0 0,-16 17-1,4-7 18,-2-1-1,-1-1 1,0-1-1,-2-1 0,-45 28 1,45-34 1,-1-2 0,0-1 1,-1-1-1,-1-1 0,0-2 0,-53 10 1,32-11-189,-1-3 0,1-3-1,-72-3 1,99-1-331,1-2 0,-1 0 0,1-2-1,-36-10 1,42 8-206,1 0-1,-1-1 1,1-1 0,1 0-1,0-1 1,-21-17-1,-24-30-4367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5:4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34 8740,'2'-1'342,"-1"-1"0,1 1 0,-1-1 0,0 0 0,1 0 0,-1 0 0,0 1 0,0-1 0,0 0 0,-1 0 0,1 0 0,0 0 0,-1-1 0,0 1 0,1-3 0,1 32-543,0 0 0,-5 43 0,-12 58 238,9-86-2,2-15-1,-35 381 1103,47 229 212,2-134-985,-29 142-1,-42-4-1601,59-630 1051,1 3-526,-2-1 0,-6 25-1,4-29-1352,4-9 2002,1 0 1,0 0-1,0 0 1,0 0-1,0 0 0,0 0 1,-1 0-1,1 0 0,0 0 1,0 0-1,0 0 1,0 0-1,-1 0 0,1 0 1,0 0-1,0 0 0,0 0 1,0 0-1,0 0 1,-1-1-1,1 1 0,0 0 1,0 0-1,0 0 1,0 0-1,0 0 0,0 0 1,0 0-1,-1-1 0,1 1 1,0 0-1,0 0 1,0 0-1,-5-18-3374,2-20-2258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2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166 770 4354,'-148'-138'9158,"136"127"-8266,7 8 121,8 8-555,11 10-379,17 19-257,26 38-1,-26-31 125,98 137-111,32 76-118,-108-150 196,-29-54 1054,-46-97 366,3 0-1,-18-66 0,-14-107-1399,26 98-86,5-2 0,-4-179 0,24 288 142,5-168-104,-3 163 180,1 0 1,1 0-1,1 0 1,1 1-1,0 0 1,2 0-1,10-19 1,-17 36-53,0 1 0,0-1 0,0 1 0,1-1 0,-1 1 0,0 0 0,1 0 0,-1-1 0,1 1 0,-1 0 0,1 0 0,0 1 0,-1-1 0,1 0 0,0 0 0,0 1 0,-1-1 0,1 1 0,0 0 0,0-1 1,0 1-1,0 0 0,-1 0 0,1 0 0,0 0 0,3 1 0,0 0-18,1 0 0,0 0 0,-1 1 0,0 0 0,1 0 0,-1 0 0,8 6 0,-2-1-42,-1 0 0,0 1 0,-1 0 0,1 1 1,-2 0-1,1 1 0,-1 0 0,-1 0 0,0 1 0,0-1 0,-1 1 0,5 13 1,-4-6-136,0 1 0,-2-1 0,0 1 0,-1 0 0,-1 1 0,-1-1 0,0 26 0,-2-25-41,-3 126-1371,1-112 1085,-2-1 1,-11 43-1,13-66 405,-10 39-610,-2 0 0,-24 53 0,-3-14-383,40-86 1061,0 3-126,-1-1 0,0 0 0,0 1-1,0-1 1,-1 0 0,1 0 0,-6 5-1,8-9 105,0 0 1,0 0-1,0 0 0,0 0 0,0-1 0,0 1 0,0 0 1,0 0-1,0 0 0,0 0 0,0 0 0,0 0 1,0 0-1,0-1 0,0 1 0,0 0 0,0 0 0,-1 0 1,1 0-1,0 0 0,0 0 0,0 0 0,0 0 0,0 0 1,0 0-1,0 0 0,0 0 0,0 0 0,-1 0 0,1 0 1,0-1-1,0 1 0,0 0 0,0 0 0,0 0 0,0 0 1,-1 0-1,1 0 0,0 0 0,0 0 0,0 1 1,0-1-1,0 0 0,0 0 0,6-13-1542,10-9-769,-2-10-1131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5:4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1 10869,'-7'156'4212,"-19"77"-3938,0 7-419,-34 927 1166,14-184-412,-30-133-777,24-475-2750,7-132-2328,17-125-3262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7:46.5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389.05859"/>
      <inkml:brushProperty name="anchorY" value="-28249.01563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497.1875"/>
      <inkml:brushProperty name="anchorY" value="-29959.9375"/>
      <inkml:brushProperty name="scaleFactor" value="0.5"/>
    </inkml:brush>
  </inkml:definitions>
  <inkml:trace contextRef="#ctx0" brushRef="#br0">845 1403 12806,'1'-3'3,"5"-17"51</inkml:trace>
  <inkml:trace contextRef="#ctx0" brushRef="#br1" timeOffset="-1">953 3114 0,'-14'-10'-1586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4T06:39:45.0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1" timeString="2020-11-24T06:39:43.561"/>
    </inkml:context>
  </inkml:definitions>
  <inkml:trace contextRef="#ctx0" brushRef="#br0">1364 17571 1351 0,'-29'-11'464'0,"9"6"-422"0,11 6-36 15,6 2-26-15,9 1-42 16,8 1-32-16,14 0-69 16,8 2-21-16,10-3 116 15</inkml:trace>
  <inkml:trace contextRef="#ctx1" brushRef="#br0">2117 17216 0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38.0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948.14063"/>
      <inkml:brushProperty name="anchorY" value="-50678.94531"/>
      <inkml:brushProperty name="scaleFactor" value="0.5"/>
    </inkml:brush>
  </inkml:definitions>
  <inkml:trace contextRef="#ctx0" brushRef="#br0">54 198 4017,'0'0'0,"-12"-5"1560,-4-2-1269,3-3 185,4-1-177,5-1-22,5 0-31,4-1-13,3 0 20,3 2 30,2 2-36,1 3 13,1 3 5,0 3-11,2 5 68,4 2 9,3 2 10,7 1-100,8-2-36,9-1-14,11-4-33,9-4 62,8-6 18,8-6-60,7-3-6,6-1-74,5 0-21,2 2-65,1 4 51,-3 3-48,-2 4 3,-4 3 56,0 3-9,-2 2 34,-2 1 39,-2-2-27,-3-1-35,-3-3 1,-4-1-31,-3-3-22,-3 0-6,-5-1-19,-5 0 22,-7 1 2,-10 0 0,-8 2-27,-11 1 8,-9 1-23,-7 2 6,-6 0 15,-4 1 5,-3 0 0,-1-1-9,-1 0 41,0 0-50,1-1-142,-1 0-138,1 0-457,-1 0-343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53.6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7680.4375"/>
      <inkml:brushProperty name="anchorY" value="-64071.44531"/>
      <inkml:brushProperty name="scaleFactor" value="0.5"/>
    </inkml:brush>
  </inkml:definitions>
  <inkml:trace contextRef="#ctx0" brushRef="#br0">1845 93 6873,'-2'-3'2337,"-4"-5"-2652,-1-2 758,-3 0-379,-4-2-9,-3 2-17,-4 0 14,-4 2-24,-4 1 7,-2 1 109,-5 2 24,-5 1 122,-6 2 0,-8 0-27,-7 3-14,-4 2-53,-5 3-25,-2 5 30,-1 5-31,-1 5-29,0 5 9,0 8-81,2 5-6,2 7-50,2 5 0,3 5-22,2 3-6,2 3-9,1 5 11,3 5 14,1 4-3,1 3 2,2 0 9,2-1 7,6 0 8,5-1-20,6 3 25,8 4-45,6 9 4,8 7-2,6 7-21,10 5 34,8 2-11,10 4 13,11-1-2,9-2 19,9-4 14,9-9 44,8-9-10,8-10 62,10-10-16,11-9-11,10-8 43,9-8-4,6-7 21,5-8 16,4-5-23,4-8-28,2-6-30,3-7 5,0-8-33,0-8-29,-1-7 15,-5-8-7,-6-7 48,-11-8 173,-8-9 37,-10-10 143,-8-11 10,-65 44-267,30-35 0,-31 29-27,23-38 0,-28 33-68,20-43-1,7-50 43,-13-14-92,-11-13 6,-13-13-20,-11-11-17,-11-8-6,-9-6 19,-11 1-62,-10 4 74,-12 11-80,-13 14 42,44 119-30,-35-54-1,37 68-10,-2 1 1,-30-31-1,33 43-40,1 0 0,-2 0 0,-36-21 0,33 26-48,0 0 0,0 2 0,-45-13 0,38 18-114,1 0 0,0 1 0,-49 1-1,33 6-121,0 1-1,-63 15 1,38 0-358,-96 38 1,-105 70 307,40-3-13262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2.5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6183"/>
      <inkml:brushProperty name="anchorY" value="-51336.27734"/>
      <inkml:brushProperty name="scaleFactor" value="0.5"/>
    </inkml:brush>
  </inkml:definitions>
  <inkml:trace contextRef="#ctx0" brushRef="#br0">27 504 7354,'0'-4'2504,"2"-3"-2781,3 0 673,4 1-428,6 3 1,5 6 56,2 5-74,4 10 81,-1 9-15,-2 12-41,-4 13 127,-5 14-30,-7 14 145,-5 12 47,-3 12-23,-2 12-12,0 12-22,-1 11-24,2 11-52,2 10-6,1 10-41,3 7-66,1 11 6,0 6 21,1 9-38,1 7 12,-2 7-4,-2 4-19,-2 5 6,-3 2-3,-2 0 18,-3-1-14,-3-4-4,-3-4 39,-2-3-31,-4-1 39,-3 1 35,-5 0-18,-1 1 103,-2-2-47,4-3-19,5-6-10,9-9-66,8-11 73,11-14-26,9-14-2,6-17-15,6-15-34,2-17 18,1-15-27,1-16 35,-1-14-21,-1-13-20,-1-11 90,2-11-75,1-8 73,3-7-21,3-5-40,4-5 42,3-3-52,4-1 5,5-1 34,6 0 17,6 0-31,5 2 21,8 0 3,6 2-85,10 0 72,7 1-26,8 0-49,6 1 91,4-2-77,5 0 81,4-1-32,3 1 1,1 1 20,2 1-26,-1 1 74,-2 2-49,-4 1 8,-10 0 35,-9 1-67,-11 1 115,-11 0-8,-10-1 53,-9 0-19,-7-3-9,-5-1-25,-4-5-50,-3-5 68,-4-6-61,-3-8 56,-5-7-26,-4-10-1,-4-10-36,-5-12-9,-3-12-38,-5-10-38,-4-12-2,-3-8-3,-4-9 16,-2-9-14,-4-8-4,-2-9 2,-2-8-2,-1-7-10,0-7 13,-1-5 5,0-4-20,1-5 25,1-2-7,3-3-36,1-3 2,1-3 26,1-3-20,0 0 26,-2-2-6,-1-2 2,-3 0-10,-1-1 13,-3 1-14,-1-1 14,-1 1 5,1-1-20,-1-1 25,1 1-26,0 1-2,1 0-9,0 4-8,1 3 30,0 5-20,-1 5-2,-2 5-17,-2 6-6,-1 7-18,-2 8 4,-1 8 25,-3 10-36,-5 7 30,-2 9-8,-6 9-8,-2 10 22,-4 9-34,-2 8 9,-2 8-31,-1 4 46,-2 4-25,-1 3 8,-3 4-29,-5 4-29,-7 7-12,41 30 85,-29-11 1,25 14-4,-32-7 1,-34 2-68,-7 11 94,-8 10-102,-7 8 60,-5 6-8,-5 7 47,-1 3 16,1 2-1,-1 0 4,2-3-28,0-3-38,1-4 8,2-3-43,2-5 20,1-5-18,3-5-89,4-5-12,5-4-264,5-3 4,5-2-477,5-1-36,2 0 717,19 2-12891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3.6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7121.90625"/>
      <inkml:brushProperty name="anchorY" value="-51950.49609"/>
      <inkml:brushProperty name="scaleFactor" value="0.5"/>
    </inkml:brush>
  </inkml:definitions>
  <inkml:trace contextRef="#ctx0" brushRef="#br0">940 26 8850,'-1'-1'3025,"-1"-3"-3240,-1-1 720,2 1-487,2-1 3,0 2-33,1 1 7,-1 0-41,-2 5 30,-10 21 8,-7 14-2,-9 18 11,-8 14 26,-7 13 67,-7 10 30,-4 7 72,-4 7-33,-2 5 34,-1 4-82,-1 1-60,1-4 41,2-4-104,3-5 37,4-3-5,4-4-29,5-4 18,6-5-53,4-8-32,5-7-115,5-9-261,5-10-196,6-8 491,5-14-13424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4.5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5336.26563"/>
      <inkml:brushProperty name="anchorY" value="-53050.88281"/>
      <inkml:brushProperty name="scaleFactor" value="0.5"/>
    </inkml:brush>
  </inkml:definitions>
  <inkml:trace contextRef="#ctx0" brushRef="#br0">75 719 6433,'0'0'0,"0"-12"2145,-1-18-2437,1-12 864,1-11-265,1-5 201,2 0 32,1 4 19,1 7 7,0 10-193,0 9-48,1 13-204,-7 15-118,0 0-1,0-1 0,0 1 0,0 0 1,0 0-1,0 0 0,1-1 0,-1 1 1,0 0-1,0 0 0,0 0 0,0-1 1,1 1-1,-1 0 0,0 0 0,0 0 1,0 0-1,1 0 0,-1 0 0,0 0 1,0 0-1,1-1 0,-1 1 0,0 0 1,0 0-1,0 0 0,1 0 0,-1 0 1,0 0-1,0 0 0,1 0 0,6 13 30,0 16-2,-1 20-16,-3 21-15,-4 22 13,-4 19-52,-6 15-60,-4 6 61,-2-7 51,-1-15 116,1-24 226,2-24 58,4-23 4,1-21-31,10-18-380,0 0 0,-1 0 0,1 0-1,0 0 1,0 0 0,0 0 0,0 1 0,-1-1-1,1 0 1,0 0 0,0 0 0,0 0 0,-1 0 0,1 0-1,0 0 1,0 0 0,0 0 0,-1 0 0,1 0-1,0 0 1,0 0 0,0 0 0,0 0 0,-1 0-1,1-1 1,0 1 0,0 0 0,0 0 0,0 0-1,-1 0 1,1 0 0,0 0 0,0 0 0,0-1-1,0 1 1,0 0 0,-1 0 0,1 0 0,0 0-1,0-1 1,0 1 0,0 0 0,0 0 0,0 0-1,0 0 1,0-1 0,0 1 0,0 0 0,0 0-1,-6-23 144,2-18-22,1-20-56,4-18-19,2-18 10,5-14-53,3-12-4,4-6-1,4-2-3,5 11-37,2 15 1,2 24-22,-23 72 31,-1-1 0,2 1-1,10-17 1,-14 25 24,0-1-1,-1 0 1,1 1 0,0-1 0,0 1-1,0-1 1,0 1 0,0-1-1,0 1 1,0 0 0,0 0 0,0 0-1,1 0 1,3 0 0,-3 1-1,-1 0-1,0 0 1,0 1 0,1-1 0,-1 0 0,0 1 0,0 0-1,0-1 1,0 1 0,0 0 0,0 0 0,0 0 0,0 0 0,0 1-1,0-1 1,2 2 0,2 5 6,1-2 0,-1 1-1,-1 1 1,1-1 0,4 11 0,4 9-54,14 38 0,14 62-248,-4 26 81,-3 10-69,-4-3 189,-2-19 254,-2-26 21,-2-29 39,-3-26 25,-2-23-3,-19-35-214,0 0 0,0 0 0,1-1 0,-1 1 0,0-1 0,1 1 1,0-1-1,-1 1 0,3 0 0,-3-1-13,-1-1 1,1 0-1,-1 1 0,1-1 1,-1 0-1,0 0 0,1 0 1,-1 0-1,1 0 0,-1 0 1,1 0-1,-1 0 1,1 0-1,0 0 0,-1 0 1,1 0-1,-1 0 0,0 0 1,1 0-1,-1 0 1,1 0-1,-1-1 0,1 1 1,-1 0-1,1 0 0,0-1 1,11-15 152,-1-19-21,1-18-91,1-23-28,2-22-29,3-22-175,5-18 55,7-11-270,7-5 80,8 7-196,5 16-112,3 24-229,-39 82 320,24-31 0,-31 47 488,0 0 0,1 1 1,0-1-1,11-6 0,-15 9-2460,29-16-7513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5.4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7183.99219"/>
      <inkml:brushProperty name="anchorY" value="-53178.65234"/>
      <inkml:brushProperty name="scaleFactor" value="0.5"/>
    </inkml:brush>
  </inkml:definitions>
  <inkml:trace contextRef="#ctx0" brushRef="#br0">373 52 10538,'0'0'0,"-9"2"3057,-13 3-4127,-6 6 1077,-7 10-290,-4 15 67,-3 15-44,-1 18 15,0 19 27,5 14 242,6 10-40,8 4 234,10-5 10,10-11 29,10-14-23,-4-69-145,9 33 0,-9-41-45,1 0 0,1-1-1,6 14 1,-8-18-19,0 0 0,1-1 0,-1 0-1,1 1 1,0-1 0,0 0 0,3 3 0,-4-4-8,0-1 0,0 0 0,0 1 1,0-1-1,0 0 0,0 0 0,0 0 1,0-1-1,0 1 0,1 0 0,1-1 0,-1 1-1,-1-1-1,1 0 0,-1 0 1,0-1-1,1 1 0,-1-1 0,0 1 1,1-1-1,-1 1 0,4-3 0,-1 1 9,0-1 0,-1 0 0,1 0 1,-1 0-1,5-4 0,25-32 41,0-13 10,-1-14-47,-2-10 18,-3-5-35,-4-3 28,-4 3-47,-4 7 22,-4 13-44,-4 14-82,-2 20 86,-3 21-96,-3 27 111,-2 26 32,-1 26-25,0 18 24,3 6 79,4-3-60,6-10 50,6-14 15,-13-59-105,1 1 0,10 19 0,-11-26 11,0 1 0,1-1 0,0 1 0,8 8 0,-10-11-6,1-1 0,0 0 0,-1 1 1,1-1-1,0 0 0,0-1 1,0 1-1,4 1 0,-5-2 4,1 0-1,0 0 1,0 0 0,-1-1-1,1 1 1,0-1-1,0 0 1,0 0 0,3 0-1,-3 0-1,0 0 0,0-1 0,0 0 0,0 0 0,1 0 0,-1 0 0,5-3 0,21-16 72,-2-12-74,-1-8 12,-1-8-63,-3-6-13,-1-5-47,-2-2-27,-1 0-6,0 5-50,-1 9 22,-1 10 0,1 14 36,-16 22 123,0 0-1,0 0 1,0 0-1,0 0 1,0 0-1,0 0 1,0 0-1,1 1 1,-1-1 0,0 0-1,2 0 1,-2 1 5,0 0 1,0 0 0,0 0-1,0 0 1,-1 0 0,1 0-1,0 0 1,0 0 0,0 1-1,-1-1 1,1 0 0,0 0-1,0 1 1,-1-1 0,1 1-1,0-1 1,1 1 0,14 17-41,0 13 56,2 9 6,3 6 32,3 2 12,4-3-28,3-8 47,0-9-42,-27-26-32,-1 0 0,1 0 0,0 0 0,0 0 0,8 1 0,-11-3 2,1 1 0,0-1 0,0 0 0,0 0 0,0 0 0,0 0 0,0 0 0,0-1-1,0 1 1,0-1 0,4 0 0,-4-1 4,1 1-1,-1 0 0,1-1 1,-1 0-1,0 1 1,0-1-1,0 0 0,0 0 1,2-3-1,0 0 35,-1 0 0,0-1 0,0 1 0,4-11 0,7-35 161,-6-13 128,-7-9-69,-5-10-67,-6-7 21,-2-5-125,0 1 60,2 10 32,4 14-68,5 21 43,1 46-153,1 0 1,-1 0-1,0 0 1,1 0-1,0 0 1,-1 1-1,3-5 1,-3 7-8,1 0-1,-1 0 1,0-1-1,0 1 1,1 0-1,-1-1 1,0 1 0,1 0-1,-1 0 1,0 0-1,1 0 1,-1-1-1,0 1 1,1 0 0,-1 0-1,0 0 1,1 0-1,-1 0 1,0 0-1,1 0 1,-1 0-1,0 0 1,1 0 0,-1 0-1,1 0 1,-1 0-1,0 0 1,1 0-1,-1 0 1,0 0 0,1 0-1,-1 1 1,0-1-1,1 0 1,-1 0-1,0 0 1,1 1 0,-1-1-1,0 0 1,1 1-1,2 3 13,0-1-1,0 1 1,0 0-1,0 0 1,3 6-1,22 51 38,3 30 37,1 30-69,0 23-8,-3 18 28,-4 13-49,-7 5 5,-9 2-3,-11-3-1,-11-7 0,-15-11 38,-14-14-21,26-104-14,-25 47-1,22-54-24,-31 44 0,30-52-40,-41 42-1,40-48-32,-45 34-1,46-42-39,-1 0 0,-29 14 0,32-19-13,0-1 0,-36 10 0,41-15-34,0 0-1,-1-1 1,0-1 0,-18 1 0,22-3 15,-1 0-1,0-1 1,1 0-1,-1 0 1,-15-6 0,18 3 138,0 1 1,0 0 0,0-1 0,1 0 0,-1-1-1,-12-11 1,12 12-3525,-2-3-1,1-2 0,-12-16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6.7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8162.35938"/>
      <inkml:brushProperty name="anchorY" value="-56197.36719"/>
      <inkml:brushProperty name="scaleFactor" value="0.5"/>
    </inkml:brush>
  </inkml:definitions>
  <inkml:trace contextRef="#ctx0" brushRef="#br0">660 1995 11450,'-3'0'3633,"-5"1"-4341,-9 5 736,-8 9-308,-12 11-269,-13 15-28,-11 16-49,-8 16 20,-5 11 323,0 9 57,5 1 471,10-3 103,12-11 24,13-16 16,12-16-237,13-17-16,8-31-127,1 1 1,0 0-1,0 0 0,0 0 1,0-1-1,-1 1 1,1 0-1,0 0 0,1 0 1,-1-1-1,0 1 0,0 0 1,0 0-1,0-1 1,1 1-1,-1 1 0,0-1-5,1-1 0,-1 0 0,0 0 0,0 1 0,1-1 0,-1 0 0,0 0 0,0 0 0,1 0 0,-1 0 0,0 0 0,1 1 0,-1-1 0,0 0 0,1 0 0,-1 0 0,0 0 0,0 0 0,1 0-1,-1 0 1,0 0 0,1 0 0,-1 0 0,0-1 0,1 1 0,-1 0 0,0 0 0,0 0 0,1 0 0,-1 0 0,0 0 0,1-1 0,15-13 133,7-13-49,5-12-79,3-9 49,5-7-49,2-2 3,2 2-2,-1 6-20,-1 10-13,-1 12-25,-35 26 43,1 0 0,1 0 0,-1-1 0,0 1 0,0 1 0,0-1 0,1 0 0,5 1 1,-7 0 1,1 1 0,-1-1 0,1 1 0,-1-1 1,0 1-1,1 0 0,-1 0 0,0 0 1,1 0-1,-1 0 0,4 4 0,-2 0-4,0-1-1,0 0 1,-1 1 0,1-1-1,-1 1 1,4 8-1,0 2 13,0 1 0,5 18-1,13 50-12,2 10 18,2-3 73,5-13 35,-27-65 10,1 0 1,14 20 0,-18-29-56,0 1 1,1 0 0,-1 0 0,1-1 0,0 0-1,7 4 1,-10-7-12,1 1-1,0-1 0,0 0 1,-1 0-1,1 0 1,0 0-1,0 0 1,0-1-1,0 1 1,0-1-1,6 0 1,-6 0 8,0-1 0,1 0 0,-1 1 0,0-1 1,0-1-1,1 1 0,-1 0 0,0-1 1,0 1-1,5-5 0,-3 2 43,0-1 0,1 0-1,-1 0 1,-1-1 0,8-10 0,-3 3 72,-1-2 0,9-20 0,14-50 165,-6-19-58,-5-19-172,-5-20-61,-5-22-80,-2-20-84,-2-20 6,0-14 27,1-7 44,1 2 26,2 16 72,2 22-25,2 36 14,3 35-58,-13 95-6,12-35 0,-15 51 2,0 0 1,1 0 0,0 1-1,-1-1 1,1 0-1,1 1 1,-1 0 0,4-5-1,-6 8 3,1-1 0,-1 1 0,1 0 0,-1 0-1,0-1 1,1 1 0,-1 0 0,1 0 0,-1-1 0,1 1 0,-1 0-1,1 0 1,-1 0 0,1 0 0,-1 0 0,1 0 0,0 0 0,-1 0-1,1 0 1,-1 0 0,1 0 0,-1 0 0,1 0 0,-1 0 0,1 0-1,-1 1 1,1-1 0,-1 0 0,1 0 0,-1 1 0,0-1 0,1 0-1,-1 1 1,1-1 0,-1 0 0,0 1 0,1-1 0,-1 1 0,0-1-1,1 0 1,-1 2 0,3 2 1,0 1 0,-1 0 1,0 0-1,0 1 0,0-1 0,1 8 0,9 75 14,-6 39-21,-11 38-84,-10 30-125,-10 22-185,-7 10 86,-3-7 68,0-18 115,4-30 219,5-35-31,5-34 86,5-32 14,4-26-56,1-21-64,11-23-41,0-1 0,0 0 0,-1 1 0,1-1 1,0 0-1,0 1 0,0-1 0,-1 0 0,1 1 1,0-1-1,0 0 0,-1 0 0,1 0 0,0 1 1,-1-1-1,1 0 0,0 0 0,-1 0 0,1 0 1,0 1-1,-1-1 0,1 0 0,0 0 0,-1 0 1,1 0-1,0 0 0,-1 0 0,1 0 0,-1 0 1,-8-8-208,-1-13-81,0-12 9,1-9 16,3-7 20,4 0 15,6 5 45,5 16 82,-9 28 101,0-1 0,1 1 0,-1-1 0,1 0-1,-1 1 1,0-1 0,1 1 0,-1-1-1,1 1 1,-1-1 0,1 1 0,0-1 0,-1 1-1,1 0 1,-1-1 0,1 1 0,0 0-1,-1-1 1,1 1 0,0 0 0,-1 0 0,1 0-1,1 0 1,-1 1 0,1 0 1,-1 0-1,0 0 0,1 0 1,-1 0-1,0 0 0,1 0 1,-1 0-1,0 1 0,0-1 1,0 0-1,0 1 0,1 1 1,21 45-47,5 26 46,6 19 9,9 6-8,8-4-14,-35-72 16,26 33 0,-30-43 2,0 1 0,27 19 0,-31-26 11,1-1 0,1 0 0,0-1 0,17 8 0,-20-11 1,0 1 1,1-1-1,0 0 1,-1-1-1,1 0 0,10 0 1,-11 0 5,0-2 0,0 1 1,1-1-1,-1-1 0,0 1 1,11-5-1,-10 3-4,1 0 0,-1-1 0,0-1 0,0 1 0,7-7 0,-5 3 28,0 0-1,0-1 1,12-14 0,-9 8 15,19-32 0,-18 25 19,11-28-1,7-32 38,-8-8-45,-8-8-44,-6-6-66,-7-4 12,-5 6-75,-6 9 28,-3 18-153,-4 20-70,14 52 256,0-1 0,-1 1 0,1-1-1,-1 1 1,0 0 0,0 0 0,-3-4 0,4 7 34,1-1-1,-1 1 1,1-1 0,-1 1 0,1-1 0,-1 1 0,0 0-1,1-1 1,-1 1 0,1 0 0,-1 0 0,0-1 0,1 1-1,-1 0 1,0 0 0,1 0 0,-1 0 0,0 0 0,0 0-1,1 0 1,-1 0 0,0 0 0,1 0 0,-1 0 0,0 0 0,1 0-1,-1 1 1,0-1 0,-2 3-10,1-1 0,0 0 0,0 1 1,0-1-1,0 1 0,0-1 0,0 1 0,1-1 0,-3 6 0,-19 57-56,-1 39 31,2 30-51,5 16 52,9 1-7,14-18 170,-2-109-42,0 1 0,9 32 0,-10-49-29,0 1 1,1 0-1,0 0 1,0 0 0,1 0-1,8 9 1,-11-14-16,1-1 0,0 1 1,0-1-1,1 0 0,-1 0 1,1 0-1,0-1 0,-1 1 1,1-1-1,0 0 0,8 3 1,-8-4-2,0 0 0,0 0 1,0-1-1,1 1 0,-1-1 1,1 0-1,-1 0 1,0 0-1,1-1 0,-1 0 1,9-2-1,-5 1 15,2-2-1,-2 1 1,1-1 0,0-1-1,15-11 1,-8 4 39,1-1 0,23-26-1,34-49 97,-3-20 50,-6-16-31,-7-15-48,-7-17-40,-7-21-330,-5-20 24,-7-18-207,-7-13 116,-7-2 112,-9 5 96,-10 19 228,-7 26 15,-5 34 118,-2 40-132,13 97-131,0-1 0,-1 0 0,-7-18 0,10 28-22,0-1 0,-1 1 0,1-1 1,0 1-1,0 0 0,0-1 0,0 1 0,-1-1 0,1 1 0,0-1 0,0 1 0,-1 0 0,1-1 0,0 1 0,-1-1 0,1 1 0,0 0 0,-1 0 0,1-1 0,-1 1 0,1 0 0,-1 0 0,1-1 0,0 1 0,-1 0 0,1 0 0,-1 0 0,1 0 0,-1-1 0,1 1 0,-1 0 0,1 0 0,-1 0 0,1 0 0,-1 0 0,1 0 0,-1 1 0,1-1 0,-1 0 0,1 0 0,-1 0 1,1 0-1,-1 1 0,1-1 0,0 0 0,-1 0 0,1 1 0,-1-1 0,1 1 0,-4 6-9,0-1 1,1 1-1,0-1 0,0 1 1,1-1-1,-3 11 1,-22 100-18,-2 63 10,1 51-134,7 35-342,12 18-69,15-4-643,14-16 9,14-30 905,0-57-13587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1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47 134 8148,'-22'0'3841,"9"3"-1664,12 3 689,-4-4-1426,0-1-655,9 3-369,3-2-240,9-2-208,10-2-256,6-5-256,22-6-433,9-9-1872,7-8 992,5-2-1600,1-13-6388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6.9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0418.67188"/>
      <inkml:brushProperty name="anchorY" value="-57142.82031"/>
      <inkml:brushProperty name="scaleFactor" value="0.5"/>
    </inkml:brush>
  </inkml:definitions>
  <inkml:trace contextRef="#ctx0" brushRef="#br0">1 0 14803,'0'0'0,"0"19"4761,3 34-5694,5 29 1253,4 27-1062,4 21-213,-3 15-974,-7 10-127,-15 9 1487,-4-29-14070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7.4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1301.6875"/>
      <inkml:brushProperty name="anchorY" value="-58980.60938"/>
      <inkml:brushProperty name="scaleFactor" value="0.5"/>
    </inkml:brush>
  </inkml:definitions>
  <inkml:trace contextRef="#ctx0" brushRef="#br0">0 801 11458,'5'-3'3793,"17"-8"-4294,20-11 1012,29-16-394,30-17-48,28-18-59,24-15-144,17-13-373,9-7-289,-1-2-789,-7 4 1258,-35 21-13672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7.8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504.99219"/>
      <inkml:brushProperty name="anchorY" value="-59027.35938"/>
      <inkml:brushProperty name="scaleFactor" value="0.5"/>
    </inkml:brush>
  </inkml:definitions>
  <inkml:trace contextRef="#ctx0" brushRef="#br0">50 43 11474,'6'-2'3881,"14"-5"-4154,17-3 804,20-2-475,21 2-11,18 8-49,15 14 27,-73-3-44,44 14 0,-45-9-23,48 25-1,-55-21-50,54 39-1,-58-35 34,0 1 0,22 27 0,-29-27-4,-1 1 0,24 41 0,-28-40 15,-1 2 0,15 45 0,-21-47 61,0 2-1,6 51 1,-10-50 27,-2 0 0,-5 49 0,1-49 65,-2 1 0,-14 45 1,9-43 29,-2 0 1,-19 34-1,12-29 133,-36 50-1,-36 29 189,-12-11-105,-6-12-99,0-16-272,4-16-94,76-47-210,-40 13-1,50-20 92,-1-1-1,-29 3 1,39-7-13,-1-1 1,0 0 0,0 0 0,0-1-1,-12-3 1,16 2 41,0 0 0,0-1 0,0 0 1,0 0-1,0 0 0,0-1 0,-7-6 0,9 5 165,-1 0 0,1 0 0,0 0 0,0-1 0,1 0 0,-1 0 0,-5-12 0,-7-9-10635,5-3 7119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8.3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608.67188"/>
      <inkml:brushProperty name="anchorY" value="-59641.94531"/>
      <inkml:brushProperty name="scaleFactor" value="0.5"/>
    </inkml:brush>
  </inkml:definitions>
  <inkml:trace contextRef="#ctx0" brushRef="#br0">172 620 10434,'0'-1'3553,"0"3"-3697,1 1 795,2 7-370,1 7-107,0 12-106,-1 13-16,-3 18-127,-5 19 19,-6 18-127,-7 17 59,-5 11 51,-4 2 1,0-9 80,3-19 121,3-24 130,6-27 68,5-26 23,10-22-345,0 0 0,0 0-1,0 0 1,0 0-1,0 0 1,0 0 0,0 0-1,0-1 1,0 1 0,0 0-1,0 0 1,0 0-1,0 0 1,0 0 0,0-1-1,0 1 1,0 0-1,0 0 1,0 0 0,0 0-1,0 0 1,0 0 0,-1-1-1,1 1 1,0 0-1,0 0 1,0 0 0,0 0-1,0 0 1,0 0 0,0 0-1,0 0 1,0-1-1,-1 1 1,1 0 0,0 0-1,0 0 1,0 0-1,0 0 1,0 0 0,0 0-1,-1 0 1,1 0 0,0 0-1,0 0 1,0 0-1,0 0 1,0 0 0,0 0-1,-1 0 1,1 0 0,0 0-1,0 0 1,0 0-1,0 0 1,0 0 0,-1 0-1,1 0 1,0 0-1,0 0 1,0 0 0,0 1-1,0-1 1,0 0 0,0 0-1,-1 0 1,1 0-1,0 0 1,0-29 207,7-26 11,6-24-40,6-20-61,7-21-59,6-18-63,8-17 1,6-12-17,6-3 20,4 6 31,3 16 57,0 22-13,-1 27 55,-45 81-90,1 1-1,18-20 1,-24 30-25,0 0 1,0 0-1,0 1 0,1 0 1,9-5-1,-13 8-8,1 0-1,0 1 1,0 0 0,0 0-1,0 0 1,0 1 0,10-2-1,-10 4-1,-1-1-1,1 0 0,-1 0 1,0 1-1,1 0 0,-1 0 0,0 1 1,10 3-1,-8-1-2,1 0 1,0 0-1,-1 1 0,0 0 0,12 10 0,-8-4 1,-1 1 0,1 0-1,9 16 1,-4-5 16,17 38-1,9 40 16,-6 14-8,-9 9-34,-8 5-28,-7-2-106,-8-7-96,-6-14-288,-4-16-61,-3-18-137,-2-19 37,-2-16-15,-1-15-167,13-21 772,0 0 0,0 0 0,0 0 0,0-1 0,0 1 0,0 0 0,0-1 0,0 1 0,-1-1 0,1 1 0,0-1 0,0 0 0,-2 1 0,1-1 67,0 0-1,0 0 1,0 0-1,1 0 1,-1 0 0,0-1-1,0 1 1,1 0-1,-1-1 1,-1 0-1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49.1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4168.89844"/>
      <inkml:brushProperty name="anchorY" value="-61157.52344"/>
      <inkml:brushProperty name="scaleFactor" value="0.5"/>
    </inkml:brush>
  </inkml:definitions>
  <inkml:trace contextRef="#ctx0" brushRef="#br0">3 197 7738,'-2'-3'4541,"7"-1"-4101,13 0 28,13-8-181,16-8-70,17-4-32,14-5-3,13 1-33,8 1-21,1 6-61,-4 4-14,-10 10-38,-14 8-13,-64 1 5,1-1-1,-1 1 0,1 0 0,12 5 0,-18-5-2,1 0 1,0 0-1,0 0 0,-1 0 1,0 1-1,1-1 0,-1 1 0,5 6 1,-6-6-9,0 0-1,0 0 1,-1 0 0,1 0 0,-1 0-1,1 1 1,-1-1 0,0 0 0,0 1-1,0 5 1,0-2 9,-1 0-1,0 1 0,0-1 1,-1 0-1,-2 12 1,-1-1-14,0-1 0,-9 18 0,-21 47 62,-8 4 408,-2 0-105,2-7 114,7-9-144,10-9-329,11-10-33,14-47-8,-1 1 0,1-1 1,0 1-1,0-1 0,1 1 0,1 8 0,-2-11 9,1 1-1,0-1 0,0 1 1,0-1-1,1 0 1,-1 1-1,0-1 0,1 0 1,-1 0-1,4 4 0,-3-5-34,1 1-1,-1 0 1,1 0-1,0-1 1,-1 1-1,1-1 0,0 0 1,0 0-1,5 2 1,-3-3-81,1 1 0,0 0 0,0-1 0,0 0 0,9-1 0,-4-1-216,0-1-1,-1 1 0,15-7 0,-5 1 217,27-17 0,11-9-13779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50.2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923.40625"/>
      <inkml:brushProperty name="anchorY" value="-62533.60938"/>
      <inkml:brushProperty name="scaleFactor" value="0.5"/>
    </inkml:brush>
  </inkml:definitions>
  <inkml:trace contextRef="#ctx0" brushRef="#br0">18 221 6377,'-3'-1'2673,"-3"-1"-1840,1 0 377,1-3-258,6-3-178,5-3-107,9-4-243,10-3-12,12-3-178,10-2-140,11 0-20,9-1-58,6 2-40,5 3 72,-1 5-72,-2 4 32,-8 7-37,-9 7-28,-53-2 49,1-1-1,-1 1 1,1 0 0,10 5-1,-14-5 6,-1 0 0,1 0 0,0 0 0,-1 0 0,1 0 0,-1 0 0,0 0 0,0 1 0,4 4 0,-5-2-7,1-2 0,-1 1 0,0-1 0,0 1 0,0 0 0,0 0 0,0-1 0,-1 1 0,0 5 0,0 2-15,-1 0 1,-1-1 0,-4 20-1,-2-3-16,-13 27 0,-24 43-13,-14 8 273,-7 4 18,-1-2 266,4-6-40,10-9-91,12-11-56,33-61-279,-9 29 0,15-41-22,0 1 0,0 0 0,1-1 0,0 13 1,2-17-16,-1-1 0,0 1 0,1-1 0,0 1 0,0-1 0,0 1 0,0-1 0,0 0 0,1 0 0,2 4 0,-2-4 0,0 0 1,0 0 0,0-1-1,1 1 1,-1-1 0,1 0 0,0 0-1,-1 0 1,1 0 0,5 2 0,-2-2-29,1 0 0,-1 0 0,0-1 0,0 0-1,1 0 1,9 0 0,0-1-127,0-1-1,27-5 1,-14-1-489,36-13-1,47-28-1743,15-20 1964,-19 5-13111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30.9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7895.80469"/>
      <inkml:brushProperty name="anchorY" value="-47324.92188"/>
      <inkml:brushProperty name="scaleFactor" value="0.5"/>
    </inkml:brush>
  </inkml:definitions>
  <inkml:trace contextRef="#ctx0" brushRef="#br0">1591 412 5657,'0'0'0,"-4"-26"1897,-1-17-2148,0-1 604,1 0-191,2 1-16,0 5 40,-1 3 40,-3 5-64,-6 3-6,-4 3 9,-6 3-6,-7 3-8,-7 5 11,-8 8-50,-7 8-32,-10 11 44,-7 12 39,-7 11 73,-5 10 68,-2 11 35,1 8-48,4 9-65,5 7-66,7 9-128,5 9 28,5 11-48,3 7-10,2 8 0,-1 7 17,-2 8-24,-2 9 17,-2 8 22,1 8-52,5 5 54,5 3-18,8 1-3,9-2 30,9-2-18,9-2-3,7-3 30,6-1-20,7-3 45,4-1 62,5-3 69,8-3 42,8-3-32,10-5-40,12-5-82,11-10-18,14-11 16,-51-84-20,35 34-1,-33-41 11,47 34 0,46 17 76,14-12 7,9-11-66,7-10-38,4-6 26,2-8-61,-1-5 36,0-8 80,-1-11-32,0-14 80,-1-16-38,-1-21-31,-1-19-56,-5-18 59,-6-13-69,-9-14 85,-13-11-26,-11-12-27,-12-10 66,-12-13-123,-12-10 55,-13-11-10,-12-11-57,-15-11 37,-11-7-23,-13-8 5,-10-4-19,-10 0 60,-8 2-18,-9 7 18,-9 7 24,-10 11-33,-10 8 11,-11 11-60,-9 10 16,-12 10-46,-12 10 2,-11 11-21,-12 11-15,-12 13 3,-10 11-13,-11 12 32,-7 9 8,-2 8 9,0 7 0,7 6-37,9 7-17,13 6-109,14 6-28,16 9-270,14 8-81,72 13 226,0 0 1,-23 3-1,28-1 106,2 1-1,0 0 0,-1 0 0,-12 7 0,9-2 153,2-1 0,1 1-1,-21 18 1,-25 23-14650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32.4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6449.77344"/>
      <inkml:brushProperty name="anchorY" value="-46226.19531"/>
      <inkml:brushProperty name="scaleFactor" value="0.5"/>
    </inkml:brush>
  </inkml:definitions>
  <inkml:trace contextRef="#ctx0" brushRef="#br0">95 100 6745,'-4'0'2177,"-4"-2"-2643,-1 1 784,-1 0-237,2 1-19,2 0 52,2 0 30,2 0-52,1 0 10,0 1 32,0-1-11,0 8 117,-3 26 62,-2 24-21,-3 26-21,0 24-112,2 15 1,3 8-111,7-1-4,8-10-6,10-14-22,-14-85-6,16 42 1,-18-52 11,1 0 0,1 0 0,12 18 0,-16-25 0,1 0 1,0 0-1,0 0 0,1 0 1,-1 0-1,1-1 0,8 5 1,-10-6 0,0-1 0,1 1 0,-1-1 0,1 0 0,0 0 0,-1 0 0,1-1 0,0 1-1,-1-1 1,7 0 0,-5 0 16,0-1 0,0 0-1,0 0 1,-1-1-1,1 1 1,0-1 0,-1 0-1,7-3 1,-3 0 23,1-1-1,-1 0 1,-1 0 0,11-10 0,-4 2 77,22-32 0,12-29 99,-4-13-46,-5-9-56,-4-8-54,-3-7-37,-5-3-6,-4 2-3,-6 10 82,-3 13 50,-5 19 1,-3 19-11,-3 19-96,0 15-76,0 15-41,0 13 10,1 16 65,4 16-2,4 19 24,4 18 16,8 14-31,7 10-8,9 2-7,8-4 18,6-10-212,7-14-61,-46-60-29,35 27 0,-38-35 108,0-1 0,1 0 0,17 8 0,-21-13 20,0 1 0,0-1-1,0-1 1,1 0 0,13 2 0,-14-4-9,0 0 1,-1 0-1,1-1 1,0 0-1,-1 0 1,10-3-1,-8 0 129,0 0 0,-1 0 0,1 0 0,-1-1 0,12-8 0,-10 8-3645,3-5 1,15-13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33.4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538.875"/>
      <inkml:brushProperty name="anchorY" value="-47802.89844"/>
      <inkml:brushProperty name="scaleFactor" value="0.5"/>
    </inkml:brush>
  </inkml:definitions>
  <inkml:trace contextRef="#ctx0" brushRef="#br0">386 314 6353,'0'-1'2536,"-1"2"-2356,1 0-84,0-1-164,0 4 2,-4 19 44,-5 14 20,-13 17 25,-11 13 34,-11 11-34,-8 8 32,-4 1 279,1-2-23,7-3 147,11-6-28,31-60-339,1 1-1,-5 20 0,9-27-41,0 0 1,0-1-1,0 1 0,2 15 1,1-18-30,-1 0 0,1 0 0,0 0 0,0-1 0,0 1 0,6 9 0,-4-9 3,0 0 0,1 0 1,0 0-1,1 0 0,8 7 1,-4-4 4,0-2 0,1 1 0,15 8 0,-6-4 48,32 12 0,29 10 137,4-2-15,-2 3 38,-5 2-55,-11 4-85,-51-29-60,24 22 0,-32-26-32,1 1-1,-2 0 1,10 15 0,-12-15 2,0 0 1,-1 0 0,0 0-1,3 13 1,-5-11-17,0 0-1,0 0 1,-1 0-1,-1 13 1,-1-9-9,-1 1 0,-7 31 0,4-26-25,-18 39 0,12-33-3,-18 26 0,-16 18 27,-1-13 71,7-16 40,8-16-22,30-26-63,0 0 0,-1 0 0,1 0-1,-1 0 1,1-1 0,-1 1 0,0 0 0,1-1-1,-1 1 1,-2 0 0,4-2-5,-1 1-1,1 0 1,0 0-1,-1 0 1,1 0-1,0 0 1,0 0-1,-1-1 1,1 1-1,0 0 1,-1 0-1,1 0 1,0-1-1,0 1 1,-1 0-1,1 0 1,0-1 0,0 1-1,-1 0 1,1-1-1,0 1 1,0 0-1,0-1 1,0 1-1,0 0 1,-1-1-1,1 1 1,0 0-1,0-1 1,0 1-1,0 0 1,0-1-1,0 1 1,0 0-1,0-1 1,0 1 0,1-1-1,7-33 12,14-26 17,15-25-17,11-21-4,11-21 2,8-17-12,8-14 13,6-8 24,-1-2 77,-2 3 17,-8 10 179,-9 17 76,-12 23 10,-11 25 30,-11 27-264,-9 24-25,-7 21-186,-10 17 50,-1 1-1,0 0 1,0 0 0,0 0 0,0 0 0,0 0-1,0-1 1,1 1 0,-1 0 0,0 0-1,0 0 1,0 0 0,0 0 0,0 0 0,0 0-1,1 0 1,-1 0 0,0 0 0,0 0-1,0 0 1,0 0 0,0 0 0,1 0 0,-1 0-1,0 0 1,0 0 0,0 0 0,0 0 0,0 0-1,1 0 1,-1 0 0,0 0 0,0 0-1,0 0 1,0 0 0,0 0 0,1 0 0,-1 1-1,0-1 1,0 0 0,0 0 0,0 0-1,0 0 1,0 0 0,0 0 0,0 0 0,0 1-1,1-1 1,-1 0 0,0 0 0,0 0-1,0 0 1,0 0 0,0 1 0,0-1 0,0 0-1,0 0 1,4 24 5,-2 21-79,0 27 119,-3 23-70,-1 24 4,-4 20 38,-3 17-125,-4 8 56,-3-1-22,0-12-34,2-23 206,2-26 14,4-28 100,2-26 105,2-20-31,2-17-8,3-15-105,2-14-65,4-20-74,7-21-45,7-28 23,10-29-42,9-29-26,10-27 25,8-19-48,6-8 97,1 6-10,-3 15 100,-6 26 22,-8 29-28,-10 32-3,-5 29-112,-30 57 5,0-1-1,1 1 0,0 0 0,7-7 0,-10 10 4,0 1 1,0 1-1,0-1 0,0 0 1,0 0-1,0 1 0,0-1 0,0 1 1,0-1-1,0 1 0,0-1 1,0 1-1,0-1 0,0 1 1,0 0-1,1 0 0,1 0 0,-2-1 3,0 2 0,0-1 0,0 0 0,1 0 0,-1 1 0,-1-1 0,1 1 0,0-1 0,0 1 0,0-1-1,0 1 1,0 0 0,0-1 0,-1 1 0,1 0 0,0 0 0,0 0 0,0 1 0,16 27-65,2 19 58,1 17 5,4 16 21,2 17 25,3 13-33,3 12 3,2 8-11,0 4-17,-1 1-193,-4-2-151,-6-7-334,-5-12-65,-9-18-171,-10-20 63,0-69 680,0 0 0,-1 0 1,0 0-1,-5 15 0,5-19 86,0-1-1,0 1 0,0-1 1,0 0-1,0 0 1,-1 1-1,1-2 1,-1 1-1,-4 4 1,3-4 80,1-1 0,0 0 0,-1 0 1,1-1-1,-1 1 0,0-1 0,0 1 1,1-1-1,-7 1 0,-7 3-6956,11-5 4652,-11 1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33.5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057.8125"/>
      <inkml:brushProperty name="anchorY" value="-49969.71484"/>
      <inkml:brushProperty name="scaleFactor" value="0.5"/>
    </inkml:brush>
  </inkml:definitions>
  <inkml:trace contextRef="#ctx0" brushRef="#br0">25 138 7714,'-4'-1'2744,"-4"0"-2865,-1 1 706,6 1-433,8 1-102,15 1-8,22-1-6,29-5-22,31-5-42,33-9-298,28-6-86,17-6-612,11-5 815,-32 5-10462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9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1 322 7203,'13'-26'4307,"-11"20"-3412,1 1 1,-1-1-1,7-7 0,-8 12-811,0-1-1,0 1 0,0 0 0,0 0 1,1 0-1,-1-1 0,1 1 0,-1 1 0,0-1 1,1 0-1,0 0 0,-1 0 0,1 1 1,0-1-1,-1 1 0,4-1 0,0 0-131,0 1 0,1-1 1,-1 1-1,0 1 0,1-1 0,-1 1 0,0 0 0,1 0 0,-1 0 0,0 1 0,0 0 1,0 0-1,5 3 0,-4-1 5,1 0-1,-1 0 1,0 1 0,0 0 0,-1 1 0,0-1-1,0 1 1,6 8 0,3 9-42,-1 1 0,-1 1 1,-1 0-1,9 28 0,-17-42 50,48 157-196,-44-134 290,-1 0 0,-2 1 0,0 36 1,-4-69-69,0 3 123,0-1 0,0 1 0,-1-1-1,1 0 1,-3 8 0,3-11-75,-1 0 1,1-1-1,0 1 1,-1 0-1,1 0 0,0-1 1,-1 1-1,1-1 1,-1 1-1,1 0 1,-1-1-1,1 1 1,-1-1-1,0 1 1,1-1-1,-1 0 0,0 1 1,1-1-1,-1 0 1,0 1-1,1-1 1,-1 0-1,0 0 1,0 1-1,1-1 0,-1 0 1,0 0-1,0 0 1,0 0-1,1 0 1,-1 0-1,0 0 1,0 0-1,1-1 1,-1 1-1,0 0 0,0 0 1,1-1-1,-1 1 1,-1-1-1,-3-2 44,1 0 0,-1 0 0,1-1 0,-1 1 0,1-1 0,0 0 0,0-1 0,1 1 0,-1 0 0,1-1 0,-3-6 0,0 3-25,-9-16-49,1-1-1,1-1 1,1 0 0,1 0-1,2-1 1,1 0 0,-9-49-1,9 20-6,3-1 0,3-108 0,3 144 54,0-1 0,2 1 0,1 0 0,10-37 1,-11 51-37,-1 0 1,1 1 0,0-1-1,0 1 1,1 0 0,0-1 0,0 2-1,1-1 1,-1 0 0,1 1-1,0 0 1,1 0 0,-1 1 0,1-1-1,0 1 1,0 0 0,13-6-1,-4 5 40,0 1-1,0 0 1,0 1-1,0 1 1,0 0-1,1 1 0,28 1 1,-19 3-54,0 0 0,-1 1 1,1 1-1,26 10 0,-27-6-30,0 1-1,0 1 0,-1 1 1,0 0-1,-1 2 1,0 1-1,-1 1 0,24 24 1,-34-29-97,0 1 0,0 0 0,-1 1-1,-1 0 1,0 1 0,-1 0 0,0 0 0,-1 0 0,-1 1 0,0 0 0,-1 1-1,-1-1 1,0 1 0,2 24 0,-5-23-89,-1 0 0,0 0 0,-1-1 0,-1 1 0,0 0 0,-7 20 1,6-26 118,-1-1 0,0 1 1,-1-1-1,0 0 1,-1 0-1,0-1 1,0 0-1,-1 0 1,0 0-1,-11 9 1,7-7 46,-2-1-1,1 0 1,-2-1 0,1 0-1,-1-1 1,0 0 0,-1-2-1,0 1 1,0-2 0,0 0-1,-1-1 1,-26 4 0,31-7-238,-67 5-2502,67-6 1144,0-1 0,-16-2 1,8-1-4871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8:58.2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6133.96094"/>
      <inkml:brushProperty name="anchorY" value="-63504.38281"/>
      <inkml:brushProperty name="scaleFactor" value="0.5"/>
    </inkml:brush>
  </inkml:definitions>
  <inkml:trace contextRef="#ctx0" brushRef="#br0">76 3999 5225,'0'0'0,"-9"8"1881,-4 5-1607,0-1-175,1-1-20,2-3-62,3-2-25,1-3 1,3-1 10,2-2 24,0 0 58,1-1 79,0 1-17,1-1 41,-1-1-64,0 1-18,2-3 32,10-15 14,5-6 61,5-10 70,6-7 13,8-10 51,9-10-38,12-12 6,13-9-30,15-11-39,12-9 18,11-10-28,8-10 35,8-9-58,7-7-1,7-4-57,6-5-62,5-3 32,4-4-6,3-2 9,2-3-20,0 0 16,-3 1-71,-2 4 21,-5 6 18,-8 7-36,-7 6 21,-10 9-34,-5 9 18,-8 11-25,-7 9-12,-9 10 40,-9 7-78,-11 5 42,-9 4-15,-10 6-6,-7 6 2,-8 8-29,-7 9 45,-8 8-42,-7 8 50,-5 8-33,-6 6 2,-1 3-10,-3 3-27,1 2 35,-2 2-77,0 1 78,-1 0-72,0 1 50,-2 1 22,0-1-43,0 0 34,-1 0-20,0 0 42,1-1-11,-3 0-4,-2 0 21,-11-2-35,-1-1 20,-2 1 31,3 1-46,3 2 43,3 0-50,2 0 42,2 2-13,2-1-5,1 0 21,1 0-44,1 0 13,1-1-52,0 1-117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00.2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0524.76563"/>
      <inkml:brushProperty name="anchorY" value="-60351.50781"/>
      <inkml:brushProperty name="scaleFactor" value="0.5"/>
    </inkml:brush>
  </inkml:definitions>
  <inkml:trace contextRef="#ctx0" brushRef="#br0">472 19 8506,'-2'-3'2736,"-1"-3"-3313,0 1 862,2 1-374,1 4 22,4 6-51,0 9 123,2 10-73,-3 15 81,-3 12 7,-6 16-9,-8 10 16,-9 10 14,-9 5 15,-8 5 53,-5 3 43,-5 1 2,1 1 70,1-4-92,3-6 21,7-8-82,6-9-46,8-10 27,6-9-61,7-9 6,6-9 15,6-8-53,5-8 62,5-8 9,5-7-2,5-6 78,6-5-20,8-6 56,7-4-31,8-2 2,6-1-9,3 3-64,2 3-10,-2 8-30,-1 9-6,-2 9-19,-3 10 32,-3 9 35,-1 9-64,-3 6 40,0 3 6,0 0-21,3-4 64,1-8 46,3-9-48,-42-27-5,1 0 0,18 6-1,-19-9-22,0 1-1,21 1 0,-23-4-5,1 0 1,0 0-1,13-3 0,-13 1 34,0 0 0,19-8 1,-19 6-9,-1-1 1,18-10 0,-18 8 34,0 0 1,14-14-1,14-25 140,-6-11-56,-6-12-65,-5-9-24,-6-13-49,-7-10 18,-6-12-18,-8-10-62,-7-5 82,-7-2 39,-9 7-1,-9 10 72,23 85-143,2 2 0,-22-31 1,20 36-62,-3-1 0,-28-28 0,28 32-18,-2 1 1,-33-22 0,35 27-85,-2 1 0,-43-17 0,43 20-37,-1 2 1,-45-8-1,44 11-92,-2 2 0,-42 1-1,37 3-192,-59 12 0,50-5-173,-45 17 1,-40 29 292,22-4-11971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24.7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9486.90625"/>
      <inkml:brushProperty name="anchorY" value="-59907.19922"/>
      <inkml:brushProperty name="scaleFactor" value="0.5"/>
    </inkml:brush>
  </inkml:definitions>
  <inkml:trace contextRef="#ctx0" brushRef="#br0">2155 53 8218,'0'0'0,"-7"-5"2400,-11-5-3220,-8 0 817,-8-1-29,-8 3 30,-9 2-26,-8 3 89,-7 4-30,-7 4 1,-5 4 66,-4 4 18,-5 7 9,-5 4 85,-6 7-59,-4 6-15,-2 7-13,-2 5-94,0 6 52,-1 5-67,-1 7 7,-1 7 80,4 9-34,6 9 117,9 7-59,13 6 14,13 3-76,11 5-27,11 4-16,9 5-20,10 0 3,10-1-32,13-2 28,10-3-38,13-2 58,10-2-27,11-2 28,11-2 12,17-4 26,15-4 50,18-5 6,15-5 97,14-8-34,14-7 26,12-10 24,11-9-26,11-9-37,8-8-36,5-8-49,4-6-84,2-6 9,-3-5 45,-1-6-54,-4-4 93,-3-8 38,-5-8 12,-3-11 68,-7-13-24,-7-15 39,-9-13-46,-13-15 89,-13-12-64,-16-11 68,-14-9 19,-15-5-98,-11-5 79,-15-3-148,-11 0-15,-14-2-38,-12-2-26,-13-2-6,-13-3 36,-14-1-3,-15-1-7,-15 0 23,-14-2-44,-14 2-14,-14 2 2,-14 4-23,-15 5-4,-15 10 1,-17 11 7,-19 17-12,-18 18 5,-23 24-30,-20 24-2,-20 27-19,-17 24 22,-10 23-26,-7 17-39,3 13-139,11 7-1,15 4-281,22 1-59,27 1-609,28 0-180,34 2 1026,42-20-13640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26.4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6796.59375"/>
      <inkml:brushProperty name="anchorY" value="-59940.28125"/>
      <inkml:brushProperty name="scaleFactor" value="0.5"/>
    </inkml:brush>
  </inkml:definitions>
  <inkml:trace contextRef="#ctx0" brushRef="#br0">3084 273 9746,'0'0'0,"-10"-5"2993,-13-8-2923,-12-4-910,-12-2 922,-12 0-164,-14 4 18,-12 5 59,-13 6 70,-10 8 27,-11 7 156,-5 8-48,-3 8 82,0 8-37,-1 7-98,-2 7 57,-4 9-117,-4 5 30,-5 8-4,-5 7-49,-1 9 34,-2 9-97,5 8 8,7 7 22,9 5-39,11 3 3,13 5 17,13 3-63,18 4 19,17 1 11,43-89-2,-9 47 0,16-47 5,-4 49-1,10-51 8,3 54 1,3-51-4,12 50 1,-6-50-8,20 50-1,31 44 32,21-1-64,18-3 96,21-3-57,18-7 56,19-8 33,16-10-74,17-9 100,12-10-68,12-8 12,11-10 34,9-9-11,7-9-14,5-12 71,2-9-68,4-11 14,1-11 23,2-10 10,1-11 26,0-11 98,-1-12-26,-5-11 71,-5-11 78,-4-11-94,-6-8 53,-6-9-146,-6-9-63,-10-7-36,-12-11-1,-16-8 21,-16-6 10,-3-31 289,-25-5-183,-26-3 71,-88 118-181,29-67 1,-39 72 20,20-75 0,-29 81-102,-3 0 0,4-49 1,-8 47 23,-2 1 0,-6-44 1,1 40-9,-22-76 0,11 67-33,-27-60 0,-40-50 20,-20 2-22,-20 3-25,-16 6-12,-14 9 77,-11 8-81,-8 10 64,-6 12-27,-6 14-133,-6 16 95,-7 18-176,-6 17 66,-8 19-146,-8 17-102,-11 20-287,-12 19-5,-11 24-229,-10 23-55,-5 21-139,2 20-256,11 14 1097,54-19-12163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27.4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504.04688"/>
      <inkml:brushProperty name="anchorY" value="-59445.07031"/>
      <inkml:brushProperty name="scaleFactor" value="0.5"/>
    </inkml:brush>
  </inkml:definitions>
  <inkml:trace contextRef="#ctx0" brushRef="#br0">41 98 7122,'-4'0'2464,"-4"-1"-2539,0 0 315,0 0-254,2 0-38,2 1 40,2-1 8,3 2 169,18 3-45,12-2 24,10 1 28,10-3-64,8 0 20,7-3-64,6-1 54,3-1-66,2-3-47,-3-1 40,-4-2-175,-7-2-241,-6 0-145,-8 0-851,-8 0 1171,-11 3-9283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28.1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7186.35938"/>
      <inkml:brushProperty name="anchorY" value="-60193.94922"/>
      <inkml:brushProperty name="scaleFactor" value="0.5"/>
    </inkml:brush>
  </inkml:definitions>
  <inkml:trace contextRef="#ctx0" brushRef="#br0">950 10 7026,'0'0'2232,"0"-2"-2500,-1 1 240,1 0-36,-1 1-49,0-1 9,-1 1-17,-3-1 96,-17-2 28,-10 2 128,-8 2-21,-8 4 82,-8 4-36,-7 5-13,-7 5 24,-7 7-66,-4 7 28,-2 5 9,4 5-42,6 6-15,8 5 40,48-37-119,-19 24 0,22-24 22,-15 27 1,20-27-24,-13 31 0,16-32 19,-7 33 0,11-35 27,1-1 0,0 26-1,2-26-15,0-1-1,1 1 0,4 14 1,-2-16 21,0 0 0,0 0 1,11 17-1,-8-16-28,1-1 0,1 0 0,10 12 0,-7-12 11,1 1 0,21 14 0,-15-13-17,35 17-1,-28-18-6,32 9-1,37 5 66,6-10-76,1-7 52,-1-10-118,-5-9-89,-4-7-260,-7-7-208,-6-7-46,-6-4 405,-18 4-10008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28.8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8259.71875"/>
      <inkml:brushProperty name="anchorY" value="-61846.30469"/>
      <inkml:brushProperty name="scaleFactor" value="0.5"/>
    </inkml:brush>
  </inkml:definitions>
  <inkml:trace contextRef="#ctx0" brushRef="#br0">80 379 7442,'0'0'0,"5"-9"2824,1-3-2044,0 2-890,0 3 138,-2 1-120,-1 3 96,0 6-22,1 20 37,0 13 13,-1 18 16,-3 18 53,-3 18-22,-3 16-18,-4 9 7,-1 3-32,0-9 55,1-12 10,2-20 37,3-19 39,2-19 21,2-16 72,1-15-26,0-13-33,1-16-63,0-14-88,1-17-19,0-17-3,3-21-6,3-19-28,5-17 8,8-11-14,7-4 4,8 2-2,9 11 65,7 18-18,-39 89-35,2-2 1,16-20-1,-20 31-1,0 0-1,0 1 1,21-16 0,-24 21-12,0 0 0,1 1-1,1-1 1,-1 2 0,14-5 0,-16 6 1,2 0-1,-1 1 1,0 0 0,1 1-1,-1 0 1,10 1-1,-10 0-2,0 1-1,-1 0 1,1 0-1,0 1 0,-1 0 1,13 5-1,-11-4 5,0 2 0,0 0 0,0 0 1,-1 1-1,9 7 0,-5-3-2,0 1 0,-1 1 0,11 14 0,-6-6 10,19 35 0,10 30-14,-6 6 8,-7 1-3,-9 1 0,-10-1 19,-11-3-6,-4-65 4,-6 38 1,3-40-13,-14 37 0,11-38 28,-20 35 0,15-34-41,-22 27 0,19-28 22,-24 22 0,-24 13-20,41-40-30,-25 15 0,-27 6 11,-2-10-103,0-8-10,3-9-66,6-8-126,6-9-110,9-8-93,9-7-117,38 18 488,0 0 0,0-1 0,-9-9 0,11 10-29,0-1 1,0 1 0,0-1 0,-3-8 0,-8-22-513,9-4 443,5 8-9369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29.4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7332.76563"/>
      <inkml:brushProperty name="anchorY" value="-61718.53125"/>
      <inkml:brushProperty name="scaleFactor" value="0.5"/>
    </inkml:brush>
  </inkml:definitions>
  <inkml:trace contextRef="#ctx0" brushRef="#br0">0 553 6337,'0'0'0,"5"-1"2201,10 0-2297,7 2 619,7 5-346,6 4-25,2 7-127,-1 10 53,-30-21-42,0 1 1,0 0 0,6 10-1,-7-8 7,-1 0-1,0 0 0,5 13 1,-7-10 18,1 1 0,-1-1 0,1 14 0,-3-5 58,-3 36 1,-14 33 89,-9 8 3,-6-2 128,-1-8 45,3-17 14,7-18 63,5-18-98,7-15-24,4-14-80,2-10-115,2-11-39,2-10-85,0-12 24,2-11 14,2-12-63,3-10 29,4-8-85,4-4 60,3 0-40,3 3 30,1 9 19,2 13-80,0 19-2,-21 36 65,-1 0 0,1 0 1,0 0-1,0 1 0,0-1 0,0 1 1,0-1-1,0 1 0,0 0 0,3-2 0,-4 3 3,0 0-1,1 0 0,-1 0 1,0 0-1,0 0 0,0 0 0,1 0 1,-1 0-1,0 0 0,0 0 0,0 1 1,0-1-1,1 0 0,-1 1 0,0-1 1,0 1-1,0-1 0,0 1 1,1 1-1,1 0 4,0 1 0,0 0 0,0 0 0,-1 0 1,1 0-1,-1 0 0,3 6 0,1 4-10,0 0 0,5 17 0,9 51 15,1 21 21,-1 14-42,5 2 25,6-8-27,5-15 35,-26-75-9,23 36 1,-25-45 17,1 1-1,20 20 1,-23-25 0,1-1 0,0 0 1,1 0-1,10 5 0,-13-8 6,0 0-1,1 0 0,-1-1 1,1 0-1,11 3 0,-13-4-6,0-1 1,1 1-1,-1-1 0,1 0 0,-1 0 0,0 0 0,7-2 1,-7 1-3,0 0 0,0 0 1,-1-1-1,1 1 0,0-1 1,0 0-1,6-5 0,-4 2 15,-1 0 0,0 0 0,0 0-1,8-11 1,-4 3-24,-1 0 0,8-19 0,16-48 101,-1-21-123,3-18 12,4-17 12,4-14-18,6-6 14,3-2 16,-2 12-24,-7 19 0,-9 27-141,-12 26-176,-10 27-714,-11 44 1015,1 2 0,-1-1 0,0 0 0,0 0 0,0 0 0,0 1 0,0-1 0,0 0 0,-1 0 0,0-2 0,2 2-359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31.6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9346.96875"/>
      <inkml:brushProperty name="anchorY" value="-62007.21875"/>
      <inkml:brushProperty name="scaleFactor" value="0.5"/>
    </inkml:brush>
  </inkml:definitions>
  <inkml:trace contextRef="#ctx0" brushRef="#br0">675 107 5769,'0'0'0,"2"-12"1937,-2-8-2204,-2 1 574,-6 0-271,-5 3-35,-5 4 0,-7 5 10,-4 6-4,-6 5 66,-5 7 10,-3 8 57,-2 6 62,-3 9 25,-1 7 56,0 8-48,-1 8 27,1 8-35,1 8-84,4 7-15,7 0-40,9-1-4,23-60-20,-4 33 0,8-41-29,0 1 1,1-1-1,1 17 0,1-21-16,-1-1 0,1 1-1,0-1 1,0 1 0,0-1-1,4 7 1,-3-7-6,0-1 0,1 0 0,0 0 0,0 0 0,0 0 0,6 5 0,-4-4-2,0-1 0,1-1 0,0 1 0,13 6 1,-9-6 5,1 0 1,22 6 0,33 2-6,6-8 37,7-7-106,3-6-63,3-6-379,0-4-284,-4-6 623,-17 2-10298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34.91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0295.1875"/>
      <inkml:brushProperty name="anchorY" value="-63572.57031"/>
      <inkml:brushProperty name="scaleFactor" value="0.5"/>
    </inkml:brush>
  </inkml:definitions>
  <inkml:trace contextRef="#ctx0" brushRef="#br0">360 1911 7866,'-2'-3'2496,"-4"-2"-3108,-2-3 711,-4-4-347,-4-2 8,-4-2-16,-4 0 130,-4 1 114,-5 4-16,-2 7 131,-2 8-59,2 10 33,29-10-55,0 0 0,1 1-1,-1-1 1,-4 6-1,5-2 6,0-2 0,0 2 0,-8 13 0,7-7 16,1 0 1,-5 17-1,-5 43 119,9 13-100,9 4 31,8-1-50,10-8 1,-14-61-5,16 30 0,-16-37 2,1-1 0,14 19 0,-15-22 28,2 0-1,17 16 1,-18-19-13,0-1 0,1 0 0,13 7 0,-14-8 5,1-2 0,0 1 1,14 3-1,-16-5-29,1 0 1,0-1-1,0 0 0,8-1 0,-8 1 11,-1-2-1,1 0 0,14-3 1,-16 3-35,0-1 0,1-1 1,-1 1-1,9-6 0,-9 5 13,-1-1-1,1 0 1,10-10 0,-11 9-18,-1 0 0,1-1 0,-1 1 1,4-8-1,10-28-1,-9-8 12,-7-7 2,-7-8 17,-7-7-22,-4-6-11,-3-3 2,-2 1-2,0 5-9,2 11 30,2 12-65,4 15 11,3 13 4,4 11-23,3 6 34,1 6-47,2 2 70,1 0-39,-1 1 22,6 0 41,15 9-49,8 0 55,9-1-7,5-4 2,4-5 21,4-6-34,3-6 77,2-5 23,3-3-13,2-2 28,2 0-62,-2 1-1,-1 3-2,-5 2-13,-5 3 22,-6 4-81,-8 3 61,-6 3-31,-7 0-10,-6 2 50,-3 1-43,-3 4-5,-2 2 30,-1 4-58,-1 5 55,-3 5-17,-3 8-14,-4 6 62,-5 5-66,-2 5 59,-2 1-36,1-3 20,0-4 51,1-5-15,0-6 8,1-7-28,2-6-30,0-5-20,2-3 20,1-4 113,0-3-4,1-1 121,2-2-37,-1 0-57,2 0-7,0-6-96,2-17 59,4-10-88,2-9 4,2-6 6,3-3-89,1 0 16,2 4 46,2 7-73,0 7 99,-1 10-67,-1 8-7,-1 8-25,0 8 4,0 7-23,0 7 34,0 9 17,-1 10-13,0 9 62,1 11-64,0 7 41,2 6-13,2-1-25,3-5 73,3-9-50,3-11 54,1-10 23,1-10-33,0-9 50,-1-6-14,-3-5-14,-3-2-13,-2-1 59,-5-2-94,-2 1 124,-4-1-67,-4 0 13,-2 2 54,-2 0-147,-1 1 91,-2 1-97,-1 1 25,0 0 10,1 1-34,-1 0 30,2 0-38,-1 0 58,1 0-27,0-1-9,0 0 41,0 1-60,0-1 46,0 0-23,0 1 6,0-1-10,0 1 2,0 0-1,0 0 0,0-1-18,0 0 23,0 1 11,0-1-21,0 1 17,0 0-15,0 0-5,0 0-19,0 0-137,0 1 158,0 0-22,0 1 6,1 0 54,-1 1-72,2 0 99,1 0-86,2 0 27,9 6 39,2-3-79,0-4 100,-1-5-77,-1-6 42,-1-5-12,-1-7-15,0-8 51,0-6-72,4-8 89,1-9-65,3-9 39,2-9-29,2-11 7,0-12-20,1-9 14,-1-9-15,-1-2-24,0-1 45,-4 5-25,-2 6 46,-3 9 6,-5 10 0,-2 13-43,-3 15 22,-2 17-47,-1 12 3,-2 14-68,-1 11 8,-3 14 40,-3 14-80,-4 17 137,-2 19-50,-4 22-19,-3 23 84,-3 23-36,-1 20 4,1 16-17,1 9-6,3-1-65,6-8 17,5-18 75,6-23-89,4-24 114,2-23-14,1-21-3,0-20 5,0-16 93,-2-12-56,-3-11-15,-3-10 53,-2-12-112,-2-11 43,0-14-7,1-12-30,2-14 10,2-9-50,3-6 3,2 0 62,2 6-77,1 11 92,0 15-65,2 15-8,0 14-6,3 13-20,-10 16 69,1-1 0,-1 1 0,1-1 0,0 1 0,-1 0 0,1-1 0,-1 1 0,1 0 0,-1 0 0,1 0 0,0-1 0,-1 1 0,1 0 0,-1 0 0,1 0 1,0 0-1,-1 0 0,1 0 0,0 0 0,16 6-47,4 9-18,7 10 53,8 6 4,6 6-8,10 2 42,8-1-48,9-4 62,8-7-56,6-10 54,2-11-24,-58-7 12,31-4 1,25-10 22,-4-10 2,-4-7-8,-9-4-16,-8-4 59,-10-3-83,-12-1 101,-30 35-101,-1 0-1,0 0 1,4-11 0,-6 12 10,-1 0 0,0-1 0,3-15 0,-5 16-15,1-1 0,-2 0 0,-1-16 0,0 14-7,0 0 1,-7-19-1,4 18 1,0 1 0,-9-16 0,-19-19-28,25 38 24,0 0-1,-16-12 1,17 15 0,-1 0-1,0 0 1,-13-5-1,14 8 16,0 0 0,0 0 0,0 0 0,-13 0 0,12 1-20,1 1-1,-1 1 0,0-1 1,-12 4-1,12-2 20,-1 1 0,1 0 0,-1 1 0,-8 5-1,6-3-7,0 1-1,-17 15 0,15-9-6,-23 25 0,-8 25-14,3 10 36,5 5-47,8 2-32,9-1 93,11-5-68,8-58 43,0 0 0,3 19 0,-1-26 12,0 2-1,1-1 0,6 15 1,-7-18-8,1-1 1,1 0-1,-1 0 1,1 0-1,6 7 0,-7-10 3,1 1-1,0-1 0,0 1 1,0-1-1,0 0 0,1 0 1,5 2-1,-5-3 8,1 0 0,0 0 0,0 0 0,-1-1 0,1 0 0,9 1 0,-5-2-9,-1 0-1,1-1 1,-1 0 0,14-3-1,-5-1 26,-1 0 0,20-9-1,44-28-12,7-13 55,3-11-43,-1-7 4,-3-3 7,-8 0 6,-8 1-1,-9 7-8,-10 9-16,-9 12-25,-8 15-22,-7 17-61,-27 15 93,0-1-1,0 1 1,0 0 0,0 0 0,0 0 0,0 0-1,0 0 1,0 0 0,0 0 0,0 0 0,0 0-1,0 0 1,0 0 0,0 1 0,0-1 0,0 0-1,0 1 1,0-1 0,0 2 0,1-1-7,-1 0 0,0 1 0,1-1 0,-1 1 0,0-1 0,0 1 0,0-1 0,0 1 0,-1 0 0,1-1 0,0 1 0,0 2 0,5 39 27,-7 18-4,-5 12-43,-2 5 37,1-3-13,3-7-16,3-12 34,4-13 8,2-12-2,3-12 78,1-12-59,3-9 40,3-12-1,4-9-66,3-11 30,3-7-3,3-7-48,2-5 14,3-1 13,0 2-62,1 6 38,-2 8 5,-2 12-105,-27 24 103,1 0 1,-1 0 0,0 0-1,1 1 1,7-3 0,-9 4-3,-1-1 0,1 1 0,0 0 0,0 0 0,-1 0 0,1 0 0,0 0 0,0 1 0,-1-1 1,1 0-1,0 1 0,2 0 0,-1 1-4,-1-1 1,0 1 0,1-1-1,-1 1 1,0-1-1,0 1 1,0 0 0,3 4-1,16 28 23,-2 12-16,2 7-12,2 2 36,7-4-20,5-7 72,-29-39-44,1 0 0,-1 0 1,1 0-1,10 5 1,-10-7-8,-1-1 1,1 1-1,-1-1 1,1 0-1,10 1 1,-9-2 6,0-1 0,0 0 0,0 0 0,0-1 0,8-1 0,-4-1 0,-1 0 0,1 0 0,14-8 0,-12 4-4,1-1-1,18-13 0,-16 8 0,26-25 0,-25 19-4,21-28 0,13-33 29,-5-15-33,-4-13 29,-2-13-38,-1-12-17,1-10-5,3-9 8,1-4-33,1 2 48,0 8-16,-4 13-3,-7 19 12,-7 22-23,-10 27-59,-7 28 7,-8 32 33,-3 7-1,-5 29-40,-9 38 122,-9 39-82,-7 36 68,-5 29-46,-1 19-32,3 8 46,9-6-36,11-14-8,12-24-128,9-28-12,8-28-249,-12-78 223,11 28-1,-12-39 75,1-2 0,0 1 0,6 8 0,-9-14 51,1-1 1,0 1-1,0-1 1,1 0-1,-1 0 0,6 4 1,-8-6 47,1-1 1,-1 1 0,1 0-1,0-1 1,0 1-1,0-1 1,-1 1-1,1-1 1,0 0 0,0 1-1,0-1 1,0 0-1,0 0 1,0 0 0,0 1-1,0-1 1,0 0-1,0 0 1,0 0 0,0 0-23,0-1 0,0 1 1,0 0-1,0-1 0,0 1 1,0-1-1,0 1 0,-1-1 0,1 0 1,0 1-1,0-1 0,-1 0 1,1 1-1,0-1 0,-1 0 1,1 0-1,0-1 0,9-29-130,-3-2-12283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7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186 437 9540,'0'1'498,"1"0"1,0 0-1,-1 0 0,1 0 0,-1 0 0,1 0 0,-1 0 0,1 0 0,-1 1 0,0-1 0,1 1 0,3 11 256,3 6-942,0 1-1,-1-1 0,-1 1 0,-1 0 0,2 32 0,-4-6-266,-4 65 0,-6-40 133,-19 78 0,9-59 304,16-75 25,2-10 1,-1-1-1,1 0 1,-1 1 0,0-1 0,0 0 0,-1 0 0,1 0 0,-4 5 0,5-9-2,0 1 1,-1 0 0,1-1 0,0 1 0,-1-1-1,1 1 1,-1-1 0,1 0 0,-1 1 0,1-1-1,-1 1 1,1-1 0,-1 0 0,1 1 0,-1-1-1,0 0 1,1 0 0,-1 0 0,1 1 0,-1-1-1,0 0 1,1 0 0,-1 0 0,-1 0 0,1 0 7,0-1 1,0 1 0,0 0 0,0-1 0,0 1 0,0-1 0,0 0 0,0 1-1,0-1 1,0 0 0,0 1 0,1-1 0,-2-1 0,-2-3 88,0 0 0,1 0-1,-6-11 1,-17-41 512,3-2-1,-19-76 1,35 109-529,1 0 0,1 0 0,-1-35 0,5 44-113,1 1 0,1 0 0,0-1 0,2 1 0,0 0 0,7-25 0,-8 37 10,-1 1 0,0-1 1,1 1-1,-1 0 1,1-1-1,0 1 1,0 0-1,0 0 1,0 0-1,1 0 1,-1 0-1,1 1 1,0-1-1,0 1 1,0 0-1,0 0 1,0 0-1,0 0 0,1 0 1,-1 1-1,1-1 1,-1 1-1,1 0 1,-1 0-1,1 1 1,0-1-1,-1 1 1,1-1-1,0 1 1,-1 0-1,1 1 1,0-1-1,0 0 1,-1 1-1,1 0 1,-1 0-1,1 0 0,-1 1 1,1-1-1,5 4 1,8 6-11,1 0 0,-2 2 0,1 0 0,25 27-1,-3-2 6,26 23 8,-31-27 13,2-2-1,78 54 1,-105-81 21,-1 0 0,1-1-1,-1-1 1,1 0 0,0 0 0,14 3 0,-19-6 17,-1 1 1,0 0-1,0-1 0,1 0 0,-1 0 0,0 0 1,1 0-1,-1-1 0,0 1 0,1-1 0,-1 0 1,0 0-1,0 0 0,0 0 0,0-1 0,0 1 1,0-1-1,0 0 0,0 1 0,-1-2 0,1 1 1,2-3-1,1-4 104,0 0 0,-1-1 1,0 1-1,-1-1 0,0 0 0,0 0 1,2-15-1,-2 12-6,10-41 361,13-106 0,-10-60-255,2-18-298,-17 214 19,-2 19 13,0-1 0,1 1 0,-1-1 0,1 0 0,0 1 0,1-1 0,-1 1 0,1 0 0,4-8 0,-5 12 2,-1 0 1,0 1 0,1-1-1,-1 1 1,0-1-1,1 1 1,-1-1-1,1 1 1,-1-1-1,1 1 1,0-1-1,-1 1 1,1-1-1,-1 1 1,1 0-1,0 0 1,-1-1-1,1 1 1,0 0 0,-1 0-1,1 0 1,0-1-1,-1 1 1,2 0-1,-1 1-21,0-1 0,0 0 0,0 1 0,0-1 0,0 1 0,0-1 0,0 1 0,-1-1 0,1 1 1,0 0-1,0-1 0,-1 1 0,1 0 0,0 0 0,0 0 0,2 4-314,0 0 0,0 1 0,-1-1 0,4 10 0,11 40-2892,18 53-3472,-12-48 1023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35.1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5859.28125"/>
      <inkml:brushProperty name="anchorY" value="-64264.57031"/>
      <inkml:brushProperty name="scaleFactor" value="0.5"/>
    </inkml:brush>
  </inkml:definitions>
  <inkml:trace contextRef="#ctx0" brushRef="#br0">73 1 6921,'-5'1'2401,"-6"3"-2540,-4 4 623,0 3-445,0 5 26,6 4-102,7 4-3,9 3-79,12 0-66,13-2 88,13-6 78,19-5 175,16-9 16,17-8 49,13-8-105,10-6-96,4-6-70,-4-2 26,-23 3-11500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38.9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548.39844"/>
      <inkml:brushProperty name="anchorY" value="-65211.625"/>
      <inkml:brushProperty name="scaleFactor" value="0.5"/>
    </inkml:brush>
  </inkml:definitions>
  <inkml:trace contextRef="#ctx0" brushRef="#br0">704 1297 7962,'0'0'0,"14"-12"2616,1-7-3155,-6-2 781,-9 3-333,0 17 76,-1 0 0,1 0 0,-1 0-1,1 0 1,-1 0 0,1 0 0,-1 0 0,0 0 0,1 0-1,-1 0 1,0 0 0,-1-1 0,-19-6-77,-11 7 62,-10 9 32,-9 7 36,-7 11 6,-6 8-34,-5 11 48,-3 9-15,0 12 52,3 9 5,8 8 11,10 3-19,14-1-31,28-61-22,-6 32 1,12-42-23,0 2 0,0 23 1,3-29-5,0-1 1,1 1-1,0 0 1,3 9 0,-3-13-1,1 0 0,0-1-1,0 1 1,0-1 0,1 0 0,4 7 0,-4-7 7,0-1 0,0-1 0,1 1 0,-1 0-1,1-1 1,0 0 0,4 4 0,-3-4 8,1 0 0,-1 0 1,1-1-1,-1 0 0,12 4 0,-8-4 43,0-1 0,0 0 0,18 1 0,-14-3 24,0 0 0,22-5 0,-17 2 32,30-12 0,-29 7-11,30-17 0,-28 12-44,24-21 0,-25 17-22,24-27 0,14-32 46,-4-13-25,-7-11-34,-3-12 37,-4-10-89,0-11 16,1-11 30,2-8-50,2-6 54,-1 1 12,-2 3-22,-6 14 122,-5 19-7,-8 25-30,-9 25 25,-7 25-129,-8 23-40,1 23 34,0 1-1,0 0 1,0 0-1,0 0 1,0 0-1,0-1 1,0 1-1,0 0 1,0 0-1,0 0 1,0 0-1,0-1 0,0 1 1,-1 0-1,1 0 1,0 0-1,0 0 1,0 0-1,0-1 1,0 1-1,0 0 1,-1 0-1,1 0 1,0 0-1,0 0 1,0 0-1,0 0 1,-1 0-1,1 0 1,0 0-1,0 0 1,0 0-1,0 0 1,-1 0-1,1 0 1,0 0-1,0 0 1,0 0-1,0 0 1,-1 0-1,1 0 1,0 0-1,0 0 1,0 0-1,0 0 1,-1 0-1,1 0 0,0 0 1,0 0-1,0 0 1,0 0-1,0 1 1,-1-1-1,1 0 1,0 0-1,0 0 1,-15 19-40,-6 23 28,-7 22 29,-3 22-34,-2 18 32,2 12-1,5 9-18,5 5 44,6 4-50,7 0 80,7-1-51,6-6 45,6-4-49,5-6-5,4-6 20,1-11-37,2-11 11,-1-14-4,-2-14 0,-3-15-9,-3-12-26,-4-12-142,-4-9-37,-3-8-391,-4-7-198,-4-8-307,-3-8-189,-3-9 358,0-11 261,1-11 514,3-10 190,6-9 63,5-7-42,7-6-130,4-3 8,5-1-90,3 3 55,0 6 119,-1 9 49,-4 14 201,-4 15 38,-4 19 117,-10 19-403,0 0 0,0 0 0,0 0 0,0-1 0,1 1 0,-1 0 0,0 0 0,0 0 0,0 0 0,0 0 0,0 0 0,0-1 0,0 1 0,1 0 0,-1 0 0,0 0 0,0 0 0,0 0 0,0 0 0,0 0 0,1 0 0,-1 0 0,0 0 0,0 0 0,0 0-1,0 0 1,0 0 0,1 0 0,-1 0 0,0 0 0,0 0 0,0 0 0,0 0 0,1 0 0,-1 0 0,0 0 0,0 0 0,0 0 0,0 0 0,0 0 0,1 0 0,-1 0 0,0 0 0,0 1 0,0-1 0,0 0 0,0 0 0,0 0 0,1 0 0,-1 0 0,0 0 0,0 1 0,0-1 0,4 20 485,-2 19-77,-2 18-160,-3 16-117,-2 14-102,-2 8 11,-1 3-64,1-1-98,2-11-115,1-13 24,3-19-48,1-18 92,2-18 56,-2-17 101,0-2 0,0 1 0,0 0-1,0 0 1,0 0 0,0 0 0,0 0 0,0 0 0,0 0 0,0 0 0,0 0-1,0 0 1,0 0 0,1 0 0,-1 0 0,0 0 0,0 0 0,0 0 0,0 0-1,0 0 1,0 0 0,0 0 0,0 0 0,0 0 0,0 0 0,0 0-1,0 0 1,1 0 0,-1 0 0,0 0 0,0 0 0,0 0 0,0 0 0,0 1-1,0-1 1,0 0 0,0 0 0,0 0 0,0 0 0,0 0 0,0 0 0,0 0-1,0 0 1,0 0 0,0 0 0,0 0 0,0 0 0,0 0 0,0 0 0,0 1-1,0-1 1,0 0 0,0 0 0,0 0 0,0 0 0,0 0 0,0 0 0,5-14-111,3-17 37,3-13 129,3-12 108,2-7 73,3-5-43,1 2-61,1 4-74,-2 9 23,-1 12-62,-4 11-22,-3 12 12,-2 10-110,0 8 31,0 6-192,3 5 3,4 2-142,5-1 59,6-2 197,6-4 126,5-3 372,5-5-2,1-5 163,1-3-17,-2-3-67,-4-3 7,-5-2-110,-7-3-30,-10-1-82,-10-2-40,-9-1-14,-12 1-22,-12 4-35,-11 5-19,-10 7-26,-6 9-15,-1 7-26,3 5 23,8 4-46,10 1 14,11 1-25,10 2 24,11 1-17,9 2 24,10 2 22,10 1 22,8 2 33,7 1-25,7 3 67,3 3-47,2 2 6,-1 3-28,-5 4-13,-5 3-36,-11 5 18,-26-40-17,-1 0 0,5 16-1,-7-17-13,-1 1 0,2 18 0,-3-18 8,-2-1 0,0 20-1,-1-21-5,-1 0 0,-5 21-1,-12 17 55,-7-8-14,-5-7 24,0-10 14,2-9 26,3-9 31,4-7 13,6-9-20,5-9-66,6-10-46,5-10-2,9-16-16,8-15 1,12-18-1,9-15 9,9-12-11,8-12 12,4-7 62,5-7-36,2-3 80,-1 0-40,-1 2-13,-4 6 52,-6 8 19,-9 10-31,-10 17 125,-9 20-110,-11 20-20,-7 21-68,-7 19-128,-1 21 97,0 0 0,0 0 0,0 0 0,0 0-1,0 0 1,0 0 0,0 0 0,0 1 0,0-1 0,0 0-1,0 0 1,0 0 0,-1 0 0,1 0 0,0 0 0,0 0 0,0 0-1,0 0 1,0 0 0,0 0 0,0 0 0,0 0 0,0 0-1,0 0 1,-1-1 0,1 1 0,0 0 0,0 0 0,0 0 0,0 0-1,0 0 1,0 0 0,0 0 0,0 0 0,0 0 0,0 0 0,0 0-1,0 0 1,0 0 0,0 0 0,0 0 0,-1 0 0,1-1-1,0 1 1,0 0 0,0 0 0,0 0 0,0 0 0,0 0 0,0 0-1,0 0 1,0 0 0,0 0 0,0 0 0,0-1 0,0 1-1,0 0 1,0 0 0,-6 19-106,-5 24 62,-4 25 28,-6 24-6,-4 23 7,-4 19 19,0 10-6,2 6 3,4-6-9,7-11 11,5-18 25,3-19-54,2-19 65,1-17-77,-1-18-24,1-12 62,-1-12-32,2-9 10,0-6-1,1-3-28,0-3-104,1 0 84,-1-6-51,-3-15 51,-1-6 62,0-5 2,0-1 24,3 0 44,3 2 26,4 3-31,8 2-15,7 0-5,9 1-11,7 1-8,7 1 38,4 1-20,-1 3-2,-1 2 57,-6 5-64,-4 4 3,-6 7-1,-4 7-78,-6 9 59,-4 8-12,-4 10 31,-6 9-26,-6 7 10,-6 7-3,-4 4-37,-3-1 94,0-5-66,2-8 50,4-10 6,2-9-67,4-9 40,2-5-34,2-6 9,1-2 6,0-3 26,2-1 31,6-1-45,15-17 54,7-10-26,7-9-57,3-6 45,1-2-45,-1 1 12,-4 3 43,-4 7-88,-5 6 65,-6 7-40,-4 6-27,-4 4 74,-2 4-71,-1 3 41,-2 2 7,1 2-40,0 0 69,2 0-30,0 0 10,1-3-10,1 1-7,0-1 11,2 0-5,-1 1 12,2 1 15,-1 2-32,0 2 11,3 5-13,-1 6-7,-1 9 29,0 9-9,-3 10 14,-3 9 6,-2 5-20,-4 3-3,-1-1 47,-1-6-80,0-10-3,-2-11 18,0-14-168,-1-12-56,1-17-104,0-16-58,3-14 137,1-12 72,2-10 172,2-6-46,0-6-111,0-4 48,0 0-228,-3 3 98,-2 12 72,-4 12-27,-3 16 156,-4 16-50,6 22 95,1 0-1,0 0 1,-1 1-1,1-1 0,0 1 1,-1-1-1,1 1 1,-1-1-1,1 1 0,-1-1 1,1 1-1,-1-1 1,0 1-1,1 0 1,-1-1-1,1 1 0,-1 0 1,-1-1-1,1 0-3,0 1 1,1 0-1,-1 0 0,0 0 0,0 0 0,0 0 0,1 0 1,-1 0-1,0 0 0,0 0 0,0 1 0,1-1 0,-1 0 1,0 1-1,-1 0 0,-15 9-243,-1 5-66,0 4-137,0 2-129,3-2-432,2-1 807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41.0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0760.71875"/>
      <inkml:brushProperty name="anchorY" value="-65697.96875"/>
      <inkml:brushProperty name="scaleFactor" value="0.5"/>
    </inkml:brush>
  </inkml:definitions>
  <inkml:trace contextRef="#ctx0" brushRef="#br0">213 229 6649,'0'0'0,"9"-16"2337,11-19-2362,7-6 749,2-3-387,-1 4-55,-5 10-217,-6 11 0,-16 19-67,-1 0 0,0-1 0,1 1-1,-1 0 1,0 0 0,1-1 0,-1 1 0,1 0 0,-1 0-1,0 0 1,1-1 0,-1 1 0,1 0 0,-1 0-1,1 0 1,-1 0 0,1 0 0,-1 0 0,0 0-1,1 0 1,-1 0 0,1 0 0,-1 0 0,2 0 0,-2 1 0,0 0 1,1-1 0,-1 1-1,1 0 1,-1-1 0,0 1-1,1 0 1,-1-1 0,0 1-1,0 0 1,0 0 0,0 0-1,1-1 1,-1 1 0,0 0-1,0 0 1,-1 0 0,-4 36 15,-8 23 14,-9 23 75,-4 20-18,-5 17 21,-3 11-41,-4 6-6,-2 3 37,0-5-14,3-10 16,7-20 62,6-21 29,8-22-41,5-18 46,3-17-108,4-12 50,3-9 28,0-5 8,1-4-8,1-1-60,2-10-29,16-24-43,12-14-31,9-12 42,9-5-54,6 1 54,3 8-16,1 10 14,-43 39-17,28-15 0,-31 19-30,0 1 0,19-6-1,-21 9 5,0 1 0,0-1 0,14 1 0,-15 1-11,0 1 0,0 0 0,15 3 0,-17-1 1,0 0 0,-1 0 0,1 1-1,11 6 1,-11-5 11,-1 0 0,0 1 0,0 0 0,9 9 0,-10-8-4,0 1 0,0 0 0,-1 1 1,7 10-1,-7-7-6,0 0 0,0 0 0,4 15 0,-6-12 11,0 1 1,2 26-1,-5-24-20,0 2 0,-3 20 0,0-17 23,-10 35-1,-13 22-7,-9-2-6,-3-6 33,-2-8-29,1-9-9,2-12-7,4-11 1,3-11 7,5-9 26,3-9 11,4-6-28,4-6-46,5-3 21,5-3 18,4-1-17,7-1 36,4 0 8,7 1-19,4 0 8,5 0 25,4-1-36,3-1 2,4-1 18,0 0-16,1-1 34,-1 0 8,-1 0-19,-3 1-11,-4 1 12,-5 3-52,-5 3 24,-6 4-28,-4 6-59,-4 7 35,-3 9 23,0 12 38,-2 8 11,4 8 39,3 4-36,5 0-15,5-4 13,5-8 3,3-8 36,-22-23-41,-1 0 1,1 0-1,-1 0 1,1-1-1,0 1 1,4 1-1,-4-3 1,0 1 0,0-1 0,-1 0 0,1 1 0,0-2 0,6 0 0,-5 0 7,-1 0 0,1 0 0,0-1 0,-1 1 1,7-5-1,24-17 89,-1-12-6,-2-6 41,-2-5-59,-3-1 0,-2 2 8,-3 4-98,-5 6-10,-3 8 25,-6 7-106,-2 8 48,-3 10-55,-4 12 32,-1 12-48,-2 12 32,2 6-1,5 4 18,9-2 165,-9-36-79,0 0 0,0 0 0,1-1 1,6 9-1,-6-11 11,0 1 1,1 0-1,-1-1 1,1 1-1,-1-1 1,7 3-1,-4-4 3,0 1-1,0-1 1,0 0 0,0-1-1,9 2 1,-5-3 1,1 0-1,-1 0 0,19-3 1,-13 0 3,0-1 0,20-8 1,-15 4-12,31-17 1,21-21 33,-51 28-41,23-22-1,-24 17 13,20-24 0,15-36 46,-6-13-52,-3-14 27,-3-12-28,0-11-12,1-8-6,-2 0 92,-3 8 66,-7 17 62,-8 22-18,-11 28-155,-10 25-84,-6 40 33,1 1-1,0 0 0,1-1 1,-1 1-1,0-1 0,-1 1 1,1-1-1,0 1 0,0 0 0,0-1 1,0 1-1,0-1 0,0 1 1,0-1-1,-1 1 0,1 0 0,0-1 1,0 1-1,-1-1 0,1 1 1,0 0-1,0-1 0,-1 1 1,1 0-1,0 0 0,-1-1 0,1 1 1,0 0-1,-1 0 0,1-1 1,-1 1-1,1 0 0,0 0 1,-1 0-1,1 0 0,-1 0 0,1-1 1,-1 1-1,-2 1-7,1 0 0,0 0 0,0 0 0,-1 0 0,1 0 0,0 1 0,0-1 1,1 1-1,-1-1 0,-3 4 0,-37 45-62,-17 33 78,-12 30-140,-9 24 94,0 13-96,5 3 25,12-7 38,13-14 33,15-19 40,14-22-7,10-21 7,10-19-9,6-18-17,-4-31 27,-1 0-1,1 0 1,-1-1 0,1 1-1,0-1 1,0 1-1,0-1 1,0 1 0,0-1-1,2 3 1,-2-3 4,0-1-1,0 1 1,0-1 0,-1 1-1,1 0 1,0-1 0,0 0 0,0 1-1,0-1 1,0 1 0,0-1-1,0 0 1,1 0 0,1 0 0,18-4 48,8-13 39,6-11-45,6-15-14,4-12 3,4-10-32,1-7 27,0 1 27,-3 4 49,-5 12-2,-5 12-13,-6 13-86,-6 14-52,-24 16 44,1-1-1,-1 1 0,0 0 0,1-1 0,-1 1 0,1 0 0,-1 0 0,0 0 1,1 0-1,-1 0 0,1 0 0,1 0 0,-2 1-5,1-1 1,-1 0-1,0 1 1,0-1-1,0 1 1,0 0-1,-1-1 1,1 1-1,0 0 0,0-1 1,0 1-1,0 0 1,-1 0-1,2 2 1,8 23 15,-6 15-67,-6 16 98,-5 13 11,-5 8-36,-4 4 71,-2 0-96,0-5 49,2-8-8,5-9-64,4-12 10,5-13-110,6-13-46,-4-22 168,0 1 0,0 0 1,0-1-1,1 1 0,-1-1 0,0 1 0,0-1 0,1 1 0,-1-1 0,1 1 0,-1-1 0,0 1 0,1-1 0,-1 1 0,1-1 0,-1 0 0,1 1 0,-1-1 1,2 1-1,-2-2-8,1 1 0,-1 0 0,1 0 0,-1 0 0,1 0 0,0 0 0,-1 0 0,1 0 0,-1 0 0,1 0 0,0-1 0,-1 1 0,1 0 0,-1 0 1,1-1-1,-1 1 0,1 0 0,-1-1 0,1 0 0,16-16-396,5-13-139,3-10 132,2-7 120,0-1 98,-2 0 220,-3 3-95,-1 7 121,-2 6-56,2 5 19,0 6-4,3 3-9,2 4 21,2 4-44,-1 1 41,0 2-13,-2 1 23,-3-1-6,-4 1 31,-4-1 76,-6 0-19,-4-1 85,-4-1-114,-5 0-18,-5 2-17,-5 5-68,-6 7 73,-6 9 20,-4 11-14,-5 14 84,0 10-50,3 8-1,5 3 39,7-2-69,9-5 30,8-8-10,7-9-18,-2-34-30,0 1-1,-1 0 1,2 0-1,-1-1 1,0 1-1,0-1 1,3 5-1,-3-6-8,1 1 0,-1-1 0,0 1-1,1-1 1,-1 0 0,1 0 0,0 0 0,-1 0 0,1 0-1,2 1 1,-2-1 6,0 0-1,0-1 1,1 1-1,-1-1 1,0 0-1,1 1 0,-1-1 1,0 0-1,3-1 1,27-7 131,4-11-42,6-11-17,1-7-28,3-4 32,-1-3-96,-1 2 65,-2 2-87,-5 6 42,-5 5-43,-5 8 2,-5 7-30,-4 9-30,-4 6 34,-4 7-4,-4 3 58,-1 4-15,0 1 45,0-2-29,2-3 11,2-4 34,5-6-1,2-8 12,5-7-1,5-8-74,5-4 31,4-4-41,4 2 28,2 4-19,-1 7-32,-2 9-47,-4 10-521,-4 7-90,-7 5 477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49:59.07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6181"/>
      <inkml:brushProperty name="anchorY" value="-68100.75781"/>
      <inkml:brushProperty name="scaleFactor" value="0.5"/>
    </inkml:brush>
  </inkml:definitions>
  <inkml:trace contextRef="#ctx0" brushRef="#br0">220 852 8066,'-1'-6'2736,"-2"-5"-2986,0 0 740,0 1-431,1 6-34,1 9-25,-1 15 51,-1 16-46,-3 19 71,-3 17-85,-5 13 73,-3 8-4,-4 3-45,-3-5 183,0-9 77,1-16 220,3-16 64,4-16-74,4-14-149,5-10-153,2-7-74,3-5-91,1-2 58,4-7-92,6-19 34,4-11 8,5-9-33,5-9 20,2-8 31,2-8-74,3-10 70,0-8-60,1-7 26,1-1 21,0 6-35,-2 12 77,-2 19-97,-2 20 40,-25 43-10,1-2 0,0 1-1,0 0 1,0 1-1,0-1 1,0 0-1,0 1 1,0-1 0,0 1-1,3-2 1,-3 4-1,-1-2 1,0 1-1,0 0 1,0 0-1,0 0 0,0 0 1,0 0-1,1 0 1,-1 1-1,0-1 1,0 0-1,0 0 1,0 1-1,0-1 1,0 1-1,0-1 0,0 1 1,0-1-1,0 1 1,0 0-1,1 0 1,2 3 5,-1 0-1,1 0 1,-1 0 0,0 1 0,0-1 0,3 7 0,23 56 29,2 27 14,3 25-68,3 16 66,0 8-42,2 2 22,1-9-14,1-14 3,-2-22-20,-1-23 6,-31-66 28,0 0 0,14 17 0,-18-25-22,0 0-1,0 0 1,0 0-1,0-1 1,0 1-1,0-1 1,0 0-1,6 3 0,-7-5 7,0 0-1,-1 1 0,1-1 0,0 0 0,-1 0 0,1 1 1,0-1-1,0 0 0,-1 0 0,1-1 0,0 1 0,-1 0 0,1-1 1,0 1-1,-1-1 0,1 1 0,1-2 0,1 0 10,0 0 1,-1-1-1,1 1 0,-1-1 0,0 0 0,0 0 0,-1 0 0,5-6 1,2-4 32,-1 0 1,9-20 0,20-55 98,0-27-111,1-25-38,0-21 49,1-16-69,1-9 29,-2 0-10,-2 12-7,-3 17 21,-6 27-16,-4 29-4,-5 28-101,-6 27-113,-3 21-198,-8 23 391,-1 2 1,0-1-1,0 1 0,0 0 0,0-1 0,1 1 1,-1-1-1,0 1 0,0 0 0,1-1 1,-1 1-1,0 0 0,1-1 0,-1 1 0,0 0 1,1 0-1,-1-1 0,1 1 0,-1 0 1,0 0-1,1 0 0,-1-1 0,1 1 0,0 0-15,0 0 0,-1 0-1,0 0 1,1 0-1,-1 0 1,1 1-1,-1-1 1,1 0 0,-1 0-1,1 1 1,-1-1-1,0 0 1,1 0-1,-1 1 1,0-1-1,1 0 1,-1 1 0,0-1-1,1 1 1,-1-1-1,0 1 1,12 15-780,2 10-301,2 9-145,1 9 982,-4-6-11470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0:01.8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8287.0625"/>
      <inkml:brushProperty name="anchorY" value="-68262.15625"/>
      <inkml:brushProperty name="scaleFactor" value="0.5"/>
    </inkml:brush>
  </inkml:definitions>
  <inkml:trace contextRef="#ctx0" brushRef="#br0">176 1903 7050,'2'0'2168,"3"-1"-2763,4-1 818,7-3 82,6-5-50,6-5 101,4-8-32,6-6-124,3-6-29,0-7-58,-2-4 45,-5-4 46,-6-2 89,-6 0 36,-7 0 18,-7 2-16,-6 3-58,-7 5-77,-6 6-85,-8 7-115,-7 7 23,22 20-45,-1 0-1,0-1 1,0 2 0,-9-4 0,-28 2-11,33 5 16,-1-1 1,1 1 0,-12 4-1,8-1-12,0 0 1,-15 9-1,13-3 33,-28 21 1,24-14-20,-21 24-1,-18 38 16,5 17 22,9 17 3,12 10-26,26-84 25,-2 46 1,7-55 2,6 57-1,-1-69-8,-1 0 0,2 1-1,9 24 1,-9-32 8,1 1 0,0-1 0,1 0 1,15 21-1,-15-25-15,0 0 0,1 0 0,0-1 0,0 0 0,1 0 0,11 6 0,-10-7 0,1-1 0,0 0 0,0 0 1,0-1-1,19 4 0,-15-6 16,0 0 1,0 0 0,1-2 0,22-1-1,-16-1 12,-1-2 0,1 0 0,23-8 0,-18 1 49,0 0-1,35-19 0,-27 9 57,48-37 0,34-43 112,-5-18-3,-6-15-110,-8-13-18,-10-13-39,-9-12-90,-8-8 96,-8-5-100,-6 0 57,-9 7 20,-8 17 153,-9 22 34,-10 28 29,-8 29 31,-9 28-246,-4 52-60,0-1 0,0 1 0,0-1 0,0 1 0,0 0 0,-1-1 0,1 1 0,-2-5 0,1 8-6,1-2 0,0 1 0,-1 0-1,1 0 1,0 0 0,0 0 0,-1 0-1,1-1 1,0 1 0,-1 0 0,1 0-1,0 0 1,0 0 0,-1 0 0,1 0-1,0 0 1,-1 0 0,1 0 0,0 0-1,-1 0 1,1 0 0,0 0-1,0 1 1,-1-1 0,1 0 0,0 0-1,-1 0 1,1 0 0,0 0 0,0 1-1,-1-1 1,1 0 0,0 0 0,0 0-1,0 1 1,-1-1 0,1 0 0,0 0-1,0 1 1,0-1 0,0 0 0,-1 0-1,1 1 1,0-1 0,0 0 0,0 1-1,-20 32-81,-7 33 59,-6 30 32,-3 29-65,0 22 99,4 13-30,6 4-26,8-9 29,8-13-1,7-21-47,6-21 80,4-22-63,1-22 20,0-17 5,-1-16 6,-2-11-2,-3-9-16,-3-6-14,-4-6-44,-4-7 38,-3-4-23,-2-7 6,-3-5-29,-1-6-29,0-6 6,1-5 33,2-3 54,3 1-4,3 4 53,3 10-12,4 9-30,5 10 1,3 10-3,8 9-1,7 9 19,9 6-15,9 5 5,11 3-38,10 0 10,7-3 51,6-6-53,3-10 93,2-9 1,-3-9 50,-5-9 37,-7-5 12,-8 0-17,-12 1-39,-10 6 20,-12 8-93,-10 10 25,-11 16-50,-8 17 21,-6 20-18,-2 18-14,2 11 13,3 5-33,7-4-19,7-11 4,7-13-14,-9-50 35,2 1 0,-1-1-1,7 12 1,-7-16 6,-1 0 1,1 0-1,0 0 0,0 0 1,1-1-1,-1 1 0,5 3 1,-5-4 3,-1-1 1,1 0 0,0 0-1,0 0 1,0 0 0,0 0-1,0 0 1,0-1 0,0 1-1,0-1 1,2 1 0,-1-1 6,0 0 1,-1 0 0,1 0-1,0-1 1,-1 1 0,1-1-1,0 1 1,-1-1 0,4-1-1,27-17 93,3-14 36,4-13-73,1-9-23,0-9 13,-4-5-9,-4-2-18,-8 6-4,-6 9 1,-6 14-96,-5 14 0,-2 19-25,-2 18 2,0 21 71,0 22 17,4 16 0,5 9 5,7-2-19,-13-56 8,15 29-1,-17-40 7,1 2-1,1-1 0,13 16 1,-14-19-1,0 0 0,1-1 1,0 0-1,0 0 1,8 5-1,-7-7 4,-1 0 0,0 0 0,1 0 0,0-1 0,12 2 0,-9-2 6,0-1 0,0-1-1,0 0 1,11-1 0,-6-1 18,-1-1 0,27-9 1,-19 5 9,32-17 1,22-21 84,-1-9-30,-8-5 58,-9-3-53,-10-1-38,-10 2 47,-9 4-74,-8 6 30,-7 10-20,-5 10-42,-5 9 12,-2 9 2,-3 6-30,0 5 9,-1 2-23,1 2-32,-1-1 83,0 1-64,2 0 22,4-1 50,14 2-63,7 0 68,5-1-10,4 0-34,1 0 31,1 1-20,1-1 6,0 0-12,-1-1-6,0 0 39,3-2-50,2-2 45,3-3-5,2-3-17,0-4 44,0-2-13,-1-1-14,-2-1 24,-5 0 2,-5 2-38,-7 1 87,-6 2-54,-7 3 18,-6 3 70,-5 3-104,-3 1 71,-2 2-78,-1 0-63,-4 2 62,-16 8-80,-10 7 68,-7 7-2,-3 6 30,1 8-16,6 8-30,29-34 36,1 1-1,-8 17 0,10-17-35,1 0 0,-5 24 0,7-21 26,0 1 0,1 20 0,2-21-17,0 1-1,5 20 1,-2-20-2,1-1 0,8 20 0,-7-22 1,1 0-1,15 20 1,-14-23 8,0 1 0,20 17 0,-18-20 0,0-1 1,24 15-1,-23-17-5,1 1-1,24 7 1,-23-10 27,0 0 0,24 2-1,-24-4-25,1-1-1,21-2 0,-23 0 34,1-1 0,21-6-1,-24 5-12,0-1-1,0 0 0,11-7 1,-13 6-3,0-1 0,0 0 1,12-11-1,-14 10 20,1 0 1,-1-2-1,8-10 1,-8 9-9,0 0 1,8-20 0,4-24 6,-7-2 77,-6 1-110,-7 4 61,-3 6 17,-3 10-90,-2 10 57,2 8-67,0 8-38,3 4 46,0 4-46,3 1 4,0 0 63,1 1-47,0-1 73,3-2-11,13-8-22,6-3 9,6-3 5,2-2 35,0 0 19,0 2-59,-2 3 11,-2 6-43,-3 8-19,-22 0 44,1-1 0,0 1-1,-1 0 1,1 0 0,-1 0 0,1-1 0,-1 1 0,0 1 0,1-1-1,1 2 1,-1 0 0,0 0 0,-1 0-1,1 0 1,-1 0 0,0 0 0,2 6 0,2 35-33,-8 17 42,-6 15 8,-3 9-10,-1 0 42,4-4-58,6-12 0,6-12 8,-2-50-3,1 0-1,-1 0 1,1-1-1,3 8 1,-3-11 1,-1 0-1,0 0 1,1 0 0,0-1 0,0 1 0,0-1-1,0 1 1,4 2 0,-4-3 10,0-1 0,0 0 1,0 1-1,0-1 0,0 0 0,0 0 0,1-1 1,-1 1-1,0 0 0,1-1 0,2 1 1,-1-1-10,1 0 1,-1 0 0,0 0 0,1-1 0,-1 1-1,8-3 1,-2-1 9,-1 1-1,0-1 0,11-6 1,35-27 84,7-15-96,2-14 34,2-14 45,-1-12-91,0-15 49,1-15 11,5-14-70,2-10 41,2-2-15,0 7 22,-5 15 13,-8 18 53,-9 22-60,-10 20-34,-8 23 18,-8 19-94,-26 24 81,0-1 0,0 1 1,0-1-1,0 1 0,0 0 0,-1-1 1,1 1-1,0 0 0,0 0 0,0 0 1,0 0-1,0 0 0,0 0 0,0 0 1,0 0-1,0 0 0,0 0 0,0 0 1,0 0-1,1 1 0,-1 0 2,1 0 0,-1 0 0,0 0 0,0 0 0,0 0 0,0 0 1,0 0-1,0 0 0,0 0 0,0 1 0,0-1 0,-1 0 0,1 1 0,0 1 0,9 40-74,-6 21 100,-5 24-28,-7 20-16,-5 17 8,-5 13-13,-3 3 2,-2-4 55,2-14 40,4-17-55,2-21 50,4-21-34,4-20-27,4-15-12,4-13 10,3-10-14,4-10-25,5-9 110,8-14-81,10-15 76,10-13-12,13-12-107,9-4 61,7 0-61,0 6-14,-3 9 68,-9 12-190,-11 14-46,-9 13-349,-35 16 479,0 0-1,0 0 1,-1 1 0,1-1-1,0 1 1,0 0 0,5 0-1,-6 0 12,-1 0 0,1 0 0,-1 1-1,1-1 1,-1 1 0,1-1 0,-1 1 0,1-1 0,-1 1-1,0 0 1,1 0 0,1 1 0,-1-1-45,-1 1 1,1-1-1,-1 1 1,0-1-1,1 1 1,-1 0-1,0 0 0,0-1 1,1 4-1,4 23-1338,-10 8-61,-10 2 288,-7 1 236,-8-5 591,-4-6 301,-2-5 304,-1-7 31,-1-4-101,2-3 0,1-1-117,2-2 16,4 1 23,3 0-2,4-1 115,4 1 62,5 0 37,4-1 83,4 1 95,4 1-38,2 2 151,4 2-39,5 3 18,7 6 28,12 6-176,12 8-4,14 11-232,13 10-65,11 9-17,6 6-95,5 3-240,2 2-190,0-2-460,1-3-231,-5-10 876,-19-15-11979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0:31.7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5970.85938"/>
      <inkml:brushProperty name="anchorY" value="-69097.6875"/>
      <inkml:brushProperty name="scaleFactor" value="0.5"/>
    </inkml:brush>
  </inkml:definitions>
  <inkml:trace contextRef="#ctx0" brushRef="#br0">4663 3 8034,'-2'-1'2560,"0"0"-3117,-2 1 806,-2 3-309,-4 4 3,-4 7-73,-7 9 48,-6 10 30,-9 11-2,-9 9 61,-10 7 41,-13 4 76,-12 3 40,-14 3 136,-13 4-13,-12 8-23,-12 9-33,-14 10-105,-14 11-39,-17 12-26,-14 10 74,-12 9 59,-11 7 51,-7 8 50,-4 7-45,-5 5-36,-1 8-46,3 2-30,6 0-15,9-4 9,14-8-5,16-13-27,20-17-11,23-18-82,21-19 2,21-20-34,17-18 33,16-16-21,13-14-22,14-12-86,9-8-81,10-7-105,7-4-101,5-3-300,4-1-57,2 0 542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0:32.3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0463.51563"/>
      <inkml:brushProperty name="anchorY" value="-71845.59375"/>
      <inkml:brushProperty name="scaleFactor" value="0.5"/>
    </inkml:brush>
  </inkml:definitions>
  <inkml:trace contextRef="#ctx0" brushRef="#br0">115 35 7001,'0'0'0,"-21"-9"3089,-9-4-1055,4 4-2238,5 5 565,20 5-361,1-1 0,-1 0 0,0 1 1,1-1-1,-1 0 0,0 0 0,0 1 0,1-1 0,-1 0 0,0 1 0,1-1 0,-1 0 0,1 1 0,-1-1 0,1 1 0,-1-1 0,1 1 0,-1-1 1,0 2-1,0 1 2,1-1 1,-1 0 0,0 0 0,1 1 0,0-1-1,-1 0 1,1 1 0,0-1 0,0 3 0,5 45 26,7 28-8,3 27-14,3 26 32,-1 19-30,-2 8 10,-1 0 6,-3-10-12,-1-20 5,-1-22-124,0-25-468,0-21-136,0-23 470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0:32.8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354.84375"/>
      <inkml:brushProperty name="anchorY" value="-74101.78125"/>
      <inkml:brushProperty name="scaleFactor" value="0.5"/>
    </inkml:brush>
  </inkml:definitions>
  <inkml:trace contextRef="#ctx0" brushRef="#br0">351 25 8018,'-3'-3'2720,"-5"-3"-3005,-4-1 737,-5 1-423,-3 4 1,-4 8-92,-3 11 64,-5 13-24,-4 14-31,-4 9 104,0 7-61,3 3 88,7 0 42,11-4 18,17-49-98,1 0 0,-1 0-1,1 13 1,2-17-12,-1 0 0,1 1-1,0-1 1,0 0 0,4 9 0,-3-10-12,0 1-1,0-2 1,1 1 0,0 0 0,0-1 0,4 7-1,-2-7 7,-1 1-1,1-1 1,0 0-1,0 0 0,9 5 1,-6-5 19,0 1 1,1-2 0,15 6-1,-12-6 1,1 0 0,22 1 0,34-3 144,7-8-72,6-4-16,5-1-34,2 3-50,-2 8 19,-8 10-20,-64-6-13,0 1-1,24 9 1,-30-8 6,0-1 0,0 1 0,0 0 1,10 9-1,-14-9-6,1 1 0,-1-1 0,1 1 1,-2 0-1,9 12 0,-9-10 2,0 0 0,0 0-1,-1 0 1,0 1 0,2 9 0,-3-6 5,0-1 0,-1 1 0,-1 0 1,-1 13-1,0-5-14,-2-1 1,-6 26 0,1-18 10,-18 40 0,-25 32-5,-17 1 1,-11-3 9,-4-10-58,0-13-142,9-16-345,12-18-240,56-37 738,-2 1 1,1-1 0,-1 0-1,-9 2 1,-14 1-12638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0:33.4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0470.1875"/>
      <inkml:brushProperty name="anchorY" value="-74783.24219"/>
      <inkml:brushProperty name="scaleFactor" value="0.5"/>
    </inkml:brush>
  </inkml:definitions>
  <inkml:trace contextRef="#ctx0" brushRef="#br0">146 399 11274,'-3'1'3777,"-2"5"-4294,-2 9 1077,-1 17-580,-2 17-75,2 23-153,2 21-91,2 24-219,1 23-37,2 20 0,0 15 23,-1 2 289,-1-7 88,-1-21 444,0-26 25,0-30 308,0-30 59,0-26-31,-1-24-48,5-13-548,-1 0-1,1-1 0,-1 1 0,1 0 0,0 0 0,-1-1 0,1 1 0,-1 0 0,1-1 0,0 1 0,0 0 0,-1-1 0,1 1 0,0 0 0,0-1 1,-1 1-1,1-1 0,0 1 0,0 0 0,0-1 0,0 1 0,-1-1 0,1 1 0,0-1 0,-9-28 235,-2-21-201,-1-22 85,1-24-99,3-23 33,7-27-49,6-22-25,11-19 5,12-12-70,11 0 74,13 10-25,11 23 8,-42 122 55,31-51 0,-34 68-19,0 0 0,26-27 0,-28 36 16,1 1 0,34-27 0,-34 30 18,0 2 1,35-18 0,-32 19-21,0 2 1,27-8 0,-23 9 56,39-6 0,22 2-5,-3 11-28,-5 6-12,-8 9-88,-10 5 60,-52-15-20,1 0 1,0 1 0,13 9-1,-17-11-3,0 1 0,0 0-1,-1 0 1,1 0 0,-1 0-1,4 7 1,-5-6 3,0-1 0,-1 0 0,1 1-1,-1-1 1,0 1 0,0-1 0,1 10 0,-3-6-15,1 0 0,-1 0 1,0 0-1,0 0 0,-3 8 1,-2 1-47,1-1-1,-12 20 1,-30 45-95,-18 6-206,-16 3 8,-13-2-210,-14-4-258,-15-7-743,-13-5 1277,20-17-13177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8:0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2448 478 8186,'0'-29'122,"-7"-50"1,6 70-53,-1 0 0,0 0 0,-1 0-1,0 1 1,0-1 0,-1 1 0,0-1 0,0 1 0,-9-12 0,10 17-21,0 0 0,-1 0 0,1 0 1,-1 1-1,1-1 0,-1 1 0,0 0 0,0 0 1,0 0-1,-1 0 0,1 1 0,0-1 0,-1 1 0,1 0 1,-5 0-1,-10-1 88,0 1-1,-23 2 1,22-1-44,-203 14 601,184-8-669,1 1 1,0 2 0,-64 24 0,14 4-11,1 4-1,2 3 0,2 4 1,2 3-1,-87 73 1,72-42-8,3 4 0,5 4 0,3 3 1,-141 205-1,-83 237 257,254-420-187,5 3 1,6 1-1,4 2 0,6 2 1,-30 203-1,54-235-30,3 0 1,5 1-1,10 102 0,5-76 55,-10-104-98</inkml:trace>
  <inkml:trace contextRef="#ctx0" brushRef="#br0">392 4383 13045,'57'105'84,"36"43"18,113 134-1,-145-208-53,4-3 0,3-2 0,109 84 0,-127-116-5,2-2-1,1-2 1,1-2 0,2-3-1,1-2 1,1-3-1,1-2 1,0-3-1,2-3 1,0-2 0,1-3-1,70 3 1,-47-11 33,0-4 1,0-3 0,0-4 0,-1-4 0,0-4-1,-1-3 1,116-44 0,-106 26-57,-2-3 0,-1-5 0,-3-4 0,-2-3-1,-2-4 1,79-71 0,-82 57-22,-3-2-1,-3-4 0,-4-3 0,-4-3 1,-3-3-1,73-131 0,-72 92 16,-6-3-1,-5-2 0,-6-2 0,56-259 0,-83 277-9,-5 1 1,-5-2-1,-5 1 1,-5-1 0,-5 0-1,-28-160 1,10 163 10,-69-196 1,-77-90 32,130 322-31,-4 2 0,-3 1 0,-56-67 0,30 55 13,-149-137-1,-113-44-6,-20 29-60,147 99-78,83 54-281,-177-93 1,262 159 281,0 1 1,-1 2-1,-1 1 1,0 3-1,-84-13 1,96 21-19,-1 2 0,0 1 1,1 1-1,-1 2 0,0 0 1,1 3-1,0 0 0,0 2 1,-44 17-1,-93 59-236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3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1719 9796,'-7'8'2038,"2"1"1082,6-9-3093,-1 0 0,0 1-1,1-1 1,-1 1-1,1-1 1,-1 0-1,1 0 1,-1 1-1,1-1 1,-1 0-1,1 0 1,-1 0-1,1 1 1,0-1-1,-1 0 1,1 0-1,-1 0 1,1 0-1,-1 0 1,1 0-1,0 0 1,0 0-1,20 0-197,0-1 0,0-1 0,0-1-1,36-9 1,82-33-812,-83 26 854,18-6 142,747-271 843,-392 121 173,582-224 103,-241 94-998,-321 112-105,-373 161-69,-8 3-791,91-52 0,-156 80 629,0-1-1,-1 0 1,1 0 0,-1 0 0,1 0 0,-1-1-1,0 1 1,0 0 0,0-1 0,0 0 0,0 1-1,-1-1 1,1 0 0,-1 0 0,2-4 0,-2 4-265,-1-1 0,1 0 0,-1 0 0,0 1 0,0-1 0,0 0 0,0 0 0,-1 1 0,1-1 0,-1 0 0,0 1 0,-3-7 0,-8-17-5314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8:1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0 601 7466,'19'-35'2057,"-19"34"-2045,0 1-1,1 0 1,-1 0-1,0 0 0,1-1 1,-1 1-1,0 0 0,1 0 1,-1 0-1,0 0 1,1 0-1,-1 0 0,0-1 1,1 1-1,-1 0 0,0 0 1,1 0-1,-1 0 1,1 0-1,-1 1 0,0-1 1,1 0-1,-1 0 0,0 0 1,1 0-1,-1 0 1,0 0-1,1 0 0,-1 1 1,0-1-1,1 0 1,-1 0-1,0 1 0,0-1 1,1 0-1,-1 0 0,0 1 1,0-1-1,1 1 1,11 14-102,-9-11 118,11 16-28,-1 0 0,-1 1 0,-1 0 0,0 1 0,10 33 0,25 121-28,-36-130 38,1 0 0,3-1 0,36 85 0,-45-121 14,0 0-1,1 0 1,0 0 0,0-1 0,0 0 0,1 0 0,9 8-1,-13-14-13,0 0 0,0 0 0,0 0 0,-1 0 0,2-1 0,-1 1 0,0-1 0,0 0 0,0 0 0,1 0 0,-1 0 0,0-1 0,1 1 0,-1-1 0,1 0 0,-1 0 0,1 0 0,-1-1 0,0 1-1,1-1 1,-1 1 0,0-1 0,1 0 0,-1-1 0,3-1 0,5-3 6,0 0 0,0-1-1,-1 0 1,-1-1 0,1-1-1,-1 1 1,0-1 0,-1-1-1,0 0 1,9-15 0,6-12 44,29-65-1,-35 63-26,0 0-1,-3-1 1,-1 0-1,-3-1 0,-1 0 1,-1-1-1,-3 1 1,-1-2-1,-4-73 0,-6 51 112,-2-1 1,-22-78-1,18 100 17,-3 1 0,-1 0 1,-2 1-1,-25-43 0,32 70-166,11 15 4,0 0 0,0 0 0,0-1-1,0 1 1,0 0 0,0 0 0,0 0 0,0 0 0,0 0-1,0 0 1,0 0 0,0 0 0,0 0 0,0 0-1,-1-1 1,1 1 0,0 0 0,0 0 0,0 0 0,0 0-1,0 0 1,0 0 0,0 0 0,0 0 0,0 0-1,-1 0 1,1 0 0,0 0 0,0 0 0,0 0 0,0 0-1,0 0 1,0 0 0,0 0 0,-1 0 0,1 0-1,0 0 1,0 0 0,0 0 0,0 0 0,0 0 0,0 0-1,0 0 1,0 0 0,0 1 0,-1-1 0,1 0 0,0 0-1,0 0 1,0 0 0,0 0 0,0 0 0,0 0-1,0 0 1,0 1 0,1 27-98,-1-24 104,76 488 34,-64-442-25,2 0 0,31 71 1,-31-90-10,2-1 1,0 0-1,3-2 1,38 49-1,30 15 7,-73-79-62,1-1 0,0 0 1,0-1-1,28 14 0,-40-23-13,0 0 0,0-1 0,0 1 0,0-1 0,0 0 1,0 0-1,0 0 0,0-1 0,0 1 0,0 0 0,1-1 0,-1 0 0,0 0 0,0 0 1,1 0-1,-1-1 0,0 1 0,0-1 0,0 0 0,1 0 0,-1 0 0,0 0 1,0 0-1,-1-1 0,5-2 0,23-25-328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8:1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8 5969,'-2'-1'395,"0"0"-1,0 0 1,0 0 0,0 0-1,0 1 1,-1-1-1,1 1 1,0-1-1,0 1 1,-3 0-1,2 0-294,1 0-1,0 1 1,-1-1-1,1 1 0,0-1 1,-1 1-1,1 0 1,-3 1-1,-2 3-367,0-1 0,1 1 0,-1 1 0,-8 9 0,6-6 541,-88 81-982,29-29 568,-71 84 0,131-136 175,0 1 1,0 1-1,1-1 1,1 1-1,0 1 1,0-1-1,-4 14 1,9-21-18,0 0 0,0 0 0,0-1 0,1 1 0,0 0 0,-1 0 0,1 0 1,1 0-1,-1 0 0,0 0 0,1-1 0,0 1 0,0 0 0,0 0 0,1-1 0,-1 1 0,1-1 1,-1 1-1,1-1 0,0 0 0,1 1 0,-1-1 0,1 0 0,-1 0 0,1-1 0,6 6 0,4 2 32,1-1 0,1 0 0,-1-1 0,27 11 0,68 18 143,-97-33-170,93 24 163,139 18-1,38 10 38,-268-53-220,0 1 0,0 1 0,0 0 0,-1 1 0,15 10 0,-25-15 0,0 1 0,0 0-1,0 0 1,-1 0 0,1 0 0,-1 0-1,0 1 1,0-1 0,1 1 0,-2 0-1,1 0 1,0-1 0,0 1-1,-1 0 1,0 0 0,1 0 0,-1 1-1,0-1 1,-1 0 0,1 0-1,-1 1 1,1-1 0,-1 0 0,0 1-1,0-1 1,0 0 0,-1 1 0,1-1-1,-2 4 1,-1 3 21,-1-1 1,0 0-1,0 1 0,-1-1 1,0-1-1,-13 17 1,-45 44 113,21-29-54,-76 56-1,-57 23-57,82-57-147,88-59 137,-34 24-499,-43 21-1,70-42 352,1-1 1,-1 0-1,0-1 0,0 0 1,0-1-1,-1 0 0,1-1 1,-25 2-1,3-9 93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8:1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1 475 5761,'8'-16'1528,"20"-30"-1,-25 42-1438,0 0 0,0 0-1,0 0 1,1 1 0,0-1-1,-1 1 1,1 0 0,0 0-1,1 0 1,-1 1 0,0-1-1,7-1 1,-9 3-89,0 1 0,0-1 0,1 1 1,-1 0-1,0 0 0,1 0 0,-1 0 0,0 0 1,1 1-1,-1-1 0,0 1 0,0-1 0,1 1 1,-1 0-1,0 0 0,0 0 0,0 0 0,0 0 1,0 1-1,0-1 0,0 0 0,-1 1 0,1 0 1,0-1-1,-1 1 0,2 2 0,3 3-5,-1 1 0,0 0 1,-1 0-1,0 0 0,4 11 0,3 13 48,-1 0 0,8 52 1,2 69 135,-19-144-168,17 257 211,5 46 337,-20-288-444,8 49 426,-9-68-490,-1 1 0,1 0-1,0-1 1,0 0 0,1 0-1,-1 1 1,1-2 0,0 1 0,1 0-1,3 4 1,-3-21-3,-2 1 0,1-2 0,0-16 0,38-530 149,-26-4 182,-13 479-214,-2 13 27,4-60 65,-4 128-260,0 3-3,0-1-1,0 0 1,0 1-1,0-1 1,0 0-1,0 1 1,0-1-1,0 0 0,0 1 1,0-1-1,0 0 1,1 1-1,-1-1 1,0 1-1,0-1 1,1 0-1,-1 1 0,0-1 1,1 1-1,-1-1 1,1 1-1,-1-1 1,0 1-1,1-1 1,-1 1-1,1 0 0,-1-1 1,1 1-1,0 0 1,0-1-1,0 1-66,15 28-10,113 180 73,87 182 30,-189-338-19,33 55-23,98 134 0,-148-227-19,24 36-54,-31-45-3,-1 0 1,1 1 0,-1-1-1,0 0 1,0 1 0,0 0-1,1 9 1,-3-13 48,0-1-1,0 0 1,0 0 0,0 0-1,0 0 1,0 0 0,-1 1-1,1-1 1,0 0 0,0 0-1,-1 0 1,1 0 0,-1 0-1,1 0 1,-1 0-1,1 0 1,-1 0 0,0 0-1,0 0 1,1 0 0,-1-1-1,0 1 1,0 0 0,0 0-1,0-1 1,0 1 0,0-1-1,0 1 1,0-1 0,-1 1-1,-18 7-486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8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9002,'6'-1'2785,"15"-4"-2970,34-11-39,24-6 32,46-18 200,9-15-152,13-9-656,-3-3 560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0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2172 12343,'1'21'1</inkml:trace>
  <inkml:trace contextRef="#ctx0" brushRef="#br0">1287 3842 12894,'300'134'67,"-193"-97"-39,1-5 0,124 21 0,-150-40-11,1-3 0,0-5 0,132-7 0,-114-8 24,-1-4-1,-1-5 1,0-4-1,126-48 1,-97 21 99,-3-6 1,198-119 0,-260 135-49,-2-2 0,-1-3 1,-3-3-1,95-101 1,-121 113-70,-2-1 1,-2-1 0,-1-1 0,-3-1 0,-1-2-1,-1 0 1,-3-1 0,25-87 0,-33 79-23,-2 0 1,-2 0-1,-2 0 1,-3-1-1,-2 0 1,-7-54-1,-12-27 24,-40-145 0,12 100-16,-121-292 0,111 340 25,-6 4 1,-146-214-1,-58-15 53,211 290-105,-2 2-1,-2 3 1,-79-59-1,102 92-88,0 3-1,-2 1 0,0 1 0,-2 3 0,0 1 0,-1 2 1,-1 2-1,0 2 0,0 2 0,-1 2 0,-1 2 0,1 2 1,-90 3-1,72 5-299,-104 22 0,-98 44-67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2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60 5393,'-10'-6'1686,"10"6"-1671,0 1 1,0-1-1,0 0 1,0 0-1,0 0 0,-1 0 1,1 0-1,0 0 0,0 0 1,0 0-1,0 1 0,0-1 1,0 0-1,0 0 0,0 0 1,0 0-1,0 0 0,0 0 1,0 0-1,0 0 0,0 0 1,0 0-1,-1 0 0,1 1 1,0-1-1,0 0 0,0 0 1,0 0-1,0 0 0,0 0 1,0 0-1,0 0 0,0 0 1,-1 0-1,1 0 1,0 0-1,0 0 0,0 0 1,0 0-1,0 0 0,0 0 1,0 0-1,0 0 0,-1 0 1,1 0-1,0 0 0,0 0 1,0-1-1,0 2 54,2 10-19,14 61 24,-15-69-49,-1 1 0,0-1 0,0 1 0,0-1 0,0 1 0,-1-1 0,1 1 0,-1-1 0,0 1 0,0-1 0,0 0 0,-1 1 0,1-1 0,-4 5 0,3-4 13,0-1-1,0 1 0,1-1 0,-1 1 0,1-1 0,-1 6 0,-3 16 136,3-16-125,1 1-1,-1-1 1,1 1 0,1 10 0,0-17-36,1 0 0,-1 0 0,1 0 1,-1 0-1,1 0 0,0 0 0,1-1 0,-1 1 0,0 0 0,1 0 0,-1-1 0,1 1 0,0-1 0,0 1 0,0-1 0,0 0 1,3 2-1,2 2 22,0-2 1,0 1 0,1-1-1,-1 0 1,1 0 0,0-1 0,0 0-1,1-1 1,-1 1 0,0-2-1,1 1 1,-1-1 0,1 0-1,0-1 1,-1 0 0,1-1-1,-1 0 1,1 0 0,-1 0 0,1-1-1,-1-1 1,0 1 0,13-7-1,-12 5-7,0 0 0,0 0 0,-1-1 0,1-1 0,-1 1-1,-1-2 1,1 1 0,-1-1 0,0 0 0,-1 0 0,1 0-1,-1-1 1,-1 0 0,0-1 0,0 1 0,0-1 0,-1 0-1,-1 0 1,1 0 0,2-16 0,-4 16 7,-1-1-1,-1 0 1,0 0-1,0 1 1,-1-1 0,0 0-1,-1 1 1,0-1 0,0 1-1,-1-1 1,-4-8 0,4 11-16,0 1 1,0 0-1,-1-1 1,0 1-1,0 1 1,-1-1-1,1 1 1,-1 0-1,0 0 1,-1 0-1,1 0 1,-1 1-1,0 0 1,0 0 0,-11-4-1,14 7-12,0-1 0,-1 1-1,1 0 1,0 1 0,-1-1 0,1 1-1,0-1 1,-1 1 0,1 0 0,-1 0-1,1 0 1,-1 1 0,1-1 0,0 1-1,-7 2 1,6-1-5,-1 0 0,1 1 0,-1-1-1,1 1 1,0 0 0,0 0 0,0 1 0,0-1 0,-5 8-1,2-2-3,0 1-1,0 0 0,1 1 0,1-1 1,0 1-1,0 0 0,1 1 1,-3 13-1,5-12-2,0-1 0,1 1 0,1-1 0,0 1 0,0 0 0,5 20 0,-5-30 4,0-1-1,1 1 0,-1-1 1,1 0-1,0 0 0,0 1 0,0-1 1,0 0-1,0 0 0,0 0 0,1 0 1,-1 0-1,1 0 0,-1-1 0,1 1 1,0 0-1,0-1 0,-1 1 1,4 1-1,-1-1 24,-1-1 0,1 0 1,-1 0-1,1 0 0,0 0 1,-1 0-1,1-1 0,0 1 1,0-1-1,-1 0 0,6-1 1,2 0 54,-1-1 1,0 0 0,0-1 0,0 0-1,0-1 1,0 0 0,17-10-1,-19 9-54,-1 0 0,1-1 0,-1 0 0,-1 0 0,1 0 0,-1-1 0,0 0 0,-1 0 0,0-1 0,0 1 0,5-11 0,-9 15-18,1-1 0,-1 0 0,0 0 0,0 1 0,0-1 0,0 0 0,-1 0 0,1 0 0,-1 0 0,0 0 0,0 0 0,-1 0 0,1 0 0,-1 0 0,0 0 0,0 0 0,0 1 0,-1-1 0,1 0 0,-1 1 0,0-1 0,0 1 0,0-1 0,0 1 0,-1 0 0,1 0 0,-7-5 0,6 5-5,1 0 0,-2 0 0,1 1 0,0 0 0,0-1 0,-1 1 0,1 1-1,-1-1 1,0 0 0,0 1 0,1 0 0,-1 0 0,0 0 0,0 0 0,0 1 0,0-1-1,-5 1 1,4 1-2,-1-1-1,1 1 0,-1 1 0,0-1 0,1 1 0,0 0 1,-1 0-1,1 1 0,0 0 0,-9 6 0,3 0-3,-1 1 0,1 0 0,1 1 0,0 0 0,1 0 0,0 1 0,0 0 0,-9 19 0,15-23 5,-1-1-1,1 1 1,1 0-1,-1 0 1,2 0-1,-1 0 1,1 0 0,0 1-1,1-1 1,0 14-1,0-20-1,1 0-1,-1 1 0,1-1 1,-1 0-1,1 1 0,0-1 1,0 0-1,0 0 0,0 0 0,0 0 1,1 0-1,-1 0 0,0 0 1,1 0-1,0 0 0,2 2 1,-1-3-1,-1 1 1,1-1 0,-1 0-1,1 0 1,-1 0 0,1-1 0,0 1-1,-1-1 1,1 1 0,0-1-1,0 0 1,-1 0 0,1 0-1,0 0 1,0-1 0,-1 1-1,6-2 1,3-1 9,-1-1 0,1 0 0,-1 0 0,0-1 0,0-1 0,-1 1 0,0-2 0,12-8 0,-5 1 15,-1-1-1,0 0 1,19-27 0,-29 35-10,0 0 0,-1-1-1,0 0 1,0 0 0,-1 0 0,0 0 0,3-14-1,-6 19-6,1 0 0,0 1 0,-1-1 0,0 0 0,1 0 0,-1 0 0,0 0-1,0 1 1,-1-1 0,1 0 0,-1 0 0,1 0 0,-1 1 0,0-1 0,0 0-1,0 1 1,0-1 0,-1 1 0,1-1 0,-1 1 0,1-1 0,-1 1 0,0 0-1,0 0 1,0 0 0,-4-3 0,5 4-3,0 0-1,0 1 1,0-1 0,0 0-1,-1 1 1,1-1 0,0 1-1,0-1 1,0 1 0,0 0-1,-1 0 1,1-1 0,0 1-1,0 0 1,-1 0 0,1 0-1,0 0 1,0 0 0,-1 1-1,1-1 1,0 0 0,0 0-1,0 1 1,-1-1 0,1 1-1,0-1 1,0 1 0,0 0-1,0-1 1,0 1 0,0 0-1,0 0 1,0 0 0,0 0-1,0-1 1,1 1 0,-1 0 0,0 0-1,1 1 1,-1-1 0,0 0-1,1 0 1,-1 2 0,-3 6-9,1 0 0,1 0 0,0 0 0,-2 15 0,3-19-1,-1 10 8,1-1 0,0 1 0,1-1 0,1 1 0,0 0 0,1-1 0,1 1 0,5 16 0,0-7 8,1-1-1,2 0 0,25 43 1,154 249-17,-133-232 42,104 117 0,-101-129-21,21 23 162,156 138 0,-206-207-122,2-1 0,0-1-1,2-2 1,73 33 0,160 41 232,-106-34-146,-35-10-31,-43-23-71,-5-2 36,134 64 1,154 88-1,-235-116-49,5-4 102,196 57 0,-244-89-100,-2 4 0,154 77-1,-174-69 10,1-3 0,2-3-1,133 40 1,279 86 380,-444-145-379</inkml:trace>
  <inkml:trace contextRef="#ctx0" brushRef="#br0">4963 2896 15072,'54'5'19,"207"18"76,-64-4-43,-148-18 69,90-10 0,-60 1-30,298-20 205,-118-10-58,-139 17-136,116-37-29,-82 17-43,341-112 50,-321 85-12,39-13-20,87-30-21,-199 72-3,118-33 64,-119 42-10,-17-2-46</inkml:trace>
  <inkml:trace contextRef="#ctx0" brushRef="#br0">9217 1813 17181,'136'-98'73,"154"-134"2,-251 198-66,-2-2 0,32-41 1,-22 25-3,72-93 50,4-5 131,-82 110-177,82-63 0,-88 78-1,-2-2-1,-1-1 1,-1-2 0,44-54 0,-36 32-14,-16 23 24,-1-1 0,28-53 0,-34 51 4,1 1 1,2 0 0,29-36-1,-46 64-23,-1 3 1,0-1 0,-1 0 1,1 0-1,0 1 0,-1-1 0,1 0 0,-1 0 1,0 0-1,1 0 0,-1 0 0,1 1 0,-1-1 1,0 0-1,0 0 0,0 0 0,0 0 0,0 0 1,0 0-1,0 0 0,0-1 0,0 1 51,-7-2-97,6 2 39,1 1 1,-1-1-1,0 1 1,0-1-1,1 1 0,-1 0 1,0-1-1,0 1 1,0 0-1,0-1 1,1 1-1,-1 0 1,0 0-1,0 0 0,0 0 1,0 0-1,-1 0 1,-75 10-27,-126 33 0,120-20 22,-103 45 0,-73 47-8,107-45 14,73-35 11,-108 65 1,177-92-20,-1 1-2,10-9-72,4-5-95,12-14 168,1 1 0,1 1 0,0 0 0,34-25 0,-20 18 10,64-54 17,-16 12-17,170-110 0,-240 171-3,0-1 1,1 2-1,0-1 0,-1 2 0,17-5 1,-23 7-6,0 1 1,0 0 0,1-1-1,-1 1 1,0 1-1,1-1 1,-1 0 0,0 1-1,0 0 1,1-1-1,-1 1 1,0 1 0,0-1-1,0 0 1,0 1 0,0-1-1,0 1 1,-1 0-1,1 0 1,4 5 0,149 167-50,-97-102 38,139 188 30,-151-194-21,-3 0 15,-23-33 3,35 41 0,-44-57 37,-11-17-42,-1 1 0,0-1 1,0 0-1,1 0 0,-1 1 1,0-1-1,0 0 0,1 1 1,-1-1-1,0 0 0,0 1 1,0-1-1,0 1 0,1-1 1,-1 0-1,0 1 0,0-1 1,0 1-1,0-1 0,0 0 1,0 1-1,0-1 0,0 1 0,0-1 1,0 0-1,0 1 0,-1-1 1,1 1-1,0-1 0,0 0 1,0 1-1,0-1 0,-1 0 1,1 1-1,0-1 0,0 0 1,-1 1-1,1-1 0,0 0 1,0 0-1,-1 1 0,0-1 1,-27-6 55,-292-72 114,263 60-134,0-3 0,2-2 0,-88-51 0,88 38-32,3-3-1,1-2 1,2-2 0,-59-66 0,105 106-160,0-1-1,0 1 1,0-1 0,0 0 0,-3-7 0,6 11 85,0 0 0,0 0 1,0-1-1,0 1 0,0 0 0,0 0 1,0 0-1,0-1 0,-1 1 0,1 0 1,0 0-1,0 0 0,0-1 0,0 1 1,-1 0-1,1 0 0,0 0 0,0 0 1,0-1-1,-1 1 0,1 0 0,0 0 1,0 0-1,0 0 0,-1 0 0,1 0 1,0 0-1,0 0 0,-1 0 0,1 0 1,0 0-1,0 0 0,-1 0 0,-6-1-865,-18-9-160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28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5353,'-8'-5'2888,"9"8"-2393,4 12-457,26 77 311,-22-72-180,19 32 0,0-1 20,10 29 276,52 80-1,-74-134-329,2-1-1,1-1 1,1-1 0,1-1-1,1 0 1,46 33-1,-27-23-17,-1 1-1,-1 2 1,-2 2-1,37 48 1,-38-43 11,2-2 0,1-1 1,2-2-1,2-2 0,1-2 0,2-2 0,50 26 0,25 9 81,193 139 0,92 88 63,-367-266-183,1-1-1,45 21 1,90 32 108,81 45-64,-245-117-129,316 180 325,-209-125-285,151 77-22,-178-97-3,101 32 1,-98-44 10,220 77 50,-312-107-79</inkml:trace>
  <inkml:trace contextRef="#ctx0" brushRef="#br0">4155 2738 17937,'-746'-46'-87,"602"27"19,1-7-1,-195-60 1,232 50 25,2-4-1,2-5 1,-164-98 0,-200-163 18,295 191 24,118 78 16,-84-74 0,107 82-24,1-1-1,2-1 1,-43-65-1,7-5 40,-59-90-29,62 92 54,-59-129-1,110 211-52,0 0 0,-16-20 0,21 30-7,-1 1 0,-1 0 0,1 1 0,-1-1 0,0 1 0,0 0 0,-1 0 0,-9-5-1,20 18-373,14 13 393,-2-5-17,51 47-2,-3-8-9,2-3-1,3-3 1,1-2-1,3-4 1,1-4-1,84 33 1,-5-17-29,153 64 2,-66 0 69,52 25 17,11-21-77,439 83-65,-359-108 98,-349-89 6,385 98 26,-298-83-46,185 14-1,-185-34 7,167-16-1,119-40 85,-114 10-67,277-53 62,620-198 18</inkml:trace>
  <inkml:trace contextRef="#ctx0" brushRef="#br0">4163 2811 15170,'90'21'64,"6"-4"4,0-4 0,115 1 0,438-54 845,-510 27-784,-44 3-78,-1-4 0,98-28 0,323-78 572,-122 33-389,-333 70-216,-1-3 0,0-2 0,89-48 0,152-112 2,-146 82 16,288-136 0,-322 183-6,24-24-14</inkml:trace>
  <inkml:trace contextRef="#ctx0" brushRef="#br0">7273 1895 18056,'-125'58'8,"-318"151"16,394-183-34,-604 293-85,509-262 111,-252 65 1,82-57 3,226-52-29,-143 4-1,-121-39-32</inkml:trace>
  <inkml:trace contextRef="#ctx0" brushRef="#br0">8101 1680 17144,'283'-81'-4,"-37"-14"12,-4-11 1,273-163-1,-335 160 21,107-58-3,-120 87-45,-43 22-101,121-77 0,-208 110-107,56-47 0,-76 57-104,-1-1 1,0-1-1,-2 0 0,0-1 1,12-20-1,-24 36 160,-2 2 122,0-1-1,1 1 1,-1 0-1,0-1 1,1 1-1,-1-1 1,0 1-1,0 0 1,1-1 0,-1 1-1,0-1 1,0 1-1,0-1 1,0 1-1,1 0 1,-1-1-1,0 1 1,0-1 0,0 1-1,0-1 1,0 1-1,0-1 1,0 1-1,0-1 1,-1 1-1,1-1 1,0 1 0,0 0-1,0-1 1,0 1-1,-1-1 1,1 1-1,0-1 1,0 1-1,-1-1 1,-19-7-520</inkml:trace>
  <inkml:trace contextRef="#ctx0" brushRef="#br0">8576 1571 17719,'56'-32'2,"217"-126"26,-174 90 36,172-153 0,-26-30 68,-140 136-66,-40 52-34,91-67 0,-12 10-19,-110 89 0,-2-1 1,31-40-1,-21 13 47,-42 59-63,0 0 1,0 0-1,0 0 0,0 0 1,0 0-1,0 0 1,0-1-1,0 1 0,0 0 1,0 0-1,0 0 0,0 0 1,0 0-1,0-1 1,0 1-1,0 0 0,0 0 1,0 0-1,0 0 0,0 0 1,0 0-1,0-1 1,0 1-1,0 0 0,0 0 1,0 0-1,0 0 0,-1 0 1,1 0-1,0 0 1,0-1-1,0 1 0,0 0 1,0 0-1,0 0 0,0 0 1,0 0-1,-1 0 1,1 0-1,0 0 0,0 0 1,0 0-1,0 0 0,0 0 1,0 0-1,-1 0 1,1 0-1,0 0 0,0 0 1,0 0-1,0 0 1,0 0-1,-1 0 0,1 0 1,0 0-1,0 0 0,-7 2-52,5 4 44,0 1 1,1 0-1,0 0 1,0 10 0,1-13 11,-1 1 1,1-1 0,-1 1 0,1-1-1,-1 1 1,0-1 0,-1 0-1,1 1 1,-1-1 0,0 0 0,0 0-1,-4 6 1,-17 16 2,0 0 0,-2-1-1,-1-2 1,-45 32 0,65-50 3,-262 170-59,111-78 73,-88 53 44,129-81-77,56-35 22,-107 43 0,-72 11-4,-13 4 20,116-35-53,1 6-1,-13 21 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3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395 127 6945,'43'-98'1928,"-42"97"-1918,0-1 0,-1 0 1,1 1-1,0-1 0,0 0 1,0 1-1,0-1 0,0 1 1,1 0-1,-1-1 0,0 1 1,1 0-1,-1 0 0,0 0 1,1 0-1,0 0 0,-1 0 1,1 0-1,-1 0 1,1 1-1,0-1 0,0 1 1,-1-1-1,1 1 0,0 0 1,0 0-1,0-1 0,0 1 1,-1 0-1,1 1 0,0-1 1,0 0-1,2 1 0,4 0 37,-4-1-41,0 1-1,0-1 1,-1 1 0,1-1-1,0 1 1,0 0-1,0 0 1,-1 1 0,1-1-1,-1 1 1,1 0-1,-1 0 1,0 0 0,1 0-1,-1 0 1,0 1-1,0-1 1,-1 1 0,1 0-1,-1 0 1,1 0-1,-1 0 1,0 1-1,0-1 1,3 7 0,0 9 110,0-1 1,-2 1-1,0 0 1,-1 0 0,0 0-1,-4 38 1,-23 119 648,12-101-470,-48 310 780,44-216-929,12-105-120,-14 77 1,6-98 9,12-40-34,0-1 0,0 1-1,0-1 1,0 0 0,0 0 0,-1 1-1,1-1 1,-1 0 0,1 0-1,-1 0 1,0-1 0,0 1 0,0 0-1,0-1 1,-3 3 0,3-4-8,1 0 1,-1 0 0,1 0 0,-1 0-1,1 0 1,-1-1 0,1 1-1,-1 0 1,1-1 0,-1 1 0,1-1-1,-1 0 1,1 1 0,0-1-1,-1 0 1,1 0 0,0 0 0,0 0-1,-1 0 1,1 0 0,0 0 0,0 0-1,0 0 1,-1-2 0,-24-33-215,-61-116-457,44 71 580,9 17 334,3 0-1,-32-99 1,63 163-237,-1-4 6,-1 0-1,1 0 1,0 0-1,0 0 1,0 0-1,1 0 1,0-1-1,-1 1 1,1 0-1,2-8 1,-23 109 45,-4 15-5,17-84-33,1 0-1,1 1 0,2-1 0,0 1 0,2 0 0,3 47 1,-1-71-11,1 1 0,0-1 1,0 0-1,1 1 0,-1-1 1,1 0-1,0 0 0,1 0 0,-1-1 1,1 1-1,0 0 0,0-1 1,0 0-1,1 0 0,-1 0 1,6 4-1,-5-5 2,1 1-1,0-2 1,0 1-1,0-1 1,0 0 0,1 0-1,-1 0 1,0 0 0,1-1-1,-1 0 1,1-1 0,0 1-1,-1-1 1,1 0-1,10-1 1,8-3 5,0 0 0,0-1 0,35-14 0,69-32 35,-120 47-41,226-108 15,-206 96-12,0-1 1,-2-1-1,0-1 1,-2-2 0,0 0-1,23-28 1,-43 44 1,0 1 1,0-1 0,0 0-1,-1 0 1,0-1-1,0 1 1,-1-1 0,1 1-1,-1-1 1,0 0 0,-1 0-1,1 0 1,-1 0-1,0 0 1,-1 0 0,0 0-1,0 0 1,0 0 0,0-1-1,-1 1 1,0 0-1,-1 0 1,1 0 0,-1 1-1,0-1 1,0 0 0,-1 1-1,0-1 1,-4-5-1,0 1-3,-1 1-1,-1 0 0,1 1 1,-1 0-1,-1 0 0,1 1 1,-1 1-1,-1-1 0,1 1 1,-1 1-1,0 0 0,0 1 1,0 0-1,-1 1 0,-13-3 0,-6 1 1,0 1 0,-1 1 0,1 2 0,-51 4 0,49 0-61,1 2 1,0 1 0,0 2-1,-42 15 1,17 1 183,-78 43-1,33-11 43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1:3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0 349 5817,'0'0'1970,"5"-1"-1941,11 1 2,1 1-1,-1 1 1,0 0-1,0 1 1,18 6-1,1 2 322,-1 2 0,61 31 0,63 48 397,-67-38-413,-76-46-296,331 208 462,-247-147-390,3-3-1,153 71 1,142 38 298,86 40 74,264 105-147,93-54 207,-642-215-350</inkml:trace>
  <inkml:trace contextRef="#ctx0" brushRef="#br0">4278 2162 13179,'879'155'313,"23"-67"51,0-64 115,-605-37-252,485-83 1,238-157 35,-813 188-181</inkml:trace>
  <inkml:trace contextRef="#ctx0" brushRef="#br0">10270 1669 15418,'77'-32'10,"58"-32"7,201-127 0,145-145 57,-401 270-53,-3-2 0,-2-4 1,107-135-1,-179 202-19,32-45 29,-32 45-27,0 0 1,-1 0-1,0 0 1,0 0-1,0 0 1,0 0-1,-1-1 1,1-9-1,-2 14-4,0 0 0,1-1 0,-1 1 1,0 0-1,0-1 0,-1 1 0,1 0 0,0-1 0,0 1 1,-1 0-1,1-1 0,-1 1 0,1 0 0,-1 0 0,1-1 0,-1 1 1,0 0-1,1 0 0,-1 0 0,0 0 0,0 0 0,0 0 0,0 0 1,0 0-1,-2-1 0,-1 0-8,0 1 0,0 0 0,0 0 0,0 0-1,0 1 1,0-1 0,-4 1 0,-25-6-101,31 6 102,1-1-1,0 1 1,-1-1-1,1 0 1,0 0 0,0 1-1,0-1 1,0 0-1,0 0 1,-1 0 0,2 0-1,-1 0 1,0 0-1,0 0 1,0-1 0,0 1-1,1 0 1,-1 0-1,1-1 1,-2-1 0,0-8-128,0 0 0,1 0 0,0 0 0,0 1 0,2-13 0,0 13 43,-1 0 0,-1 0 0,1 0 1,-1 0-1,-1 0 0,-4-16 0,3 18 38,-1 0 0,1 1-1,-1 0 1,0 0 0,-1 0-1,0 0 1,0 1-1,0 0 1,-1 0 0,0 0-1,-7-5 1,3 4-1,0 0 0,0 2 0,0-1 0,0 1 0,-1 1 1,0 0-1,-12-3 0,-10 0 19,0 2 1,0 2 0,0 0-1,-48 4 1,77-1 46,-17 2 63,20-2-71,1 0-1,-1 0 0,1 0 1,-1 0-1,1 0 1,-1 0-1,1 0 1,-1 1-1,1-1 0,-1 0 1,1 0-1,-1 1 1,1-1-1,0 0 0,-1 0 1,1 1-1,-1-1 1,1 1-1,0-1 1,-1 0-1,1 1 0,0-1 1,-1 1-1,1-1 1,0 1-1,0-1 0,-1 1 1,1-1-1,0 1 1,0 0-1,0-1-5,1 1-1,-1-1 1,1 1 0,-1-1 0,1 1-1,-1-1 1,1 1 0,0-1-1,-1 0 1,1 1 0,0-1 0,-1 0-1,1 1 1,0-1 0,-1 0-1,1 0 1,0 0 0,-1 0-1,1 0 1,0 0 0,0 0 0,-1 0-1,1 0 1,0 0 0,1 0-1,23-2-29,153-47 137,-79 20-24,-54 17-33,30-10 92,0 4-1,89-10 0,-151 27-109,0 0 0,0 1-1,0 0 1,0 2 0,0-1 0,13 4 0,-21-3-22,0-1-1,0 1 1,0 0 0,-1 0 0,1 0 0,-1 1 0,1-1 0,-1 1-1,0 0 1,0 1 0,0-1 0,-1 1 0,1-1 0,-1 1-1,0 0 1,0 0 0,0 1 0,3 5 0,-3 0-1,1 0-1,-1 1 1,-1-1-1,0 1 1,-1-1 0,0 1-1,0-1 1,-1 1 0,0 0-1,-1-1 1,0 1-1,-6 20 1,-2 4 14,-2 0 0,-25 53 0,-32 52 24,-7-4 0,-129 179 0,91-170 18,53-70-45,59-74-17,-13 16-6,6-12-2,8-5 8,0 0-1,0 0 1,-1 0 0,1 0 0,0 0-1,0 0 1,0 0 0,0 0 0,0 0-1,-1 0 1,1 0 0,0 0 0,0 0-1,0 0 1,0 0 0,0 0 0,0 0-1,-1 0 1,1 0 0,0-1 0,0 1-1,0 0 1,0 0 0,0 0 0,0 0-1,0 0 1,-1 0 0,1 0 0,0-1-1,0 1 1,0 0 0,0 0 0,0 0-1,0 0 1,0 0 0,0-1 0,0 1-1,0 0 1,0 0 0,0 0 0,0 0-1,0 0 1,0-1 0,0 1 0,-2-49-18,2 0 1,9-74 0,-1 36 79,7-252 200,-15 259-228,-4 1-1,-19-102 1,22 174-25,-4-18-87,0-1-1,-11-27 1,14 47 7,-1 0 0,1 0 0,-1 0 0,0 0 0,-1 1 0,1-1 0,-1 1 0,0 0 0,-1 0 0,1 0 0,-1 0 0,0 1 0,-10-7 0,7 7 4,-1 1 0,0-1 1,1 2-1,-1-1 0,-10 0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1:5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6905 853 6353,'34'-133'1809,"-26"84"-1350,-12 26-445,1 12 56,-10-14 62,13 24-128,0 1 0,0-1 0,-1 1 0,1-1 0,0 1 0,-1-1 0,1 1 0,0 0 0,-1-1 0,1 1 0,0 0 0,-1-1 0,1 1 0,-1 0 0,1 0 0,-1-1 0,1 1 0,-1 0 0,1 0 0,-1 0 0,1-1 0,-1 1 0,1 0 0,-1 0 0,1 0 0,-1 0 0,1 0 0,-1 0 0,1 0 0,-1 0 0,1 0 1,-1 1-1,1-1 0,-1 0 0,1 0 0,-1 0 0,1 0 0,-1 1 0,1-1 0,-1 0 0,1 1 0,0-1 0,-1 0 0,1 1 0,-1-1 0,1 0 0,0 1 0,-1-1 0,1 1 0,0 0 0,-10 15 50,1 2 1,1-1 0,1 1-1,0 0 1,1 1-1,1-1 1,1 1-1,1 0 1,0 1 0,1 32-1,2-44-33,0 0 0,1 0 0,0 0 0,1 0 0,0 0 0,0 0 0,1 0 0,0-1 0,0 1 0,0-1 0,10 14 0,-10-17 0,0 0 0,0-1 0,0 1-1,1-1 1,0 0 0,-1 0 0,1 0-1,1 0 1,-1-1 0,0 1 0,0-1-1,1 0 1,0 0 0,-1-1 0,1 1-1,0-1 1,-1 0 0,1-1 0,0 1-1,9-1 1,-7 0 10,1-1-1,-1 1 0,0-1 1,0-1-1,0 0 1,0 0-1,0 0 1,0-1-1,0 0 0,-1 0 1,0 0-1,1-1 1,-1 0-1,0 0 0,9-10 1,-8 7 0,-1-1 1,0 0 0,0 0-1,-1 0 1,0 0-1,-1-1 1,1 0-1,-2 0 1,1 0 0,3-19-1,-4 14 0,-1 1-1,-1-1 1,0 0-1,-1 0 1,0 1-1,-1-1 0,-5-23 1,4 27-15,0 0 0,-2-1 0,1 2 0,-1-1 0,-1 0 0,1 1 0,-2-1 0,1 2 0,-1-1 0,-8-8 0,11 13-10,-1 1 0,0-1 1,0 1-1,0 0 0,0 0 1,0 0-1,-1 0 0,1 1 1,-1 0-1,0 0 0,0 0 1,0 0-1,0 1 0,0 0 1,0 0-1,0 0 0,0 1 1,0 0-1,-1 0 0,1 0 1,0 1-1,0-1 0,0 1 1,0 0-1,0 1 0,0-1 1,0 1-1,0 0 0,-8 5 0,3-2-7,0 1-1,0 1 0,1 0 1,-1 0-1,2 1 0,-1 0 1,1 1-1,0-1 0,1 2 1,0-1-1,0 1 1,-6 13-1,9-15-5,1 1 0,0-1-1,0 1 1,1 0 0,0-1 0,0 1 0,1 0 0,0 0 0,1 0-1,0 0 1,0 1 0,3 11 0,-2-16 3,0-1 1,0 1-1,1 0 0,-1-1 1,1 1-1,0-1 0,1 0 0,-1 1 1,1-1-1,0 0 0,0 0 1,0-1-1,0 1 0,1-1 1,-1 0-1,1 1 0,0-2 0,0 1 1,0 0-1,0-1 0,0 0 1,1 0-1,-1 0 0,9 2 0,-2-2 16,1 0-1,0-1 0,-1 0 0,1-1 0,0 0 0,0-1 1,-1 0-1,1-1 0,-1 0 0,1-1 0,-1 0 0,0-1 1,0 0-1,20-11 0,-7 2 67,-1-2 0,0 0 0,-1-1-1,-1-2 1,25-25 0,-39 36-50,0-1 1,-1 1-1,0-1 0,0-1 0,-1 1 0,0-1 0,0 0 0,-1 0 0,3-10 1,-6 15-22,0 0 0,0 0 1,0 0-1,0 0 1,-1 1-1,0-1 1,0 0-1,0 0 1,0 0-1,-1 0 0,0 0 1,1 0-1,-1 1 1,-1-1-1,1 0 1,0 0-1,-1 1 1,0-1-1,0 1 0,0 0 1,0 0-1,-1-1 1,1 1-1,-1 1 1,-5-6-1,1 3-4,0 1 0,0 0 0,0 0 0,0 0 0,-1 1 0,0 1 0,1-1 0,-1 1 0,0 0-1,0 1 1,0 0 0,0 0 0,-1 1 0,1 0 0,0 0 0,0 1 0,0 0 0,-16 4 0,18-3-3,0-1-1,0 2 1,0-1 0,0 1 0,0 0-1,0 0 1,1 1 0,-1-1 0,1 1-1,-8 9 1,9-10-4,1 1 0,1 0 0,-1 0 0,1 0-1,-1 0 1,1 0 0,0 0 0,1 0 0,-1 1 0,1-1 0,0 1-1,0 0 1,0-1 0,0 1 0,1 0 0,0 4 0,1 4-1,0 0 1,1 0-1,1 0 0,0-1 1,1 1-1,0-1 1,1 0-1,0 0 1,1 0-1,0-1 0,9 12 1,-10-14 4,1-2 0,0 1 0,1-1 1,0 0-1,0 0 0,0-1 0,1 0 0,0 0 0,0-1 1,0 0-1,1 0 0,-1-1 0,1 0 0,1 0 1,12 2-1,-18-5 17,1 0 0,-1-1 0,1 0 0,-1 0 0,1 0 0,-1-1 0,1 1 1,-1-1-1,1 0 0,-1-1 0,0 1 0,0-1 0,0 1 0,0-1 0,0 0 0,0-1 0,0 1 1,0-1-1,-1 0 0,1 0 0,-1 0 0,0 0 0,0 0 0,4-7 0,-3 5 7,-1 1-1,-1-1 1,1 0-1,-1 0 0,0 0 1,0 0-1,0-1 1,0 1-1,-1 0 1,0-1-1,0 1 0,-1-1 1,0 1-1,0-1 1,0 1-1,0-1 1,-1 1-1,0-1 0,-2-8 1,-3 1-19,-1 1-1,1 0 1,-2 0 0,0 0-1,0 1 1,-1 0 0,-1 1 0,1 0-1,-2 1 1,1-1 0,-1 2-1,-1 0 1,0 0 0,0 1-1,0 1 1,-14-6 0,25 11-6,-1 0-1,0 1 1,1-1 0,-1 1 0,1-1 0,-1 1-1,0 0 1,0-1 0,1 1 0,-1 0 0,0 0-1,1 0 1,-1 1 0,0-1 0,0 0 0,1 0-1,-1 1 1,0-1 0,-1 2 0,1-1-5,1 1 0,-1-1 1,1 1-1,-1 0 0,1 0 1,-1 0-1,1-1 0,0 1 0,0 0 1,0 1-1,0-1 0,0 0 1,0 3-1,-4 11-1,0-1 0,2 1 0,0 0 0,0-1 0,2 1 0,0 1 0,1-1 0,0 0 0,1 0 0,1 0 0,1 0 0,4 17 0,-6-31 5,0 1 1,0 0-1,0-1 0,1 1 0,-1-1 0,1 1 1,-1-1-1,1 0 0,0 0 0,-1 1 0,1-1 1,0-1-1,1 1 0,-1 0 0,0 0 0,0-1 1,1 1-1,-1-1 0,4 2 0,-2-3 7,-1 1 0,1 0-1,-1-1 1,1 0 0,0 1-1,-1-2 1,1 1 0,0 0-1,-1-1 1,1 1-1,-1-1 1,8-3 0,3-2 18,0-1-1,0 0 1,-1-2 0,0 1 0,20-18 0,-17 13-9,-1-2 0,0 0 0,22-28 0,-31 34-7,0 0-1,0-1 1,-1 1 0,0-1-1,0-1 1,-1 1-1,-1-1 1,5-18 0,-8 25-6,1 0 0,-1 0 0,0 0 0,0 0 0,0 0 0,-1 0 0,1 0 0,-1 0 0,0 0 0,0 0 0,-1 0 0,1 0 0,-1 1 0,0-1 1,0 0-1,0 1 0,0 0 0,0-1 0,-1 1 0,1 0 0,-1 0 0,0 1 0,0-1 0,0 0 0,-1 1 0,1 0 0,0 0 0,-1 0 0,0 0 0,-6-2 1,-3-1-6,0 1 0,-1 0 0,1 1 0,-1 0 1,1 1-1,-1 1 0,-25 1 0,17 1 2,0 1-1,1 1 0,-1 1 1,0 1-1,1 1 0,0 1 1,0 1-1,-20 11 1,27-12 0,1 0 1,0 2 0,1-1-1,0 2 1,0-1-1,1 2 1,0 0 0,1 0-1,0 1 1,0 0 0,2 0-1,-12 22 1,17-28-1,0 1 0,0 0 0,1-1-1,0 1 1,0 0 0,1 0 0,0 1 0,0-1 0,1 0 0,0 0 0,0 0 0,0 1 0,1-1-1,0 0 1,5 13 0,-5-15 1,1 0-1,0-1 1,1 1 0,-1-1-1,1 1 1,0-1 0,0 0-1,0 0 1,1 0-1,-1-1 1,1 1 0,0-1-1,0 0 1,0 0 0,1 0-1,-1-1 1,1 1-1,-1-1 1,1 0 0,0 0-1,0-1 1,9 2 0,-4-1 1,1-2 1,-1 1 0,0-1 0,0-1 0,0 0 0,0 0 0,0-1 0,0 0 0,0-1 0,0 0 0,-1-1 0,0 0 0,1 0-1,11-9 1,-3 2 20,0-1 0,-2-1 0,1-1 0,-2 0-1,27-31 1,-35 36-6,0 0-1,-1 0 0,0 0 0,-1-1 1,0 0-1,-1 0 0,1 0 1,-2-1-1,5-19 0,-7 25-9,-1 0 0,1 0 0,-1 0-1,0-1 1,0 1 0,0 0-1,-1 0 1,0-1 0,0 1 0,0 0-1,-1 0 1,0 0 0,0 0 0,0 1-1,0-1 1,-1 0 0,0 1 0,0 0-1,0-1 1,0 1 0,-1 0 0,-4-4-1,6 7-2,0-1 0,0 0 0,0 1 0,0 0 0,0-1-1,0 1 1,0 0 0,-1 0 0,1 0 0,0 1 0,-1-1 0,1 0-1,-1 1 1,1 0 0,0-1 0,-1 1 0,-4 0 0,6 1-2,0-1 0,-1 1 1,1-1-1,0 1 0,0-1 0,0 1 1,-1 0-1,1 0 0,0-1 0,0 1 1,0 0-1,0 0 0,0 0 1,0 0-1,0 0 0,1 1 0,-1-1 1,0 0-1,1 0 0,-1 0 1,0 1-1,1-1 0,0 0 0,-1 1 1,1-1-1,0 0 0,-1 1 1,1-1-1,0 0 0,0 1 0,0-1 1,1 3-1,-1 0-9,1-1 0,0 1 0,0 0 0,0-1-1,0 1 1,0 0 0,1-1 0,0 1 0,0-1 0,0 0 0,0 0 0,0 0 0,0 0-1,1 0 1,0 0 0,-1 0 0,1-1 0,0 0 0,0 1 0,1-1 0,-1 0 0,5 2-1,4 2 6,1 0-1,-1-1 0,1 0 0,26 6 1,-9-6 51,-1-1 1,1-2-1,0-1 1,0-1-1,0-1 1,35-7 0,-19 0 41,-1-2 0,1-2 0,51-22 0,-93 33-88,9-4 79,0-1 1,0 0-1,0 0 1,19-14 0,-30 18-52,0 0 1,0 1-1,0-1 1,0 0-1,0 0 1,0 0-1,0 0 1,-1 0-1,1-1 1,-1 1-1,1 0 1,-1-1-1,0 1 1,0-1 0,0 0-1,0 1 1,-1-1-1,1 0 1,-1 1-1,0-1 1,1 0-1,-1 0 1,0 1-1,-1-1 1,1 0-1,0 1 1,-1-1-1,0 0 1,1 1-1,-3-6 1,-4-6 18,0 1 0,-1-1-1,-1 2 1,0-1 0,-1 1 0,0 1-1,-1-1 1,-11-8 0,0 2 16,-1 0-1,0 2 1,-39-19-1,11 10-27,-1 3 0,0 2 0,-2 3 0,-59-12 0,-227-20-24,-687-38 300,-3 81 115,213 75-396,585-36-19,-342 92 0,-389 196 53,812-259-50,3 6-1,-204 129 1,257-130-15</inkml:trace>
  <inkml:trace contextRef="#ctx0" brushRef="#br0">1237 1211 17549,'-7'5'0</inkml:trace>
  <inkml:trace contextRef="#ctx0" brushRef="#br0">1082 1323 17545,'-8'7'0,"-32"28"-5,2 2 0,1 1 0,2 2 0,-48 71 0,59-72 2,1 1 0,3 0 0,1 2 0,1 0 0,3 1-1,-18 84 1,3 44 26,-38 163 8,8-54-3,60-280-24,0 0 0,0 1 0,0-1 0,-1 1-1,1-1 1,0 0 0,0 1 0,0-1 0,-1 1 0,1-1 0,0 0 0,0 1 0,-1-1 0,1 0 0,0 0 0,-1 1 0,1-1 0,0 0 0,-1 0 0,1 1 0,0-1 0,-1 0-1,1 0 1,-1 0 0,1 1 0,0-1 0,-1 0 0,1 0 0,-1 0 0,1 0 0,0 0 0,-1 0 0,1 0 0,-1 0 0,1 0 0,-1 0 0,1 0 0,0 0 0,-1-1-1,1 1 1,-1 0 0,1 0 0,0 0 0,-1 0 0,1-1 0,0 1 0,-1 0 0,1 0 0,-1-1 0,-22-15 135,19 13-135,-119-105 41,87 79-30,-50-51-1,73 65-18,0-1 0,1 0 0,0 0 0,2-2 0,0 1 0,-9-22 1,4 4 2,-8-18-16,3-1 0,-21-82-1,42 134-117,4 8 74,5 9 3,3 13 30,-2 0 1,-1 1-1,-1 0 0,-2 1 1,6 44-1,-7-36 34,2-1 1,21 62-1,-27-92-9,1 0 0,0-1 0,1 0-1,0 0 1,0 0 0,0 0 0,0-1 0,1 1 0,0-1-1,0 0 1,0-1 0,1 1 0,0-1 0,0 0-1,0 0 1,0-1 0,1 0 0,-1 0 0,1 0 0,-1-1-1,1 0 1,0-1 0,0 1 0,0-1 0,0 0 0,0-1-1,1 0 1,7-1 0,12-1 0,0-1-1,-1-2 1,49-14-1,78-37 4,-127 46-2,75-31 26,-2-5 1,-3-3-1,155-106 0,-180 104 2,71-53 31</inkml:trace>
  <inkml:trace contextRef="#ctx0" brushRef="#br0">769 1971 17839,'-147'17'-45,"117"-10"-202,1 1 0,0 2 0,-46 21-1,-72 54-1235,64-35 815,-146 81-207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3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309 1274 4690,'-3'-6'1365,"-2"-9"858,5 15-2207,0 0 0,0-1 0,0 1 0,0 0-1,0 0 1,0 0 0,0 0 0,-1-1-1,1 1 1,0 0 0,0 0 0,0 0-1,0 0 1,-1 0 0,1 0 0,0 0 0,0-1-1,0 1 1,0 0 0,-1 0 0,1 0-1,0 0 1,0 0 0,0 0 0,-1 0-1,1 0 1,0 0 0,0 0 0,0 0 0,-1 0-1,1 0 1,0 0 0,0 0 0,0 0-1,-1 0 1,1 0 0,0 1 0,0-1-1,0 0 1,-1 0 0,-7 3-89,2 10 57,2-3 13,-4 4 14,-21 24 0,10-15 2,-18 22 7,-19 27-11,32-36-4,-26 53 0,41-70 7,1 1-1,1 0 0,0 0 1,-6 39-1,9-23 14,1 0 1,1 0-1,5 40 0,-1-49 0,2 0-1,0 0 1,2-1 0,17 46-1,-19-62-12,0 0 0,1-1 0,0 1 0,1-1 0,0-1 0,14 17 0,-16-21-2,1 0 0,-1 0 0,1 0 0,0-1 0,0 0 0,0 0 0,0 0 0,1 0 0,-1-1 0,1 0 0,0 0 0,-1 0 0,11 1 0,-6-2 10,0 0 1,0-1-1,0 0 0,0-1 0,0 0 0,0-1 0,0 0 0,-1 0 0,18-7 1,-15 3 4,0 0 0,0 0 1,-1-1-1,0 0 0,-1-1 1,18-17-1,-10 6 16,-1-1-1,-1-1 0,-1 0 1,0-2-1,-2 1 0,-1-2 1,10-25-1,-13 29 36,-1 0 1,-1-1-1,-1 0 0,-1 0 1,-1 0-1,0-1 1,-1-25-1,-3 14 321,-4-38 0,2 59-235,-1-1 0,1 1 0,-2 0 0,0 0 1,0 1-1,-8-15 0,-1 2 310,-1 1-1,-28-34 1,32 45-332,-1 1-1,0 0 0,0 0 1,-1 1-1,-25-16 0,32 24-129,1-1 0,-1 1 0,0-1 0,0 1 0,-8-2-1,12 4-18,0 0-1,0 0 0,0-1 0,0 1 0,0 0 1,-1 0-1,1 0 0,0 0 0,0 0 0,0 1 0,0-1 1,0 0-1,0 0 0,0 1 0,0-1 0,0 1 1,0-1-1,0 1 0,0-1 0,0 1 0,0 0 0,0-1 1,1 1-1,-1 0 0,0-1 0,0 1 0,1 0 1,-1 0-1,0 0 0,1 0 0,-1 0 0,1 0 1,-1 2-1,-1 2-20,1 1 0,0 0 0,0 0 0,0 0 0,1 0 1,0 0-1,0 0 0,1 0 0,-1 0 0,3 7 0,0 6-20,0 9 20,2 0-1,1-1 1,2 0 0,0 0 0,23 49-1,37 50 13,-57-108 22,2 0 1,0-1-1,1 0 0,24 22 0,-33-35 16,0 0-1,0-1 1,0 1-1,1-1 1,-1 0-1,1-1 1,0 1-1,0-1 1,0 0-1,0-1 1,0 1-1,0-1 1,0 0-1,0-1 1,1 0-1,-1 0 1,0 0-1,1-1 1,-1 1-1,0-1 1,0-1-1,0 0 1,0 1-1,0-2 1,0 1-1,-1-1 1,1 0-1,-1 0 1,1 0-1,-1-1 1,8-7-1,0-3 71,0 0-1,-2 0 0,0-1 1,0 0-1,-1-1 0,14-33 1,-11 18 118,-1-1 1,14-62 0,-18 45 177,-3 0 0,0-89 0,-5 93-194,0 18-91,1-37 162,0 55-214,0 0 0,0 1-1,1-1 1,5-15 0,-7 23-48,0 1 1,0-1-1,0 1 0,1-1 1,-1 0-1,0 1 1,0-1-1,1 1 0,-1-1 1,0 1-1,1 0 1,-1-1-1,0 1 0,1-1 1,-1 1-1,1 0 1,-1-1-1,1 1 0,-1 0 1,1-1-1,-1 1 1,1-1-1,0 2-2,-1-1 1,1 0-1,-1 0 0,1 0 0,-1 0 1,0 1-1,1-1 0,-1 0 1,1 0-1,-1 1 0,0-1 1,1 0-1,-1 0 0,0 1 1,1-1-1,-1 1 0,0-1 0,0 0 1,1 1-1,-1-1 0,0 1 1,11 28-79,-10-28 74,22 89-156,14 106 0,-2 99 203,-20-157-42,-5-56 19,12 138 146,-22-220-159,0 0 0,0 0 0,1 0-1,-1 0 1,0 0 0,0 0 0,0 0 0,0 0 0,0 0-1,0 1 1,0-1 0,0 0 0,0 0 0,0 0-1,0 0 1,0 0 0,0 0 0,0 0 0,0 0 0,0 0-1,0 1 1,0-1 0,0 0 0,0 0 0,0 0-1,0 0 1,0 0 0,0 0 0,0 0 0,0 0 0,0 0-1,0 1 1,0-1 0,0 0 0,0 0 0,0 0 0,0 0-1,-1 0 1,1 0 0,0 0 0,0 0 0,0 0-1,0 0 1,0 0 0,0 0 0,0 0 0,0 0 0,0 0-1,0 0 1,-1 1 0,1-1 0,0 0 0,0 0 0,0 0-1,0 0 1,0 0 0,0 0 0,0 0 0,0 0-1,0 0 1,-1 0 0,1 0 0,0-1 0,-6-6 154,-5-15-13,-8-21-53,2-1 0,2-1 0,2-1 0,2 0 0,-6-55 0,9 17-105,3 0 0,7-89 0,2 111-14,2 1-1,3 0 1,3 0-1,38-115 0,-40 151 36,1-1-1,1 2 0,1 0 1,2 0-1,0 1 0,2 1 1,19-22-1,-30 39-7,-1 0 1,1 0-1,0 0 1,0 1-1,0 0 1,0 0-1,1 0 1,-1 1-1,1 0 1,0 0-1,0 1 1,1 0-1,10-2 1,-15 3-11,1 1 0,-1 0 1,1 0-1,-1 0 0,1 0 1,-1 1-1,1 0 0,-1-1 1,1 1-1,-1 0 0,0 0 1,0 1-1,1-1 0,-1 1 1,0 0-1,0 0 0,0 0 1,0 0-1,-1 0 0,1 0 1,-1 1-1,1 0 0,-1-1 1,0 1-1,0 0 1,0 0-1,0 0 0,0 0 1,-1 0-1,2 5 0,0 1-5,-1 0-1,0 0 0,0 0 1,-1 0-1,0 1 0,0-1 0,-1 0 1,0 1-1,-1-1 0,0 0 1,-3 11-1,-1 2-14,-2-1 1,0 0-1,-15 32 0,0-10-2,-18 43-29,35-74 52,1 0 0,1 1 0,0 0 0,0 0 1,0 17-1,2-16-4,1 0 1,1-1-1,0 1 1,1 0 0,3 15-1,-2-21 3,-1 0 0,1 0 0,0-1 0,1 0 0,-1 0-1,2 0 1,-1 0 0,1 0 0,0-1 0,8 9 0,-5-7 1,0-1 1,1 0 0,0 0-1,1-1 1,-1 0-1,1-1 1,0 0 0,0-1-1,1 0 1,-1 0 0,19 3-1,-21-6 11,0 0 1,0 0-1,0-1 0,0 0 0,0 0 0,0-1 0,0 0 0,0-1 0,0 0 0,0 0 0,-1 0 0,1-1 1,-1 0-1,0-1 0,0 0 0,0 0 0,8-7 0,2-3 34,-1-1 1,0 0-1,-2-2 1,0 1-1,0-2 1,-2 0-1,0-1 1,10-23-1,9-24 196,22-76 0,-46 122-189,10-33 180,20-108 1,-13-55 73,-21 181-302,12-64 0,-15 97-7,0 1-1,0 0 0,1 0 0,-1 0 0,0-1 0,1 1 0,-1 0 0,0 0 1,1 0-1,0 0 0,-1 0 0,1 0 0,0 0 0,-1 0 0,1 0 1,0 0-1,0 0 0,0 0 0,0 0 0,0 1 0,2-2 0,-2 2 0,0 0 0,0 0 0,0 0 0,0 1 0,0-1 0,0 0-1,0 1 1,0-1 0,0 1 0,0-1 0,0 1 0,0 0 0,0-1-1,0 1 1,0 0 0,-1 0 0,1 0 0,0-1 0,0 1 0,-1 0-1,1 0 1,-1 0 0,1 0 0,0 2 0,18 31-122,-1 1 0,26 72 1,11 82 87,42 342-595,-94-513 681,-1 31 0,-9-63 317,-17-117 157,17 86-473,-10-62-16,-2-123-1,25-129-73,1 267 16,37-168 0,-37 229 25,2 0-1,1 0 0,2 1 1,1 0-1,30-50 1,-37 71 5,0 0 1,1 0-1,0 1 0,15-15 1,-17 19-1,0 1-1,-1 0 1,1-1 0,1 2 0,-1-1 0,0 1-1,1-1 1,-1 1 0,1 1 0,10-3 0,-6 3-7,0 0-1,0 1 1,0-1 0,0 2 0,0 0 0,-1 0 0,1 0 0,0 2-1,0-1 1,-1 1 0,1 0 0,-1 1 0,0 0 0,0 1 0,10 6-1,-9-3-2,0-1-1,0 2 1,0 0-1,-2 0 1,1 1-1,-1 0 1,0 0 0,-1 0-1,0 1 1,-1 1-1,8 18 1,-7-9-78,0 0 0,-1 1 0,-2 0 0,0 0 0,-1 1 0,-1-1 0,-2 40 0,-4-12-527,-2-1 1,-17 72-1,10-72-243,-2-1 1,-1-1-1,-3-1 0,-29 51 0,27-59-271,-3-1 0,-1-1 0,-1-1 0,-2-2 0,-35 33 0,-2-6-1419,3-9 50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0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6797 1355 3801,'-36'-39'1345,"39"107"-4,-3-62-1272,1 0 0,-1-1 0,1 1-1,0 0 1,1-1 0,-1 1 0,1-1 0,0 0 0,1 0 0,-1 1 0,1-1 0,0-1 0,7 10 0,-8-13-36,0 1 0,1 0 1,-1 0-1,1-1 1,0 1-1,-1-1 0,1 0 1,0 0-1,0 0 0,0 0 1,0 0-1,0-1 0,0 1 1,0-1-1,0 0 1,0 0-1,0 0 0,0 0 1,0 0-1,0-1 0,0 1 1,0-1-1,0 0 0,3-1 1,-2 0-4,0 1 0,-1-1 1,1 0-1,0 0 0,-1 0 0,1 0 1,-1-1-1,0 1 0,0-1 1,0 0-1,0 0 0,0 0 0,-1 0 1,1-1-1,-1 1 0,0-1 0,0 1 1,0-1-1,-1 0 0,1 0 1,-1 1-1,0-1 0,0 0 0,0-1 1,0 1-1,-1 0 0,0 0 0,0 0 1,0 0-1,0 0 0,0 0 1,-1 0-1,0 0 0,0 0 0,0 0 1,-1 0-1,1 0 0,-1 0 0,0 0 1,0 1-1,0-1 0,0 1 1,-1 0-1,1-1 0,-1 1 0,0 0 1,0 0-1,0 1 0,-4-4 0,-1 0-1,-1 1 0,1 0 1,-1 1-1,0-1 0,0 1 0,0 1 0,-1 0 0,1 0 0,-1 1 0,-13-1 0,17 2-15,0 0 0,1 1 0,-1 0 0,0 1 0,0-1 0,1 1 1,-1 0-1,0 0 0,1 1 0,-1 0 0,1 0 0,0 0 0,-1 0 0,1 1 0,0 0 0,0 0 1,1 1-1,-1-1 0,-4 5 0,-6 11-7,1-1 0,1 2-1,0 0 1,2 1 0,0 0 0,1 0 0,-8 30 0,17-51-4,1 1 0,-1-1 1,1 1-1,0-1 0,0 1 1,-1 0-1,1-1 0,0 1 1,0-1-1,0 1 1,0 0-1,0-1 0,-1 1 1,1-1-1,0 1 0,0 0 1,1-1-1,-1 1 0,0-1 1,0 1-1,0 0 0,0-1 1,0 1-1,1-1 1,-1 1-1,0-1 0,0 1 1,1 0-1,-1-1 0,1 0 1,-1 1-1,1 0 0,0-1 11,1 1-1,-1-1 1,0 0 0,1 0-1,-1 0 1,0 0-1,0-1 1,1 1-1,-1 0 1,0 0-1,0-1 1,1 1-1,-1-1 1,2 0 0,41-25 274,-22 11-240,-1-2-1,0 0 0,19-23 0,-29 29-35,-1-1-1,0 0 0,-1-1 0,0 0 1,-2-1-1,13-27 0,-19 39-6,0-1-1,0 0 0,0 0 1,0 0-1,-1 0 0,1 0 1,-1 1-1,0-1 0,0 0 1,0 0-1,-1-5 0,1 7-4,-1 0 1,0-1-1,1 1 0,-1 0 0,1 0 0,-1 0 0,0 0 0,0 0 0,0 0 0,0 0 0,0 0 0,0 1 0,0-1 0,0 0 0,0 0 0,0 1 0,0-1 0,0 1 0,0-1 0,-1 1 0,1 0 0,0-1 0,0 1 0,-1 0 1,1 0-1,0 0 0,0-1 0,-1 2 0,1-1 0,-2 0 0,-9 1 2,0 0 1,0 1-1,0 0 1,0 1-1,0 0 1,0 1-1,1 0 1,0 1-1,-19 11 1,13-5 9,0 0 1,1 1-1,0 0 1,1 2-1,-16 17 1,23-21 2,0-1 1,1 2-1,0-1 1,0 1 0,-8 19-1,13-26-11,1 0-1,0 0 0,-1 0 1,1 0-1,0 0 0,1 0 1,-1 0-1,1 0 0,0 0 1,0 0-1,0 0 0,0 0 1,1 0-1,-1 0 0,1 1 1,0-1-1,1-1 0,-1 1 0,1 0 1,-1 0-1,4 4 0,-2-4 3,1 0 0,1 0-1,-1 0 1,1 0-1,-1 0 1,1-1 0,0 0-1,0 0 1,0 0-1,1-1 1,-1 0 0,1 0-1,-1 0 1,1-1-1,0 1 1,9-1 0,-2 1 5,0-1 1,1-1-1,-1 0 1,0-1-1,1 0 1,17-5 0,-7-1 3,-1-1 1,1-1-1,-1-1 1,-1-1 0,31-21-1,98-81 204,-134 98-154,-1 0 1,0-1 0,-1 0 0,0-1 0,20-34-1,-33 48-50,0 0 0,0 0 1,-1-1-1,0 1 0,1-1 0,-1 1 0,0-1 0,-1 1 0,1-1 0,-1 0 0,1 1 0,-1-1 0,0 0 0,0 1 0,-1-1 0,1 0 0,-1 1 0,0-1 0,0 1 1,-3-8-1,2 7-1,-1 0 1,1 0 0,-1 0 0,0 0 0,0 0 0,-1 0 0,1 1 0,-1 0-1,0 0 1,0 0 0,0 0 0,0 0 0,0 1 0,-5-3 0,4 3-7,0 0 0,0 1 0,1-1 0,-1 1 1,0 0-1,0 0 0,0 1 0,0-1 0,0 1 1,0 0-1,0 0 0,0 1 0,-9 1 0,11-1-8,0 0 0,0 1-1,0-1 1,-1 1-1,1-1 1,1 1 0,-1 0-1,0 0 1,0 0 0,1 1-1,-1-1 1,1 0-1,0 1 1,0 0 0,0 0-1,0-1 1,0 1-1,0 0 1,1 0 0,-1 1-1,-1 4 1,2-2-4,0 0 1,-1-1 0,2 1 0,-1 0-1,1 0 1,0 0 0,0 0-1,0 0 1,1 0 0,0 0-1,0 0 1,0-1 0,1 1-1,0 0 1,0-1 0,1 1-1,-1-1 1,1 0 0,1 0-1,-1 0 1,0 0 0,1-1-1,0 1 1,0-1 0,7 5 0,-7-5 3,1 0 1,0-1 0,0 1 0,0-1 0,0 0-1,1-1 1,-1 1 0,1-1 0,-1 0 0,1-1-1,0 0 1,0 1 0,0-2 0,-1 1 0,1-1-1,0 0 1,0 0 0,0 0 0,0-1 0,0 0-1,0 0 1,0 0 0,-1-1 0,1 0 0,6-3-1,-5 1 9,-1 1 0,0-1 0,0 0-1,0 0 1,-1-1 0,1 0 0,-1 0-1,0 0 1,-1 0 0,6-9 0,-8 11-8,-1 1 1,1-1-1,-1 0 0,0 0 1,0 0-1,0 0 1,0 0-1,-1 0 1,1 0-1,-1 0 0,0 0 1,1 0-1,-2 0 1,1-1-1,0 1 1,-1 0-1,1 0 0,-1 0 1,0 0-1,0 0 1,0 0-1,0 0 1,0 1-1,-1-1 0,-3-4 1,-1-2-10,-1 1-1,0 0 1,-1 1-1,0 0 1,0 0 0,-1 0-1,1 1 1,-1 1 0,-1-1-1,1 2 1,-1-1 0,-13-4-1,8 5 5,1-1 0,-1 2 0,0 0 0,0 1 0,0 0 0,-1 1 0,1 1 0,-16 2-1,23-1 2,-1 0 0,1 1 0,0 0 0,-1 1 0,1 0 0,0 0 0,1 1 0,-1-1 0,1 2 0,-1-1 0,1 1 0,0 0 0,-7 8 0,5-4 0,1 1 0,0 0 0,0 0 0,1 1 0,1 0 0,-1 0 0,2 0 0,-5 14 0,0 5-5,2 1 1,1 1 0,1-1-1,1 1 1,2 0-1,2 34 1,1-52 5,0 0 1,1 0-1,1 0 0,0-1 0,4 15 0,-5-24 3,1 1 0,-1-1 0,1 0 0,0 0 0,0 0 0,1-1 0,-1 1 0,1 0 0,0-1 0,0 0 0,0 1 0,0-1 0,0 0 0,1-1-1,-1 1 1,1-1 0,0 1 0,0-1 0,7 3 0,-1-2 6,1-1 0,-1 0 0,1-1 0,-1 0-1,1-1 1,-1 0 0,1 0 0,-1-1 0,1-1 0,-1 1-1,1-2 1,-1 0 0,0 0 0,16-8 0,-4 2 4,0-2 1,-1-1-1,0-1 0,-1 0 0,24-22 1,-33 25 1,-1 0 0,0-1 0,0 0 1,-1 0-1,-1-1 0,0 0 0,-1 0 0,0-1 1,8-20-1,-13 28-11,0-1 0,-1 0-1,1 0 1,-1 0 0,0 0 0,-1 0 0,1 0 0,-1 0-1,0 0 1,-1 0 0,1 0 0,-1 0 0,-1 0 0,1 0 0,-1 0-1,0 0 1,0 1 0,-1-1 0,1 1 0,-1-1 0,0 1-1,-1 0 1,0 0 0,1 1 0,-6-6 0,1 3-4,0 1 0,-1-1-1,0 2 1,0-1 0,-1 1 0,1 0 0,-1 1 0,0 0 0,0 1 0,0 0-1,-1 1 1,1 0 0,-14-1 0,9 1 0,-1 2 0,0 0 0,0 0-1,0 2 1,0 0 0,1 0 0,-1 2 0,-21 6 0,25-5-2,0 1 0,0 0 1,0 1-1,0 0 0,1 0 1,0 1-1,-18 19 1,25-23-2,0 0 1,0 0 0,0 0 0,1 1 0,0 0 0,0 0 0,0 0-1,1 0 1,-1 0 0,1 0 0,1 1 0,-1-1 0,1 1 0,-1-1-1,2 1 1,-1-1 0,1 1 0,-1 0 0,2-1 0,-1 1 0,2 7-1,-1-9 1,0-1 0,0 1 0,1-1 0,0 0 0,-1 1 0,1-1 0,0 0 0,0 0 0,1 0 0,-1-1 0,1 1 0,-1-1 0,1 1 0,0-1 0,0 0 0,0 0-1,0 0 1,1 0 0,-1 0 0,0-1 0,1 0 0,-1 1 0,1-1 0,-1-1 0,5 2 0,5 0 0,0-1 1,0 0-1,0 0 1,1-1-1,21-4 1,-6 0 13,0-1 0,0-2 0,-1-1 0,0-1 1,0-1-1,-1-2 0,36-20 0,-57 27 3,1 1-1,-1-1 1,1 0 0,-1 0-1,-1-1 1,1 0 0,6-9-1,-11 13-9,1 0 0,-1 1-1,0-1 1,0 0 0,0 0 0,-1 0 0,1 0-1,0 0 1,-1-1 0,1 1 0,-1 0-1,0 0 1,1 0 0,-1 0 0,0-1-1,-1 1 1,1 0 0,0 0 0,-1 0-1,1 0 1,-1 0 0,1 0 0,-1-1-1,0 1 1,0 0 0,0 1 0,0-1-1,0 0 1,0 0 0,-1 0 0,-1-1 0,-5-5-6,-1-1 1,0 2-1,0 0 1,-1 0 0,0 0-1,-18-7 1,21 10 7,1 1 0,-2 0 1,1 1-1,0 0 0,0 0 0,-1 0 1,1 1-1,-1 0 0,1 1 1,-1 0-1,-10 1 0,14 0-10,0 0 0,0 1-1,0-1 1,0 1 0,0 0-1,1 0 1,-1 1 0,1-1 0,-1 1-1,1-1 1,0 1 0,0 0-1,0 1 1,0-1 0,0 0-1,1 1 1,0-1 0,0 1 0,0 0-1,0 0 1,0 0 0,1 0-1,0 0 1,-1 4 0,0-4 3,1 0 0,0 0 0,1 1 0,-1-1 0,1 0 0,0 0 0,0 0 1,0 0-1,0 0 0,1 1 0,0-1 0,0 0 0,0 0 0,0 0 0,0 0 0,1-1 0,0 1 0,0 0 1,0-1-1,0 1 0,1-1 0,-1 1 0,1-1 0,6 5 0,0-2 6,0-1-1,0 0 0,1 0 1,0-1-1,0-1 0,0 1 1,0-2-1,0 1 0,1-2 1,0 1-1,-1-1 0,1-1 1,-1 0-1,12-1 0,-4-1 8,0 0 0,-1-1-1,0-1 1,1-1-1,-1 0 1,-1-1-1,27-14 1,-33 15 9,0-1 0,0-1-1,-1 1 1,0-1 0,0-1 0,-1 0 0,0 0 0,0 0 0,10-16 0,-17 23-17,0 0 0,0 0 0,0-1 0,-1 1 0,1 0 0,0 0 1,-1 0-1,1-1 0,-1 1 0,0 0 0,1 0 0,-1-1 0,0 1 1,0 0-1,0-1 0,0 1 0,0 0 0,0-1 0,0 1 1,0 0-1,0-1 0,-1 1 0,1 0 0,-1-1 0,1 1 0,-1 0 1,1 0-1,-1-1 0,0 1 0,1 0 0,-1 0 0,0 0 0,0 0 1,0 0-1,0 0 0,0 0 0,0 0 0,0 1 0,0-1 1,0 0-1,0 1 0,0-1 0,-1 1 0,1-1 0,0 1 0,-1-1 1,1 1-1,-2-1 0,-5 0-3,1-1 0,-1 1 0,1 0-1,-1 1 1,1 0 0,-1 0 0,-9 1 0,11 0-3,0 0 0,1 0 1,0 1-1,-1 0 0,1-1 0,0 2 1,0-1-1,0 1 0,0 0 0,0 0 1,0 0-1,1 0 0,-1 1 0,-4 6 1,7-9 1,0 1 0,0 0 1,1-1-1,-1 1 1,0-1-1,0 1 1,0-1-1,-1 0 0,1 0 1,0 0-1,0 0 1,-1-1-1,-3 2 1,6-2 26,0-1-7,-19-10 114,-14 2-120,-47-21 0,62 23-18,0 0 1,0 1-1,0 0 1,-21-2-1,29 7 0,0 0 0,0 0 0,-1 1 0,1 1 0,0 0 0,0 0 0,0 1-1,0 0 1,-12 4 0,19-5 3,1-1-1,-1 1 1,1 0 0,-1-1-1,1 1 1,0 0 0,0 1-1,-1-1 1,1 0-1,0 1 1,0-1 0,0 1-1,0-1 1,0 1-1,1 0 1,-1 0 0,0 0-1,1 0 1,0 0 0,-1 0-1,1 1 1,0-1-1,0 0 1,0 1 0,0-1-1,1 0 1,-1 1-1,1-1 1,-1 1 0,1-1-1,0 1 1,0 3 0,-1 8-6,0 0 0,1 0 0,0 0 0,1 0 0,1 0 0,0 0 0,1 0 0,6 17 1,-7-26 5,0 1 1,0-1 0,0 0 0,1 0 0,0 1 0,0-2 0,0 1 0,0 0 0,1-1 0,0 1 0,0-1 0,0 0 0,1-1 0,-1 1 0,1-1 0,0 1 0,0-2 0,0 1 0,0 0 0,0-1 0,1 0 0,8 2 0,-7-3 4,-1-1-1,0 0 1,0 0 0,0-1 0,0 0-1,0 0 1,0 0 0,0-1 0,0 0 0,-1 0-1,1 0 1,8-5 0,1-2 14,-1 1 0,0-2 0,17-14 0,-21 15-5,-1 0 0,0 0 0,0-1 0,-1 0 0,0-1 0,-1 0 0,0 0 0,8-18 0,-13 24-11,0 0 1,0-1 0,0 1 0,-1-1 0,0 0 0,0 1 0,0-1 0,-1 0 0,0 1 0,0-1-1,-1 0 1,1 1 0,-1-1 0,0 0 0,-1 1 0,0-1 0,1 1 0,-2 0 0,1-1-1,0 1 1,-7-8 0,7 9-2,-1 1-1,1 0 0,-1 0 1,0 1-1,0-1 0,0 1 1,0-1-1,0 1 0,0 0 1,-1 0-1,1 0 0,-1 1 1,1-1-1,-6-1 0,2 2 0,0 0-1,1 0 1,-1 0-1,0 1 0,1 0 1,-1 0-1,-12 3 0,5 0-1,0 0 1,0 2-1,1-1 0,-1 2 0,1 0 1,1 0-1,-17 12 0,23-14-1,0 0-1,1 0 1,0 1 0,0 0-1,0 0 1,0 0 0,1 0 0,0 1-1,0 0 1,1 0 0,-1 0-1,-3 8 1,6-9-1,0 1 0,-1-1 0,1 0 0,1 0 0,-1 0-1,1 1 1,0-1 0,0 0 0,1 1 0,-1-1 0,1 0 0,1 0 0,-1 0 0,1 0-1,-1 0 1,6 10 0,-4-10 3,1 0 0,-1 0-1,1 0 1,0-1-1,1 1 1,-1-1 0,1 0-1,0 0 1,0-1 0,0 1-1,0-1 1,1 0 0,-1 0-1,1-1 1,0 0-1,0 0 1,0 0 0,0-1-1,0 0 1,11 1 0,-4 0 8,0-2 0,1 0 1,-1 0-1,0-1 1,0-1-1,0 0 0,0-1 1,23-8-1,-30 9 2,-1-1 0,1 0 1,-1 0-1,1-1 0,-1 1 0,0-1 0,-1 0 0,1 0 0,-1-1 0,0 0 1,0 1-1,0-1 0,0-1 0,-1 1 0,0 0 0,0-1 0,0 0 0,-1 1 1,0-1-1,0 0 0,1-7 0,-3 11-9,0 0-1,0 0 1,0 0 0,0 0-1,-1-1 1,1 1 0,0 0 0,-1 0-1,0 0 1,1 0 0,-1 0-1,0 0 1,0 0 0,0 1 0,0-1-1,-1 0 1,1 0 0,0 1-1,-1-1 1,1 1 0,-1-1 0,0 1-1,1 0 1,-1-1 0,0 1-1,0 0 1,0 0 0,1 0-1,-1 1 1,0-1 0,-1 0 0,-2 0-1,5 2 5,0-1-1,0 1 0,0-1 0,0 1 1,0 0-1,0-1 0,0 1 1,1 0-1,-1-1 0,0 1 0,0-1 1,1 1-1,-1-1 0,0 1 1,1-1-1,-1 1 0,1-1 0,-1 1 1,1-1-1,0 1 0,14 9 18,23 21-6,-26-23 4,-8-10 19,-1 1-7,-3 1 281,9-3-221,11-2-73,-9 3 1,-1 0 1,-1 0-1,1-1 1,0-1-1,-1 1 0,1-2 1,16-9-1,-12 4 118,0-1-1,0 0 1,-1 0-1,16-19 1,-24 24-94,-1 0 0,1-1 0,-1 1 0,0-1 0,0 0 0,-1-1 0,0 1 0,-1 0 0,1-1 1,-1 0-1,-1 1 0,1-10 0,0-12-29,-2 0 1,-1 0-1,-2-1 1,0 1 0,-2 0-1,-2 1 1,0 0-1,-2 0 1,-1 0 0,-1 1-1,-1 0 1,-1 1-1,-2 1 1,-1 0-1,-20-25 1,16 28-14,-1 1 0,-1 1 0,-1 1 0,-43-28 0,-109-53 23,130 76-22,-60-27 1,-127-43 0,197 81-6,-226-76-2,191 70 6,-131-19-1,-720-52-1,510 78-46,-454 45 0,795-25 33,1 3 0,-119 34 0,-128 63 6,-121 87-39,296-128 39,-61 36 3,153-75 2,2 3 1,-46 38 0,-146 155-38,123-111 34,20-21 8,-131 163-1,101-88-11,-63 81-19</inkml:trace>
  <inkml:trace contextRef="#ctx0" brushRef="#br0">1032 2068 15646,'-57'80'-1,"46"-60"-2</inkml:trace>
  <inkml:trace contextRef="#ctx0" brushRef="#br0">817 2831 15542,'0'145'0,"-2"-110"1,-2-1 1,-1 1-1,-10 32 0,-32 67 26,46-130-31,0 0-1,0 1 1,0-1-1,1 1 1,-1-1-1,1 1 1,0-1-1,0 1 1,1-1-1,1 9 1,1-11 96,-1-10-32,-3-17-35,-3-11 0,-1 0 1,-13-46-1,3 31-4,-2-13-4,-3 2 1,-46-99-1,60 150-20,2 2 3,0 0 1,-1 1 0,0-1 0,-8-8 0,12 15-4,0 1 0,0 0 0,0 0 0,0 0 0,0 0 0,0 0 1,-1 0-1,1 0 0,0 0 0,-1 0 0,1 0 0,-1 1 0,1-1 0,-1 0 1,1 1-1,-1 0 0,1-1 0,-1 1 0,1 0 0,-1 0 0,0 0 0,1 0 0,-1 0 1,1 0-1,-1 0 0,1 0 0,-1 1 0,0-1 0,1 1 0,-1-1 0,1 1 1,-3 1-1,-2 2-12,0 1 0,0 0 0,0 0 0,1 0 0,0 1 0,0-1 1,-8 14-1,-28 53-27,27-48 33,-94 161-22,-25 44 37,131-225-7,-9 20-20,13-16-28,11-10-51,84-40 92,2 5 0,2 4-1,151-29 1,-173 50 6,1 2 0,106 2 1,-113 9 1,-21 0 6,0-1-1,-1-3 1,75-14-1,-125 17 1,-1 0-1,1 0 0,-1 0 1,1 0-1,-1 0 0,1 0 0,-1-1 1,1 1-1,-1 0 0,1-1 1,-1 1-1,1 0 0,-1 0 1,0-1-1,1 1 0,-1-1 1,1 1-1,-1 0 0,0-1 0,1 1 1,-1-1-1,0 1 0,0-1 1,1 1-1,-1-1 0,0 1 1,0-1-1,0 1 0,0-1 1,0 0-1,0 1 0,0-1 0,0 1 1,0-1-1,0 1 0,0-1 1,0 1-1,0-1 0,0 1 1,0-1-1,0 1 0,-1-1 1,1 1-1,0-1 0,0 1 0,-1-1 1,1 1-1,0-1 0,-1 1 1,0-1-1,-23-29 125,19 24-121,-16-16-10,-1 1 0,-1 1 1,-1 1-1,-1 1 0,0 1 1,-1 1-1,-1 2 0,0 0 1,-1 2-1,-1 1 0,0 1 1,0 2-1,-44-7 0,35 9-82,-1 2 0,1 2-1,-1 2 1,0 1 0,1 2 0,-1 2-1,1 1 1,0 2 0,1 1-1,-51 21 1,8 7-563,1 4 0,-93 64 0,-13 16 56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2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1715 647 7706,'-4'-13'985,"-1"-4"-487,-1 1 1,0 1-1,-11-20 1,14 31-496,1 0 0,-1 0 0,0 0 0,0 0 0,0 1 0,-1 0 0,1-1 0,-1 1 0,0 1 0,1-1 0,-1 0 0,-1 1 0,1 0 0,0 0 0,-1 0 0,-6-1 0,-4 0 43,-1 1 1,1 0 0,-1 2 0,1 0-1,-1 0 1,0 2 0,1 0 0,-1 0-1,-17 6 1,-4 3 87,31-8-112</inkml:trace>
  <inkml:trace contextRef="#ctx0" brushRef="#br0">2255 5269 17169,'53'-2'10,"39"-4"5,-1-4 1,102-25-1,-148 23 20,-2-2 1,1-1-1,-2-2 1,0-3-1,-2-1 1,0-1-1,-1-3 1,-1-1-1,42-39 1,-40 29 24,-3-2 1,-1-2 0,-2-1-1,-2-2 1,-1-1 0,-3-2 0,37-77-1,-26 29 24,-4-1-1,37-165 1,9-206 52,-19-213-57,-59 505-52,-37-333 0,4 313-15,-9 2-1,-8 1 0,-9 3 0,-134-307 0,147 405 20,-4 1-1,-4 2 1,-76-99-1,92 142-24,-2 1 0,-2 1-1,-2 2 1,-2 3-1,-1 1 1,-2 2-1,-60-34 1,32 29-22,0 4 1,-2 3-1,-2 4 0,0 3 0,-2 3 1,-1 4-1,-122-12 0,126 25-2,0 2 0,0 4-1,0 3 1,0 3 0,1 4-1,0 3 1,1 4 0,-82 30-1,103-26 8,1 2 0,0 3-1,3 2 1,0 2 0,2 2-1,-58 52 1,43-27-25,2 3 0,36-34 20</inkml:trace>
  <inkml:trace contextRef="#ctx0" brushRef="#br0">7 2471 17972,'8'289'-25,"2"-186"12,5-1 0,5 0 0,-5-37 4</inkml:trace>
  <inkml:trace contextRef="#ctx0" brushRef="#br0">7 2471 12453,'-1'8'2,"-4"63"26,4 1 1,3 0-1,3-1 1,19 100-1,-2-74 17,-1-17-9</inkml:trace>
  <inkml:trace contextRef="#ctx0" brushRef="#br0">1361 4781 17790,'188'131'4,"7"-18"22,271 112 0,-390-193-1,1-4-1,1-4 1,0-2-1,98 12 1,-133-28-4,0-3 0,0-1 1,1-2-1,-1-2 1,0-2-1,-1-2 0,1-2 1,-1-1-1,70-26 1,-72 18 57,-1-3 1,-1 0 0,-1-3 0,-1-1 0,0-1 0,36-36 0,-14 4 47,-2-2 1,67-92-1,-75 84-86,-3-2-1,-3-2 1,46-107 0,-47 77-10,-5-2 1,25-117 0,-24 33 15,-9-1 0,7-322 0,-34 345-6,-7-1-1,-35-210 1,18 253-22,-4 1 1,-6 1-1,-79-188 1,44 160-46,-6 3 0,-7 4-1,-5 4 1,-106-128 0,124 183-20,-2 3 0,-5 4 1,-149-119-1,172 156 0,-1 3 0,-3 3-1,0 1 1,-2 4 0,-1 2 0,-1 2 0,-96-24 0,101 36-66,-1 3 0,0 1 0,0 4 0,-1 1 0,0 3 0,-56 8 0,67-1-140,0 1 0,0 2-1,1 3 1,1 1 0,0 2 0,1 3-1,-73 41 1,57-22-569,-94 81 0,-46 69-747,27-1 792,141-152 671</inkml:trace>
  <inkml:trace contextRef="#ctx0" brushRef="#br0">1676 4920 14357,'1'0'1,"110"75"133,3-6-1,3-5 0,158 62 0,-227-108-94,0-3 1,1-1-1,0-3 0,74 8 0,-94-17-12,0-1-1,0-1 0,1-1 1,-2-2-1,1-1 1,0-2-1,-1 0 0,0-2 1,35-14-1,-22 2 42,-1 0 0,-1-3-1,-2-2 1,49-39 0,-41 25 58,-2-2 0,71-86 1,-69 66 8,-3-2 0,56-112 0,48-149 126,-101 218-211,107-302 84,-119 296-72,30-201 1,-51 197-29,-5-1 0,-14-202 0,-59-231 33,-45 9 5,71 403 35,-107-243-1,117 319-103,-2 1 0,-4 2 0,-1 2 0,-4 1 0,-69-74 0,67 86 27,-2 3 0,-1 1 1,-3 2-1,-1 3 0,-1 2 0,-77-36 1,3 12-16,-2 7 0,-3 5 0,-1 6 0,-193-32-1,227 56-11,-1 5 0,0 4-1,0 4 1,0 4 0,-167 27-1,170-12-26,1 5-1,1 4 0,-108 46 0,143-47 3,1 3 1,2 3-1,1 1 0,1 3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2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0 540 7850,'8'7'488,"0"-1"1,1 0 0,15 8-1,-7-4-369,14 8 191,1-2-1,56 20 1,-5-3 318,-29-10-336,1-3 0,1-1 0,82 14 0,36 8 332,238 88 0,163 43 218,-305-98-698,603 128 381,-624-151-438,-154-31-67,522 127 216,-137 24-96,361 106 650,-599-218-433,-228-55 90,-19-5 339,-27-3-539,-16-2-231,-52-14-1,49 8 25,-23-6 35,-103-37 1,-17-19-39,-303-73 0,104 48-59,158 38 42,-112-38-45,13 3 114,-71-14-148,6-24 52,297 91 51,2-5-1,2-4 1,3-5-1,-103-79 1,-244-164-43,284 200 274,-239-198 0,358 265-279,-3 2 0,0 2 1,-51-26-1,71 47-55,21 8 35,0-1 0,0 1 0,0 0-1,0 0 1,0-1 0,0 1 0,0 0 0,0 0-1,0 0 1,0 0 0,0 0 0,1 0 0,-1 0-1,0 0 1,0 1 0,0-1 0,0 0 0,0 0-1,0 1 1,-1 0 0,4 6-76,-1-4 93,1 0 1,-1-1-1,1 1 0,-1 0 1,1-1-1,0 0 0,0 1 1,2 1-1,140 124-4,-94-86-1,22 20-18,3-4-1,130 78 0,223 70 50,-41-23 25,-243-106-37,312 159-47,177 93 77,-538-278-52,24 10 13,2-6 0,3-5 0,2-6-1,1-5 1,206 35 0,136-10 13,130 25 82,-570-83-13,1-1-1,33 1 1,-93-25 80,-61-25-163,39 25-48,-91-20 1,-60 1-17,182 34 74,-39-6-30,-399-86-2,-531-154-145,789 200 195,3-9-1,-202-88 1,-270-184-60,459 215 14,-411-163-1,593 268 1,-10-2 27,1-2 0,1-2 0,-49-29 0,84 44-257,9 2-81,-3 0 330,-1 1 0,0 0 0,0 0-1,0 0 1,0 0 0,1 1 0,-1-1-1,4 4 1,22 16-16,-15-10 11,0-1 0,1 0 0,0-1 0,17 7 0,73 29 3,199 89-37,204 85 37,16-41-43,-339-126 63,258 76-9,-307-81 26,157 77 0,-132-44-37,233 108-20,-264-132 17,149 41 1,-43-32 87,137 42 11,-278-75-73,172 87 0,-134-40-26,-86-48 25,1-3-1,79 33 1,-45-35 40,-92-29 16,0-1 1,0 0 0,0-1 0,1 0-1,-1 0 1,-15-13 0,13 9-78,0 1 0,-1 0 1,0 1-1,-19-8 0,20 9 5,-545-222-12,382 165-23,-227-49 1,237 76 44,-239-54-66,4-23 70,-844-333-178,1089 386 179,2-7 0,-225-135 1,-98-101 48,439 280-69,-157-106-9,171 111 18,0-2 0,1 0 0,1-1 0,1-1-1,-29-42 1,-3-12-6,52 76-6,0 0-1,0 0 1,0 0-1,0 0 1,0 0-1,0 0 0,0 0 1,1 0-1,-1 0 1,0 0-1,0 0 1,0 0-1,0 0 0,0 0 1,0 0-1,0 0 1,0 0-1,0 0 1,0 0-1,0 0 0,0-1 1,0 1-1,0 0 1,0 0-1,0 0 1,0 0-1,0 0 0,0 0 1,0 0-1,0 0 1,0 0-1,0 0 1,0 0-1,0 0 0,0 0 1,0 0-1,0-1 1,0 1-1,0 0 1,0 0-1,0 0 0,0 0 1,0 0-1,0 0 1,0 0-1,0 0 1,0 0-1,0 0 0,0 0 1,0 0-1,0 0 1,0-1-1,9 7-107,59 57 89,16 12-40,-5-16 16,88 49 0,96 38 37,-73-42-19,-2 6 50,273 143-11,866 329-66,-866-405 99,186 82-95,-616-245 46,257 115 38,-190-90 7,106 26-1,-181-59-33,5 2 13,0-1 0,1-1 0,54 4 1,-86-10 140,-3 0-367,1 0 1,0 1 0,0-1 0,0 1-1,0 0 1,0 1 0,0-1 0,1 1-1,-1 0 1,0 0 0,1 0 0,-1 1-1,-4 3 1,-82 53-2342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3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764 7244 6801,'-2'1'91,"0"-1"-1,-1 0 0,1-1 0,0 1 0,0 0 0,0-1 0,0 1 1,0-1-1,0 0 0,0 0 0,0 0 0,0 0 0,0 0 0,0 0 1,0 0-1,0 0 0,1-1 0,-1 1 0,1-1 0,-1 1 1,1-1-1,-1 0 0,1 0 0,0 1 0,0-1 0,0 0 0,0 0 1,0 0-1,-1-4 0,0-4-126,0-1 0,0 0 0,1 0 1,0-21-1,0 1 318,-3-3-179,-1 0 1,-2 0-1,-1 0 1,-20-48-1,-66-126 561,38 96-377,0 1 140,-67-184 1,-51-342-112,120 402-224,-21-249 0,56 148-3,23-1-17,-3 314-69,11-320 73,94-559-1,-67 706-72,8 1 0,9 3 1,8 3-1,111-227 0,185-265 37,-238 459-52,-35 69 6,133-177 1,-72 114 20,-129 188-17,-18 25-2,0 0 0,1 1-1,-1-1 1,1 1 0,0 0 0,0-1-1,0 1 1,0 0 0,0 0-1,0 0 1,0 0 0,1 1-1,-1-1 1,1 0 0,0 1-1,-1 0 1,1 0 0,0 0 0,-1 0-1,1 0 1,0 0 0,0 1-1,0-1 1,0 1 0,5 0-1,-3-1-50,1 1-1,0 0 0,0 0 1,-1 1-1,1-1 0,0 1 0,-1 0 1,1 1-1,-1-1 0,1 1 1,-1 0-1,1 1 0,-1-1 1,0 1-1,0 0 0,5 5 1,-5-5-462,-2-4 229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3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0 5441,'-11'1'211,"0"0"0,0 1 0,-1 0-1,2 1 1,-1 0 0,0 0 0,0 2-1,-15 7 1,-4 5-331,-43 31 0,56-36 132,-14 9 161,1 1 0,2 1-1,0 1 1,-31 37 0,56-58-147,1 0 1,-1 1 0,1-1 0,0 1-1,0 0 1,0 0 0,1 0-1,0 0 1,-1 0 0,1 0-1,1 0 1,-1 0 0,0 5 0,1-7-23,0 1 0,1-1 0,-1 0 0,1 0 0,-1 0 1,1 0-1,0 0 0,-1 0 0,1 0 0,0 0 0,1 0 1,-1 0-1,0 0 0,0-1 0,1 1 0,-1 0 0,1-1 1,-1 1-1,1-1 0,0 0 0,0 0 0,-1 1 0,1-1 1,0 0-1,0 0 0,0-1 0,0 1 0,4 1 0,16 4 87,0-1 0,1 0 0,34 1 0,73-3 176,41 4-85,-117 1-173,0 2 0,0 2 0,79 30 0,-123-39-7,-1 1 1,0 1 0,0 0-1,-1 0 1,1 1 0,7 6 0,-12-8 0,1 0 0,-1 0 0,-1 1 0,1 0 1,0 0-1,-1 0 0,0 0 0,0 0 0,-1 0 1,1 1-1,2 11 0,-2-6 8,-1 0 0,-1 1 0,0-1 0,0 1 0,-1-1 0,0 1 0,-1-1 0,-1 1 0,-4 19 0,1-15 9,-1 0 0,0 0 0,-1-1 0,-1 0 0,0 0 0,-11 15 0,0-6 45,-1 0-1,-1-1 0,-1-1 0,-1-1 1,-1-1-1,-48 31 0,68-48-89,0 0-1,0-1 0,0 0 1,0 0-1,0 0 1,-1 0-1,1-1 0,0 1 1,-1-1-1,1 0 1,-1-1-1,0 1 0,1-1 1,-1 0-1,0 0 1,1 0-1,-1-1 0,1 1 1,-1-1-1,-5-2 1,-22-13-206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3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1 340 5393,'4'-2'1592,"20"-2"-1800,12-13 88,16-5 192,12-8 297,1-4 79,17-3-24,10 3-56,9 4-152,14 5-72,-6 2-128,-7 1-48,-8-3-256,-14 4 56,-11 8 104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3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450 861 6945,'-3'-3'294,"-4"-6"265,-1 0 0,0 0 0,-1 1 1,-13-10-1,18 16-557,1 0 1,0 0 0,0 0-1,-1 1 1,1-1-1,-1 1 1,1 0-1,-1 0 1,0 1-1,1-1 1,-1 1 0,0 0-1,1-1 1,-1 2-1,0-1 1,0 0-1,1 1 1,-8 1-1,-2 3-22,0 0 0,0 1-1,1 0 1,0 1-1,-20 15 1,-52 49-42,70-58 64,1 0-1,1 1 1,1 1 0,0 0-1,0 0 1,2 1-1,0 0 1,1 0-1,0 1 1,2 0-1,0 1 1,0 0-1,2 0 1,0 0-1,2 0 1,0 0-1,0 1 1,2-1-1,0 1 1,1-1-1,5 23 1,-5-34-8,1 1 1,0 0 0,1-1 0,0 1-1,0-1 1,0 0 0,1 0-1,5 8 1,-6-12 3,0 1 0,0-1-1,0 0 1,1 0 0,-1 0-1,1 0 1,-1-1 0,1 1 0,0-1-1,0 0 1,0 0 0,0-1 0,1 1-1,-1-1 1,7 2 0,-2-2 6,1-1-1,-1 1 1,1-1 0,0-1 0,-1 0-1,1 0 1,-1-1 0,0 0 0,1 0 0,-1-1-1,0-1 1,0 0 0,13-7 0,-4 0 15,0-1 0,0 0 0,-2-2 0,1 1 1,13-18-1,-12 12 5,-1-2 1,-1 0 0,-2 0-1,0-2 1,-1 1 0,-1-2 0,10-28-1,-15 36-16,-2-1 0,0 1 0,-1-1 0,-1 0 0,0 0 0,-2-1 0,0 1 0,0 0 0,-2-1 0,0 1 0,-7-32 0,-11 1-13,17 44 13,0 0 0,0 0 0,0 0-1,-1 1 1,0-1 0,1 1 0,-1-1 0,-1 1 0,-5-5 0,48 20 26,-37-12-34,25 8 10,-1-2 0,1-1 0,42 3 0,-23-5 32,1-3-1,-1-2 0,0-2 1,1-2-1,-2-2 0,1-2 1,70-25-1,-67 16 104,-1-3 0,0-1 0,-2-3 0,82-60 0,-124 83-136,1 0 0,-1 0-1,-1 0 1,1-1 0,0 0-1,-1 1 1,0-1-1,0-1 1,0 1 0,0 0-1,-1-1 1,3-6-1,-5 10-6,1 1 0,-1-1 0,0 0-1,0 1 1,0-1 0,0 0 0,0 0-1,0 1 1,0-1 0,0 0 0,0 0-1,-1 1 1,1-1 0,0 0 0,0 1-1,-1-1 1,1 0 0,0 1-1,-1-1 1,1 0 0,0 1 0,-1-1-1,1 1 1,-1-1 0,0 0 0,0 0 0,-1 0 0,0 0 0,1 0 0,-1 0 0,0 1 1,0-1-1,1 0 0,-1 1 0,0-1 0,-2 1 0,-6-1 9,-1 0-1,-20 2 1,28-1-7,-24 2-3,0 0 1,0 2 0,0 1 0,1 1 0,0 1 0,0 2 0,1 0 0,0 2 0,0 1 0,1 0 0,1 2 0,-39 30 0,34-20 4,1 1 0,1 1 0,2 1 0,0 2 0,-32 51 0,53-74-11,0 0 0,0 0 1,1 0-1,0 0 0,0 0 0,0 0 1,1 1-1,-1 11 0,2-16 3,-1-1-1,1 1 1,1 0 0,-1-1-1,0 1 1,0-1-1,0 1 1,1 0-1,-1-1 1,1 1 0,0-1-1,-1 1 1,1-1-1,0 1 1,0-1-1,0 1 1,0-1 0,0 0-1,0 0 1,0 0-1,0 1 1,1-1-1,-1 0 1,0 0 0,1 0-1,-1-1 1,0 1-1,1 0 1,0-1-1,-1 1 1,1 0-1,-1-1 1,1 0 0,0 1-1,-1-1 1,1 0-1,-1 0 1,4 0-1,4 0 4,0-1-1,0 0 0,0-1 0,0 0 0,-1 0 0,1-1 0,-1 0 0,1 0 0,12-8 0,1-1 13,-1-2 0,24-19-1,-26 17-5,-1-1-1,-1-1 1,0-1 0,20-28-1,48-89 38,-32 47-33,-48 83-11,0-1 0,0 1 0,0 0-1,1 0 1,0 1 0,0-1 0,0 1 0,1 1-1,-1-1 1,1 1 0,0 0 0,10-3 0,6-1-1,0 0 0,40-6 1,-10 3 2,479-103 24,-353 79 13,-248 102 2,44-41-39,1 2 0,1 0-1,2 2 1,1 0 0,1 1-1,-29 67 1,42-84-6,2 0 1,-1 0-1,2 1 0,0-1 1,1 1-1,0-1 0,2 1 0,-1 0 1,2-1-1,0 1 0,0 0 1,5 17-1,-4-23 3,1 0 1,0-1-1,0 0 1,1 1-1,0-1 0,0-1 1,0 1-1,1-1 1,1 1-1,-1-1 0,1-1 1,0 1-1,1-1 1,-1 0-1,1-1 0,1 1 1,-1-1-1,1-1 1,-1 1-1,1-1 0,12 3 1,-5-2 9,0-2 0,0 0-1,1-1 1,-1 0 0,1-2 0,-1 1 0,1-2 0,0 0-1,-1-1 1,0-1 0,1 0 0,21-8 0,-12 3 1,-1-2 0,0 0-1,-1-2 1,0-1 0,-1 0 0,35-29 0,-44 32-2,-1-1 0,0 0 1,0-1-1,-2-1 0,1 0 1,-2 0-1,0-1 0,0 0 1,-1 0-1,-1-1 0,-1 0 0,0 0 1,0-1-1,-2 1 0,0-1 1,-1-1-1,0 1 0,-2 0 0,0-1 1,0 1-1,-2 0 0,-2-20 1,-2 12-7,0 1 1,-2 0 0,-1 0 0,0 0 0,-2 1 0,-23-39 0,16 34-34,-2-1 0,-2 2 1,0 1-1,-36-33 0,44 45-6,-1 2-1,0-1 1,0 2 0,-1 0-1,0 1 1,-1 0-1,0 1 1,-1 1-1,0 1 1,0 0 0,0 1-1,0 1 1,-1 1-1,0 0 1,-26 0-1,7 6-126,0 1 0,0 2 0,0 1 0,1 2 0,-60 24 0,-72 35-128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3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44 403 5881,'-3'1'198,"-29"16"1203,24-17-726,15-13 44,12-8-634,2 0 0,35-27 0,55-34-54,-101 75-14,51-35 106,121-62 1,-149 89-77,0 1 0,1 1-1,1 2 1,0 2 0,65-10 0,-95 18-46,0 1-1,1-1 1,-1 1 0,0 0 0,1 1-1,-1-1 1,0 1 0,1 0 0,-1 0 0,0 1-1,0 0 1,0 0 0,8 3 0,-11-3-1,0 0 0,1 1 0,-1-1 0,0 0 0,0 1 0,0 0 0,0-1 0,-1 1 0,1 0 0,-1 0 0,1 0 0,-1-1 0,0 2 0,0-1 0,-1 0 0,1 0 0,0 0 1,-1 0-1,0 0 0,0 1 0,0-1 0,0 0 0,-2 6 0,0 12 17,-2 0 0,-1 0 0,-11 31 0,-31 62 50,40-98-62,-88 178 17,8-19 78,72-140-40,2 0 0,-14 59 0,22-70-38,0 0-1,2 1 0,1-1 1,1 1-1,3 24 1,-2-43-24,1 0 1,0-1 0,0 1-1,0-1 1,1 1 0,0-1-1,0 1 1,0-1 0,1 0-1,-1 0 1,1 0 0,1-1-1,-1 1 1,1-1 0,-1 1-1,1-1 1,0 0 0,6 3-1,-3-2-3,0-1 0,0 0 0,1-1 0,-1 1 0,1-2 0,0 1 0,0-1 0,0 0 0,0-1 0,1 0 0,13 0 0,-7-1-23,0-1-1,0-1 1,-1-1-1,1 0 0,-1 0 1,1-2-1,-1 0 1,-1 0-1,1-2 1,-1 1-1,22-16 1,7-8-449,75-70 1,-37 22 163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36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432 924 5249,'2'-9'1219,"0"-6"-778,-5 13-556,-5 6 62,-234 203 287,220-188-66,1 1 1,1 0 0,1 2-1,1 0 1,-22 36-1,34-47-92,0-1-1,1 1 0,0-1 0,1 1 0,0 1 1,1-1-1,0 1 0,1-1 0,0 1 0,0 0 0,2-1 1,-1 1-1,2 0 0,-1 0 0,2 0 0,2 13 1,-1-17-53,0 0 0,0-1 0,0 1 0,1-1 0,0 1 0,0-1 0,1-1 0,0 1 1,0-1-1,1 0 0,0 0 0,0 0 0,0-1 0,1 0 0,-1 0 0,1 0 0,0-1 0,1 0 1,-1-1-1,1 0 0,0 0 0,-1 0 0,1-1 0,9 1 0,-4-2 23,0-1-1,-1 0 1,1-1-1,0 0 1,-1-1-1,0-1 1,1 0-1,-1 0 0,18-9 1,-2-1 44,0-1 0,45-30-1,-57 33-82,0-1 0,-1-1 0,-1 0 0,1-1 0,-2 0 0,0-1 0,-1 0 0,-1-2 0,12-19 0,-20 29-2,1 1-1,-1-1 0,0-1 1,-1 1-1,0 0 1,0-1-1,0 1 0,-1-1 1,0 1-1,-1-1 0,1 1 1,-1-1-1,-1 0 0,0 1 1,0-1-1,0 1 1,-1-1-1,0 1 0,-1-1 1,1 1-1,-1 0 0,-1 0 1,1 1-1,-1-1 1,-1 1-1,-5-8 0,0 4-29,-1 0-1,0 0 0,0 1 1,-1 0-1,0 1 0,-1 0 1,0 1-1,0 1 0,-1 0 1,1 0-1,-27-5 0,40 10 25,-1 1 0,1 0 0,0 0 0,0 0 0,0 0 0,0 0 0,0 0 0,0-1-1,-1 1 1,1 0 0,0 0 0,0 0 0,0 0 0,0-1 0,0 1 0,0 0 0,0 0 0,0 0 0,0 0-1,0-1 1,0 1 0,0 0 0,0 0 0,0 0 0,0-1 0,0 1 0,0 0 0,0 0 0,0 0 0,0 0-1,0-1 1,0 1 0,0 0 0,0 0 0,0 0 0,0-1 0,0 1 0,1 0 0,-1 0 0,0 0 0,0 0 0,0 0-1,0-1 1,0 1 0,1 0 0,-1 0 0,0 0 0,0 0 0,0 0 0,0 0 0,1 0 0,-1 0 0,0 0-1,0 0 1,0 0 0,0 0 0,1 0 0,-1 0 0,0 0 0,1 0 0,14-9-15,-14 8 10,77-35 208,121-40 0,-104 43-47,226-97 293,-117 45-340,-202 86-117,-7 5 1,-22 22 22,-58 66 52,71-76-58,1 0 0,0 1 0,-16 36 0,20-34-6,1 0 1,1 0-1,1 1 1,1 0-1,1 0 0,0 0 1,1 28-1,3-38-5,0 0-1,1 0 1,1 0-1,0-1 1,1 1-1,5 17 1,-5-22-3,0 0-1,1 0 1,-1-1 0,1 1 0,0-1 0,1 0 0,-1-1 0,1 1 0,1-1-1,-1 0 1,8 6 0,-8-7 5,0-1 0,1 0-1,-1 0 1,0-1 0,1 1 0,-1-1-1,1-1 1,0 1 0,0-1 0,-1 0-1,1 0 1,12 0 0,-9-2 5,1 0 0,-1 0 0,0-1 0,0 0 0,-1 0 0,1-1 1,15-7-1,-9 2 6,0-1 0,-1 0 0,0-1 0,0 0 0,-1-1 1,-1-1-1,0 0 0,18-23 0,-20 20-3,0-1-1,0 0 1,-2 0 0,0-1-1,-1 0 1,0-1 0,-2 1-1,0-1 1,-1 0 0,-1-1-1,0 1 1,-2 0 0,0-1-1,-1 1 1,-1-1 0,0 1-1,-1-1 1,-9-28 0,1 7-6,-2 2-1,-2-1 1,-1 2 0,-26-45 0,37 74-13,-1 1 0,0-1 0,0 1 0,-10-10 0,32 21-2,0-2 0,-1 0 1,1-1-1,0-1 0,1 0 1,-1-1-1,26-6 0,121-36 137,-92 22-68,116-34 109,71-20 223,-199 63-213,-60 12-173,0 0-1,1 0 0,-1 0 1,0 0-1,0 0 1,0 0-1,1 0 0,-1 0 1,0 0-1,0 0 1,0 0-1,0 0 0,1 0 1,-1 0-1,0 0 1,0 0-1,0 0 0,0 0 1,1 0-1,-1 1 0,0-1 1,0 0-1,0 0 1,0 0-1,0 0 0,1 0 1,-1 0-1,0 1 1,0-1-1,0 0 0,0 0 1,0 0-1,0 0 0,0 0 1,0 1-1,0-1 1,0 0-1,1 0 0,-1 0 1,0 0-1,0 1 1,0-1-1,0 13 4,0-5-3,0-5-2,0 13-9,-1-1-1,0 1 0,-6 28 0,3-30-24,1-7 27,1 1 0,0 0 1,1-1-1,-1 1 0,1 10 0,1-16 7,0 1 1,1-1-1,-1 1 1,1-1-1,-1 1 0,1-1 1,0 0-1,0 1 0,0-1 1,0 0-1,1 1 1,-1-1-1,1 0 0,-1 0 1,1 0-1,-1 0 0,1 0 1,0-1-1,0 1 1,3 2-1,7 3-4,1 0 1,-1-1-1,1 0 0,0-1 0,0 0 1,1-1-1,-1-1 0,1 0 1,16 2-1,14-2 11,71-2 0,-87-2 4,0 0-1,0-2 1,0-1-1,-1-2 1,41-13 0,-60 16-5,1-1 0,-1 0 1,-1 0-1,1-1 1,0 0-1,-1 0 1,0-1-1,0 1 1,6-9-1,-9 9-1,0-1 0,0 0-1,0 0 1,-1 0-1,0 0 1,0-1 0,0 1-1,-1-1 1,0 0 0,0 1-1,-1-1 1,0 0-1,1-7 1,-2-1 2,0 1 0,-1-1 0,-1 1 0,0-1 0,-1 1 0,0 0 0,-1 0 0,-1 0 0,0 0 0,-1 1 0,0 0 0,-1 0 0,-16-23 0,2 10-11,0 1 0,-2 0 0,0 2 0,-54-41 0,66 56-7,0 0 0,-1 0 0,0 1 0,-21-9 0,26 14-2,0 0 1,0 0-1,0 0 0,-1 1 0,1 0 1,0 0-1,-1 1 0,1 0 1,0 0-1,-1 1 0,-7 1 1,-3 3-52,1 0 0,-1 1 0,1 0 0,1 2 0,-26 15 0,-77 57-475,104-69 460,-96 70-467,-7 9 247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34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7895 5761,'1'-7'222,"-1"1"0,2 0 0,-1 0 0,1 0-1,-1 0 1,2 0 0,-1 0 0,1 0 0,0 0 0,5-7-1,1-3 6,20-52 366,-3-2-1,26-110 0,-14 41-80,-18 72-276,179-530 1003,-71 252-894,86-375-1,108-413 214,-47 239-352,-79-21 219,-151 463-29,-27-4-216,-13 306-178,3 32 9,5 0 0,29-122 0,77-225-8,-105 411 12,-9 36-12,51-210 80,-49 192-64,-2 0 1,-2-1 0,-1 0 0,-4-48-1,1 73 6,-1-1-1,-1 1 1,0-1-1,0 1 0,-2 0 1,1 0-1,-1 1 1,-8-13-1,7 14 112,-2-1-469,6 7-2657,2 3 2484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1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1795 2993,'-1'0'52,"1"1"-1,0-1 0,0 0 0,0 0 0,0 1 0,-1-1 1,1 0-1,0 1 0,0-1 0,0 0 0,0 0 0,0 1 0,0-1 1,0 0-1,0 1 0,0-1 0,0 0 0,0 1 0,0-1 1,0 0-1,0 1 0,0-1 0,0 0 0,0 1 0,0-1 1,1 0-1,-1 0 0,0 1 0,0-1 0,0 0 0,0 0 1,1 1-1,-1-1 0,0 0 0,0 0 0,1 1 0,-1-1 1,0 0-1,0 0 0,1 0 0,-1 0 0,0 1 0,1-1 0,16 0 664,-11-1-738,12-1 62,0-1-1,0 0 1,23-8 0,51-24 102,-64 24-74,232-100 675,-127 49-177,39-18 337,264-124 1418,-394 186-2124,558-221 1717,-293 138-1426,259-89-86,-21 4-324,1-1-19,-9-18-94,-495 188-66,-20 10-222,-1-2 0,-1 0 0,1-2 1,26-18-1,-45 28 169,0-1-1,-1 1 1,1 0 0,-1-1-1,1 0 1,-1 1 0,1-1-1,-1 0 1,0 0 0,0 1-1,0-1 1,0 0 0,1-4-1,-2 5-81,0-1 0,0 1 0,1-1 0,-1 1 0,-1-1-1,1 1 1,0-1 0,0 0 0,0 1 0,-1-1 0,1 1 0,-1-1-1,1 1 1,-1 0 0,0-1 0,0 1 0,1-1 0,-3-1 0,-16-16-5286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3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4 187 7666,'-1'2'119,"1"-1"1,-1 0 0,1 0 0,0 1-1,-1-1 1,1 0 0,0 0 0,0 1-1,0-1 1,0 0 0,0 1 0,0-1-1,0 0 1,1 1 0,0 1 0,0-3-105,1-1 0,-1 0 0,1 1 0,-1-1 0,1 0 0,-1 0 0,1 0 0,-1 0 0,0-1 0,0 1 1,2-1-1,5-5-128,16-13 127,1 2 0,1 1-1,0 1 1,1 1 0,30-11 0,2 3 33,91-22 0,-137 42-40,0 0-1,0 1 0,0 1 0,17 0 0,-26 1-4,0 0 1,0 1-1,0 0 0,0-1 0,0 1 0,0 1 0,0-1 0,4 2 0,-6-2 0,-1 0-1,1 0 1,-1 0 0,1 0-1,-1 0 1,0 1 0,0-1-1,0 0 1,1 0 0,-1 1-1,0-1 1,0 1 0,-1-1-1,1 1 1,0-1 0,0 1-1,-1 0 1,1-1-1,0 4 1,-1-2 5,0 1 1,0-1-1,0 0 0,-1 1 0,1-1 0,-1 0 1,0 0-1,1 0 0,-1 0 0,-1 1 0,1-1 0,-2 3 1,-26 38 37,18-27-19,-13 13-6,0-1-1,-1-1 0,-2-1 0,-42 33 0,-37 36 39,101-91-50,-1 1 0,2 0 0,-1 0 0,1 0 0,-5 9-1,8-14-9,0 0 0,1 1 0,-1-1 0,1 1-1,-1-1 1,1 1 0,0-1 0,-1 1 0,1 0-1,0-1 1,0 1 0,0-1 0,0 1 0,0 0-1,1-1 1,-1 1 0,0-1 0,1 1-1,-1-1 1,1 1 0,0-1 0,-1 1 0,1-1-1,0 0 1,0 1 0,0-1 0,0 0 0,0 0-1,2 3 1,2-1-4,-1-1-1,0 1 0,1 0 1,-1-1-1,1 0 0,0 0 1,0-1-1,-1 1 0,1-1 1,0 0-1,1 0 0,-1 0 1,0-1-1,0 0 0,7-1 1,12-1-27,0-1 0,23-6 0,-28 6 27,9-3 9,14-3 24,-1 2-1,56-2 1,-86 8-24,0 1 0,0 1 0,0 0 0,-1 0 0,1 1 1,0 0-1,-1 1 0,1 0 0,-1 1 0,0 0 0,0 1 0,-1 0 1,1 0-1,11 9 0,-16-9-6,0 0 0,0 0 0,-1 1 1,1 0-1,-1 0 0,-1 0 0,1 0 0,-1 0 0,0 1 1,0-1-1,-1 1 0,0 0 0,0 0 0,0 0 0,-1 0 1,0 0-1,-1 0 0,1 0 0,-2 14 0,-1-2 9,-1-1 1,0 1-1,-2-1 0,0 0 0,0 0 0,-13 24 0,0-6 20,-2 0-1,-2-1 0,-1-1 0,-41 45 0,5-14 100,-70 58-1,118-114-111,-13 13 97,-1-1 1,-34 20-1,52-36-83,0-1-1,0 0 1,0-1 0,-1 1-1,1-2 1,-1 1 0,0-1 0,0 0-1,0-1 1,0 1 0,0-2-1,0 1 1,0-1 0,-11-1-1,17 0-47,-1 1-1,0-1 0,1 1 1,-1-1-1,0 0 0,1 0 1,-1 0-1,1 0 0,-1 0 1,1-1-1,0 1 0,0-1 1,0 0-1,-1 0 0,1 1 1,1-1-1,-1 0 0,0-1 1,0 1-1,1 0 0,0 0 1,-1-1-1,1 1 0,0-1 1,0 1-1,0-1 0,0 1 1,1-1-1,-2-5 0,2 0-239,0 0-1,0 0 0,1 0 1,0-1-1,0 1 1,1 0-1,0 0 1,0 1-1,4-11 0,31-53-793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3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6 726 7802,'39'-19'2087,"-39"19"-2093,0 0-1,0 0 1,0 0 0,1 0 0,-1-1 0,0 1 0,0 0-1,0 0 1,0 0 0,0 0 0,1 0 0,-1 0 0,0 0-1,0 0 1,0 0 0,0 0 0,1 0 0,-1 0 0,0 0-1,0 0 1,0 0 0,1 0 0,-1 0 0,0 0-1,0 0 1,0 0 0,0 0 0,1 0 0,-1 0 0,0 0-1,0 0 1,0 0 0,0 0 0,1 0 0,-1 0 0,0 1-1,0-1 1,0 0 0,0 0 0,0 0 0,0 0 0,1 0-1,-1 0 1,0 1 0,0-1 0,0 0 0,0 0-1,0 0 1,0 0 0,0 1 0,0-1 0,0 16-423,0-1 517,-15 168-60,-22 211 1694,48-478-1541,33-127 1,58-135-122,-69 258-48,80-149 0,-91 198-12,1 2 1,40-49 0,-53 73 0,1 1 0,1 1 0,-1 0 0,2 0 0,0 2 1,0-1-1,0 1 0,1 1 0,29-12 0,-39 19-5,-1-1-1,0 1 1,0 0 0,1 1-1,-1-1 1,0 1 0,1-1-1,-1 1 1,0 0 0,1 0-1,-1 0 1,1 1 0,-1-1-1,0 1 1,1 0 0,-1 0-1,0 0 1,0 0 0,0 1-1,0-1 1,0 1 0,0 0-1,5 4 1,-5-3-1,0 1-1,0 0 1,0 0-1,0 0 1,-1 0-1,1 0 1,-1 1-1,0-1 1,0 1-1,-1 0 1,0-1-1,0 1 1,0 0-1,0 0 1,0 0-1,-1 8 1,-1 10 5,-1 0 0,-1 0 0,-1-1 1,-1 1-1,0-1 0,-10 22 0,-4 4 4,-41 76-1,41-95 25,-1 0 1,-1-2-1,-48 49 1,-14 18 29,81-91-59,-1-1 0,1 1 1,0 1-1,1-1 0,-1 0 0,0 0 0,1 0 1,0 1-1,0-1 0,-1 7 0,2-8-3,0-1-1,0 0 1,0 1 0,0-1-1,0 0 1,0 1-1,1-1 1,-1 0-1,1 0 1,-1 1-1,1-1 1,-1 0-1,1 0 1,0 0-1,0 1 1,-1-1-1,1 0 1,0 0-1,0 0 1,0 0-1,0-1 1,0 1-1,0 0 1,0 0-1,1-1 1,-1 1-1,0 0 1,0-1-1,1 1 1,-1-1-1,3 1 1,6 2-15,1-1 0,0 0 0,0-1 0,0 0 0,0 0 0,16-2 0,69-12 25,-57 7 7,112-11 71,88-16-17,-224 30-65,0-1-1,0-1 1,0 0-1,-1-2 1,0 1-1,0-1 1,0-1-1,-1-1 1,20-16-1,-28 20 14,1 0-1,-1 0 1,0-1-1,0 0 1,-1 0-1,0 0 1,0-1-1,0 0 1,-1 1-1,0-1 0,0 0 1,0-1-1,-1 1 1,0 0-1,-1-1 1,0 1-1,0-1 1,0 1-1,-1-1 1,0 1-1,-3-13 0,2 12-4,-1 1 0,-1 0-1,1 0 1,-1 1-1,0-1 1,-1 1 0,0-1-1,0 1 1,0 0-1,-1 0 1,0 1 0,0 0-1,0 0 1,-1 0-1,1 0 1,-1 1-1,0 0 1,-1 0 0,-8-4-1,10 5-3,0 1-1,-1-1 1,1 1-1,-1 0 1,1 1-1,-1-1 1,0 1-1,0 0 1,0 1-1,0-1 1,1 1-1,-1 1 1,0-1-1,0 1 1,0 0-1,0 0 1,1 0-1,-1 1 1,0 0-1,1 0 1,-1 0-1,1 1 1,0 0-1,-7 5 1,2 1-8,2 0 0,-1 1 0,1 0 1,1 0-1,0 0 0,0 1 0,1 0 0,0 1 0,1-1 1,1 1-1,-6 19 0,5-11-2,1 0 0,0 1 1,1-1-1,2 1 0,0 0 1,2 27-1,1-40 3,-1-1 1,1 1-1,0-1 1,1 1-1,-1-1 1,2 0-1,-1 0 1,1 0 0,0-1-1,0 1 1,1-1-1,8 10 1,-10-13 3,0 0-1,1 0 1,-1 0 0,0 0 0,1 0 0,0-1 0,0 1 0,0-1 0,0 0 0,0 0 0,0-1 0,1 1 0,-1-1 0,0 0 0,1 0 0,-1 0 0,1-1 0,-1 0-1,1 0 1,-1 0 0,1 0 0,7-2 0,-9 1 7,0 0-1,-1 0 0,0-1 1,1 1-1,-1-1 0,0 1 0,0-1 1,1 0-1,-1 0 0,-1 0 1,1 0-1,0 0 0,0 0 1,-1 0-1,3-6 0,16-39 109,-17 39-99,5-18 49,7-39 0,2-7-10,-16 69-58,0 0 1,0 0-1,1 0 0,-1 0 0,1 1 0,0-1 0,0 1 0,0-1 0,0 1 0,0-1 1,0 1-1,1 0 0,-1 0 0,1 0 0,0 1 0,4-3 0,5-2-14,-1 1-1,26-6 1,-10 3 22,50-20-1,-27 9-11,62-15 0,-110 34 3,37-5-34,-38 4 36,0 1 0,0 0 0,0 0-1,0 0 1,-1 0 0,1 0 0,0 0-1,0 1 1,0-1 0,0 0 0,0 0 0,0 1-1,0-1 1,0 0 0,-1 1 0,1-1-1,0 1 1,0-1 0,-1 1 0,1 0-1,0-1 1,0 1 0,-1 0 0,1-1-1,-1 1 1,1 0 0,-1 0 0,1-1-1,-1 1 1,1 0 0,-1 0 0,0 0-1,1 0 1,-1 0 0,0 1 0,0 52 165,0-31-104,4 40 0,-1-39-46,2 0-1,7 23 1,-9-38-13,0-1 1,0 0 0,1 0 0,0-1 0,1 1 0,0-1 0,0 0 0,0 0 0,8 7 0,-10-11-2,-1-1-1,1 0 1,-1 0 0,1 0 0,0-1 0,0 1 0,0 0 0,0-1 0,0 0-1,0 0 1,0 0 0,0 0 0,1-1 0,-1 1 0,0-1 0,1 1 0,-1-1-1,0 0 1,0-1 0,1 1 0,-1-1 0,0 1 0,0-1 0,1 0 0,-1 0 0,0 0-1,0-1 1,0 1 0,0-1 0,0 1 0,-1-1 0,4-3 0,6-4 22,-1 0-1,0-1 1,0-1 0,-1 0 0,16-23 0,-3-3 5,-1-1-1,-2 0 1,-1-2 0,-3 0-1,-1-1 1,-2-1 0,14-79-1,-23 104-16,-1 27-114,-1 6 46,1 0 49,1-1 0,0 1 1,1 0-1,1-1 0,1 0 0,12 21 1,-17-32 6,1 1 0,0-1 0,0 0 1,1 0-1,-1 0 0,1-1 1,0 1-1,0-1 0,0 0 0,0 0 1,1 0-1,-1-1 0,1 1 1,0-1-1,0 0 0,0 0 0,-1-1 1,2 0-1,-1 0 0,0 0 1,0 0-1,0-1 0,0 0 1,8 0-1,-4-2 7,0 0-1,0-1 1,0 0 0,-1 0 0,1 0-1,-1-2 1,0 1 0,0-1 0,0 0-1,-1 0 1,0-1 0,0 0 0,11-12-1,1-4 56,-1 0 0,-1 0 0,17-31-1,-16 22 30,-1 0-1,15-42 1,-27 61-71,-1 0 0,0-1 1,-1 1-1,-1-1 0,0 0 1,-1 0-1,0 0 0,-1 0 1,-2-17-1,2 29-21,0 0 1,0 0-1,0 0 0,0-1 1,-1 1-1,1 0 1,0 0-1,-1 0 0,1 0 1,-1 0-1,1 0 0,-1 0 1,0 0-1,-1-1 0,2 2 1,-1-1-1,1 1 0,0 0 0,-1 0 0,1 0 0,-1-1 0,1 1 0,0 0 0,-1 0 0,1 0 1,-1 0-1,1 0 0,-1 0 0,1 0 0,0 0 0,-1 0 0,1 0 0,-1 0 0,1 1 0,-1-1 0,1 0 1,0 0-1,-1 0 0,1 0 0,-1 1 0,-3 2-7,1-1-1,0 1 1,0 0-1,0 0 1,1 0-1,-5 7 1,-8 13 3,2 0 0,0 0 0,2 1-1,0 1 1,2 0 0,1 0 0,0 1 0,2 0 0,2 0 0,0 0 0,1 1 0,2-1-1,1 1 1,1 0 0,1-1 0,1 1 0,8 29 0,-7-42-1,2 0 0,-1 0 1,1-1-1,1 0 0,0 0 0,1-1 0,1 0 1,0 0-1,0-1 0,1 0 0,0-1 0,1 0 1,0-1-1,20 13 0,-22-16 4,1 0 0,0-1 1,0 0-1,0-1 0,1 0 0,0 0 0,0-1 0,-1-1 0,2 0 1,-1 0-1,0-1 0,0-1 0,0 0 0,1 0 0,-1-1 0,0-1 0,0 1 1,0-2-1,13-4 0,-18 5 10,0-1 0,0 1 0,0-1 0,0-1 0,0 1 0,-1-1 0,0 0 0,0 0 0,0 0 0,0-1 0,0 0 0,-1 0 0,0 0 0,0-1 0,-1 1 0,1-1 0,-1 0 0,0 0 0,-1 0 0,0 0 0,0 0 0,0-1 0,1-6 0,-1 0-12,-1 0 1,-1 0-1,0 0 0,-1 0 0,0 0 0,-1 0 1,0 0-1,-1 0 0,-1 1 0,-7-19 1,11 29 2,-11-26 55,-27-49-1,38 94-77,0 1 16,1-1 0,0 0-1,2 0 1,0 0 0,1 0-1,0-1 1,2 1 0,0-1-1,15 29 1,-16-36 5,1-1 0,0 1 0,0-2 0,0 1 0,1-1 0,0 0 1,0 0-1,1-1 0,0 0 0,0 0 0,0-1 0,1 0 0,0 0 0,0-1 0,0 0 0,0-1 0,1 0 0,18 3 1,-17-5 19,1 0 0,0-1 1,0 0-1,-1-1 1,1 0-1,0-1 0,-1 0 1,1-1-1,-1 0 1,0-1-1,0-1 0,0 1 1,-1-2-1,0 1 1,19-14-1,0-4 61,-1-1 0,-1-2 0,41-48 0,-36 33-12,-25 31-49,0 0 0,1 0 0,0 0 1,1 1-1,0 0 0,0 1 0,20-14 0,-25 20-16,-1 1 1,1 0-1,0 0 1,0 0-1,0 0 0,-1 0 1,1 1-1,0 0 1,0 0-1,0 0 0,0 0 1,0 0-1,0 1 1,0 0-1,-1 0 0,1 0 1,0 0-1,-1 1 1,1-1-1,0 1 0,-1 0 1,4 3-1,9 5 10,-1 1 0,0 1 0,17 19 0,-15-16-6,2 4-23,93 78-190,-95-84-56,1-1-1,0 0 0,1-2 0,35 15 1,-49-23 128,0 0-1,0-1 1,0 1 0,0-1 0,0 0-1,1-1 1,-1 1 0,0-1 0,0 0 0,0 0-1,1-1 1,-1 0 0,7-1 0,-8 0 35,-1 1 1,0-1-1,1 0 1,-1 1-1,0-1 1,0-1-1,0 1 1,-1 0-1,1-1 1,0 0 0,-1 1-1,0-1 1,0 0-1,0 0 1,0 0-1,0-1 1,0 1-1,-1 0 1,0-1-1,2-5 1,1-4 48,-1-1 0,-1 0 0,0 0 0,-1 0 0,-1 0 0,0 0 0,-1 0 1,0 0-1,-1 0 0,-1 1 0,0-1 0,-1 0 0,0 1 0,-1 0 0,0 0 0,-1 0 0,-16-23 0,6 12 106,-1 1 0,-1 1-1,-1 1 1,-1 0-1,-1 1 1,0 1 0,-2 2-1,-25-17 1,2 6-124,-1 2-1,-82-32 1,-9 13-11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38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6537,'-61'24'2193,"46"7"-2249,18 4-128,52-10-200,26-6-256,32-17-185,25-13 481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2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6252 663 4857,'29'-16'935,"0"1"0,37-13 0,-39 17-1092,0 0 0,-1-2 1,26-18-1,-45 26 176,0-1 1,-1 0 0,0 0-1,0 0 1,-1-1 0,1 0-1,-1 0 1,5-10 0,-7 11 68,0 1 1,-1-1 0,1 0-1,-1 0 1,-1 0-1,1 0 1,-1 0 0,0-1-1,0 1 1,0 0-1,-1-11 1,-1 14-80,0 1-1,1 0 1,-1-1-1,0 1 1,0 0-1,0-1 1,0 1-1,-1 0 1,1 0-1,-1 0 1,1 0-1,-1 0 1,0 1 0,1-1-1,-1 0 1,0 1-1,0-1 1,0 1-1,-1 0 1,1 0-1,-3-2 1,-6-1-17,0 0 0,-1 0 0,-13-2 0,7 2 89,-224-80 1442,-7-1-769,69 34-344,-55-13 62,174 51-407,-121-10 0,49 20-56,0 6 0,-199 30 0,-260 79 16,411-68 13,3 7-1,-317 138 0,243-72-16,-263 112 30,207-100-3,208-82-10,-95 62 0,-213 156 42,260-168-54,30-12-12</inkml:trace>
  <inkml:trace contextRef="#ctx0" brushRef="#br0">1027 1665 12318,'-32'26'13,"-152"155"16,-142 240 86,196-243-105,128-176-9,-10 15 13,-1 0 0,0-1 0,-1 0 0,-1-1-1,-30 24 1,44-39-8,0 1-1,0 0 1,0-1-1,0 1 0,0-1 1,0 1-1,0-1 0,0 1 1,0-1-1,-1 0 1,1 1-1,0-1 0,0 0 1,0 0-1,0 0 0,0 0 1,-1 0-1,1 0 1,0 0-1,0-1 0,0 1 1,0 0-1,-2-1 0,1 0 3,1 0-1,-1-1 1,1 1-1,-1 0 1,1-1-1,-1 1 1,1-1-1,0 1 1,0-1-1,0 0 0,0 1 1,-1-5-1,-3-6 21,2 0-1,-1 0 0,-2-21 0,4 20-15,-9-44-2,2 0-1,3-1 1,3-116 0,4 162-7,0 0 0,1 0 0,5-17 0,-6 26-3,0 1 0,0-1-1,0 1 1,0-1 0,0 1-1,0-1 1,0 1 0,1-1-1,-1 1 1,1 0 0,0 0-1,0 0 1,0 0 0,0 0-1,0 0 1,0 1 0,0-1-1,1 1 1,-1-1 0,1 1-1,3-2 1,-4 3-2,0 0-1,-1 0 1,1 1-1,0-1 1,-1 0 0,1 1-1,0-1 1,0 1-1,-1-1 1,1 1 0,-1 0-1,1 0 1,-1 0-1,1 0 1,-1 0-1,1 0 1,-1 0 0,0 0-1,0 0 1,0 1-1,1-1 1,-1 1 0,0-1-1,-1 0 1,1 1-1,1 3 1,2 2-11,-1-1 0,0 1 0,0 1 1,3 12-1,-3 8 9,0 0-1,-2 1 1,-1-1 0,-5 36 0,1-7 6,0-15-1,0 42 5,4-77-9,0 0 0,1 1 1,0-1-1,0 0 0,1 0 1,-1-1-1,2 1 0,4 12 1,-5-16-1,0 0 0,0 0 1,1 0-1,-1-1 0,1 1 1,-1-1-1,1 0 0,0 1 1,0-1-1,0 0 0,0-1 1,0 1-1,0 0 0,0-1 0,0 0 1,1 0-1,-1 0 0,1 0 1,-1 0-1,1-1 0,-1 0 1,4 1-1,6-1-3,0-1-1,0 0 1,-1-1 0,24-6-1,-7 0 10,0-2-1,0-1 0,-1-2 0,46-28 0,-34 16 21,-1-3 0,49-45 0,-68 54 9,0-1-1,24-32 1,-38 44-24,0-1 0,-1 1 1,0-1-1,0 1 0,-1-1 0,0-1 1,-1 1-1,0 0 0,0-1 1,1-11-1,-4 17-8,-1 0 0,1 0 0,-1 0 0,1 0 0,-1 0 0,0 0 0,-1 0 0,1 0 0,-1 0 0,1 1 0,-1-1 0,0 1 0,-1-1 0,1 1 0,-1 0 1,1 0-1,-1 0 0,0 0 0,0 0 0,0 0 0,0 1 0,-1 0 0,1-1 0,-8-2 0,0-1-15,-1 1 1,0 0 0,0 0-1,-1 1 1,1 1-1,-24-4 1,8 5-58,1 1 1,0 1 0,0 1-1,-29 6 1,-107 29-543,-20 19-56,-49 31 286</inkml:trace>
  <inkml:trace contextRef="#ctx0" brushRef="#br0">1094 1612 12299,'-7'5'1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43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3770 542 7658,'-4'-93'2412,"-5"-48"-1994,6 125-387,0-1 1,-1 1 0,-1 0-1,0 0 1,-2 0-1,-10-21 1,10 25 22,-1 0 0,0 0 0,-1 1-1,0 0 1,-1 0 0,0 1 0,0 0 0,-1 1 0,-1 0 0,1 1 0,-2 1-1,1-1 1,-1 2 0,0 0 0,0 0 0,0 1 0,-1 1 0,0 0 0,-18-2 0,2 2-6,0 2 1,-1 1 0,1 1 0,0 2 0,0 1 0,-1 1-1,2 2 1,-1 1 0,-54 20 0,-11 12-25,-140 81 1,214-109-6,-142 84 20,4 7 0,-212 177 0,288-205-17,3 4 0,3 3 1,5 4-1,3 2 0,-95 159 0,110-149-3,5 2-1,4 3 1,-38 130-1,-63 332 22,36-10 11,105-521-47</inkml:trace>
  <inkml:trace contextRef="#ctx0" brushRef="#br0">163 4587 15737,'5'12'3,"35"65"19,3-2 1,4-3-1,82 101 0,-54-89-1,3-3 0,4-4 0,2-4 0,4-3 0,3-4 0,147 80-1,-99-74-5,2-7-1,3-6 0,3-6 0,1-6 1,3-8-1,1-5 0,1-8 1,2-6-1,172 0 0,-201-21 22,0-5 0,0-6 0,-1-6 1,-1-5-1,0-5 0,-3-6 0,0-5 0,-3-5 0,-2-5 0,-2-5 0,112-73 1,-105 47 85,-3-5 0,-4-5 0,177-182 0,-224 199-54,-3-3 1,-4-3-1,66-112 0,-85 118-32,-3-3-1,-3-1 0,-4-1 0,27-103 0,-26 41-15,-6-2 0,-6 0 0,2-168 1,-22 91-24,-37-305 0,13 338 8,-8 2 0,-9 2 0,-126-352 0,117 418-34,-4 2 0,-97-152 0,93 180-45,-4 3 0,-3 3 0,-107-103 0,98 116-94,-3 3-1,-3 3 1,-2 4 0,-2 3-1,-3 4 1,-2 4 0,-2 4-1,-174-55 1,144 65-200,-1 5 1,-188-17-1,163 34-279,-268 17-1,169 27-157,9 19 357</inkml:trace>
  <inkml:trace contextRef="#ctx0" brushRef="#br0">1021 4361 13206,'70'281'50,"-45"-207"12,3-2-1,4 0 1,3-2-1,2-2 1,4-2 0,79 99-1,-58-91 87,4-3 1,3-4-1,3-2 0,156 107 0,-162-131-50,2-3 0,2-2-1,1-4 1,1-3-1,2-3 1,0-3 0,2-4-1,0-2 1,2-5-1,110 5 1,-62-15 30,0-5 0,0-6 1,-1-6-1,0-5 0,221-65 0,-266 58-31,-1-3-1,-1-3 0,-1-4 0,-3-3 1,-1-4-1,-2-2 0,-2-4 0,71-65 0,-86 63-48,-1-1-1,-4-3 1,-1-2-1,-3-2 1,-3-2-1,-3-2 0,-2-1 1,-3-2-1,37-105 1,-43 80-31,-3-1 1,19-148-1,-30 109 17,-4-178-1,-22 67 6,-70-389-1,53 485-45,-5 1 0,-7 1 1,-7 3-1,-5 1 0,-7 3 1,-5 3-1,-157-238 0,167 299-50,-2 3 0,-4 2-1,-3 3 1,-2 2-1,-4 4 1,-1 3-1,-3 3 1,-3 3 0,-99-49-1,77 53-84,-2 3 0,-2 5 0,-1 5 0,-2 4 0,-1 5 0,-1 4 0,-151-8-1,139 23-6,-1 5-1,1 5 0,-207 35 0,246-22 120,1 2 1,1 4-1,1 4 0,1 3 1,2 3-1,-99 60 1,101-46 16,3 4 1,1 3 0,3 2 0,-105 117 0,103-91-2,3 3 1,4 3-1,-77 146 1,46-44-16,-72 215 0,-35 212 50,151-453 26,-36 229 1,73-314 12,4-6-4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4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4737 1 7106,'56'47'1841,"-56"-47"-1852,1 0-1,-1 0 1,0 0-1,1 0 0,-1 0 1,0 0-1,0 1 1,0-1-1,1 0 1,-1 0-1,0 0 0,0 1 1,0-1-1,1 0 1,-1 0-1,0 1 1,0-1-1,0 0 0,0 0 1,0 1-1,1-1 1,-1 0-1,0 0 1,0 1-1,0-1 0,0 0 1,0 0-1,0 1 1,0-1-1,0 0 1,0 1-1,0-1 1,0 0-1,0 0 0,0 1 1,-11 4 635,-7 2-421,-2 7-86,-63 42 438,49-34-453,0 0 1,-46 44-1,7-6-91,-84 57 479,-6-8 1,-298 150 0,137-130 163,-11-28-156,-166 25 75,362-94-490,-786 132 16,735-147 84,-281-8-1,397-12-115,1-3 0,1-4 0,0-2 0,-88-27 0,-47-15 42,106 39-50,101 15-42,-1 0 1,1 0-1,0 0 0,0 0 0,0 0 1,0 0-1,0 0 0,-1 0 0,1 0 1,0 0-1,0 0 0,0 0 0,0 0 0,0 0 1,0 0-1,0 1 0,-1-1 0,1 0 1,0 0-1,0 0 0,0 0 0,0 0 1,0 0-1,0 0 0,0 1 0,0-1 1,0 0-1,0 0 0,0 0 0,0 0 1,0 0-1,-1 0 0,1 1 0,0-1 1,0 0-1,0 0 0,0 0 0,0 0 0,0 0 1,0 0-1,1 1 0,-1-1 0,0 0 1,0 0-1,2 13 263,10 26-424,-3-11 186,24 112-60,-22-88-78,28 80 0,-40-129 71,-5-5 26,-15-13 44,-22-24 6,36 33-45,0-1-1,1 0 1,0 0 0,-6-10-1,10 13-17,0 0 0,0 1 0,1-1-1,0 0 1,-1 0 0,1 0 0,0 0 0,1 0-1,-1 0 1,1 0 0,0 0 0,0-7 0,3-6-36,0 0-1,2 1 1,0 0 0,1 0 0,0 0 0,1 0 0,1 1 0,0 1 0,1-1 0,18-21 0,8-5-179,80-75 1,-33 45 260,4 3 1,138-82-1,-98 83-9,-107 58-20,1 2 0,0 0 0,1 1 0,35-6 0,-51 11-6,0 1-1,0 0 1,0-1-1,0 2 1,0-1-1,1 1 1,-1 0-1,0 0 1,7 2-1,-10-2 3,1 1-1,-1-1 1,1 0-1,-1 1 1,1 0-1,-1-1 0,0 1 1,0 0-1,0 0 1,0 0-1,0 0 1,0 1-1,-1-1 1,1 1-1,-1-1 0,1 1 1,-1-1-1,1 5 1,1 2 11,-1 1 0,-1 0 0,1 0 0,-2 0 0,1 0 1,-1 0-1,-1-1 0,0 1 0,0 0 0,-1 0 0,-4 12 0,-6 17 63,-24 53 0,30-77-64,-52 112-217,-4-2 0,-7-3 0,-122 166 0,181-275-69,-1 2-478,-1 0 0,-23 23 0,0-14-15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4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4081 16353,'-6'788'44,"65"434"22,-57-1193-63,75 706-9,-73-700-90,2 0 0,1 0 0,13 36 1,-19-69 74,-1 0 0,1 0-1,0-1 1,0 1 0,0 0 0,0 0 0,0-1 0,0 1 0,2 1 0,-2-2 19,-1-1 0,0 0 0,1 0 0,-1 1 1,1-1-1,-1 0 0,0 0 0,1 0 0,-1 0 1,0 1-1,1-1 0,-1 0 0,1 0 0,-1 0 0,1 0 1,-1 0-1,0 0 0,1 0 0,-1 0 0,1 0 0,-1 0 1,0 0-1,1-1 0,-1 1 0,1 0 0,-1 0 0,1 0 1,2-3 22,-1 1 0,1-1 0,-1 1 0,1-1-1,-1 0 1,0 0 0,0 0 0,1-3 0,13-16 177,-11 17-183,2 0-1,-1 0 1,0 1 0,1-1 0,0 2-1,0-1 1,0 1 0,0 0 0,0 0-1,15-3 1,10 0-14,43-4 0,-39 6-3,209-29-43,337-30 101,-243 68 19,-1 23 13,132 5 36,-402-32-105,-22-1 16,0 2 0,69 11 0,-33 15 301,-82-28-331,1 0 1,-1 0-1,0 0 0,1 0 1,-1 0-1,0 0 0,1 0 0,-1 0 1,0 0-1,0 0 0,1 0 1,-1 0-1,0 0 0,1 0 1,-1 0-1,0-1 0,0 1 1,1 0-1,-1 0 0,0 0 0,0-1 1,0 1-1,1 0 0,-1 0 1,0 0-1,0-1 0,0 1 1,0 0-1,1-1 0,-1 1 0,0 0 1,0 0-1,0-1 0,0 1 1,0 0-1,0-1 0,0 1 1,0 0-1,0 0 0,0-1 1,0 1-1,0-1 0,0-23-28,-1 3 37,-19-241 24,-15-234-76,15 146 14,-15-245 31,14 199 108,-46-94 213,-3-37 87,69 144-364,3 77-12,-34-209 78,-7 114 25,26 277-143</inkml:trace>
  <inkml:trace contextRef="#ctx0" brushRef="#br0">1426 143 17310,'-138'52'-756,"-51"13"-516,-37 6 481</inkml:trace>
  <inkml:trace contextRef="#ctx0" brushRef="#br0">1524 279 11358,'-42'-26'401,"29"20"-309,0 0 0,-1 0 0,0 1 0,0 1 0,-20-3 0,1 3-62,0 2-1,-1 1 1,1 1 0,-44 7 0,-131 31-32,189-33 12,-109 23 23,-16 4 78,-161 16 0,174-42 329,-19 1 248,140-6-653,0-1 1,-19-3-1,-3 1 115,32 2-148,-1 0 0,1 0 0,0 0 0,0 0 1,0 0-1,0 0 0,0 0 0,0 0 0,-1 0 0,1 0 0,0 0 0,0 0 1,0 0-1,0 0 0,0 0 0,0 0 0,-1 0 0,1 0 0,0 1 0,0-1 1,0 0-1,0 0 0,0 0 0,0 0 0,0 0 0,0 0 0,0 0 0,-1 0 0,1 0 1,0 1-1,0-1 0,0 0 0,0 0 0,0 0 0,0 0 0,0 0 0,0 0 1,0 1-1,0-1 0,0 0 0,0 0 0,0 0 0,0 0 0,0 0 0,0 0 1,0 1-1,0-1 0,5 13 58,0 2-23,-2-7-34,16 44 95,-3 1 0,10 55 0,-19-46 28,-2 116 0,-19 62 106,3-97-44,-1 387 352,23 5-278,1 70-137,-17-19-37</inkml:trace>
  <inkml:trace contextRef="#ctx0" brushRef="#br0">2469 1694 18529,'-17'-154'0,"-9"-7"-49,-72-239 0,-67-175 38,149 511-10,-4 1 1,-2 0-1,-42-83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4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2616 0 8394,'-1'4'348,"1"0"0,-1 1 0,1-1 0,0 0 0,0 0 1,2 9-1,0 10-530,-3 11 91,-1 1-1,-2-1 1,-1 0-1,-18 62 1,-60 128-78,23-97 300,-5-3 0,-107 152 0,-190 211 663,342-461-752,-243 309 564,-268 357 767,199-211-1051,-11 15-273,231-349-168,88-118-120,-1-2 0,-53 44 1,34-42-474,42-27 637,-1-1 1,1 0-1,0 0 0,-1 0 0,1 0 0,-1-1 1,0 1-1,1-1 0,-1 1 0,1-1 0,-1 0 0,0 0 1,1 0-1,-6-1 0,6 0 25,-1-1-1,1 1 1,0-1-1,-1 1 1,1-1-1,0 0 1,0 0 0,0 0-1,1 0 1,-4-4-1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0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700 530 8146,'30'31'2387,"-28"-30"-2366,-1-1 1,1 0-1,-1 0 1,1 0-1,0 1 1,-1-1-1,1-1 1,0 1-1,-1 0 1,1 0-1,-1-1 1,1 1-1,-1 0 1,1-1-1,-1 0 1,3 0-1,1-1-27,32-10-41,-1-1-1,-1-2 1,0-2 0,48-30 0,-62 35 19,12-9 52,0-1 0,-1-1 0,-2-2 0,32-32 1,-10 0 363,52-71 0,-90 110-280,28-36 214,-39 50-295,1 1-1,-1-1 0,1 1 0,0 0 1,0 0-1,0 1 0,0-1 1,0 1-1,0 0 0,1 0 0,5-2 1,-8 4-24,0 0 0,0 0 0,0 0 0,0 0 0,0 1 1,0-1-1,0 0 0,0 1 0,0-1 0,-1 1 0,1 0 0,0 0 1,0 0-1,0 0 0,-1 0 0,1 0 0,-1 0 0,1 0 1,-1 1-1,1-1 0,-1 1 0,0-1 0,1 1 0,-1-1 1,0 1-1,1 3 0,5 6-8,-2 0-1,10 24 1,-13-30 6,15 51-15,-2 2 0,14 112 0,-19-97-42,14 94-72,14 86 60,5-92 134,-6-22-27,-32-115-37,-1 0 0,-1 1 0,0 42 0,-3-64-3,0 0 1,-1 0-1,1-1 1,-1 1-1,1 0 0,-1 0 1,0 0-1,0 0 1,0-1-1,0 1 0,-1 0 1,1-1-1,-3 5 1,2-6 2,1 0 0,-1 0 0,1 1 1,-1-1-1,0 0 0,1 0 1,-1 0-1,0-1 0,0 1 0,0 0 1,0-1-1,1 1 0,-1-1 0,0 0 1,0 1-1,0-1 0,0 0 1,0 0-1,0 0 0,0-1 0,0 1 1,-4-1-1,-7-3 27,1 1 0,0-2 0,-1 0-1,2 0 1,-1-1 0,-14-10 0,-65-50 289,84 61-287,-170-139 678,-47-36-351,-14 17-816,198 140 284,-1 2 1,-1 1-1,0 3 0,-1 1 0,-1 2 0,-89-16 1,105 27 75,-1 0 0,0 2 1,1 1-1,-1 2 0,-32 5 1,40-3-9,0 1 0,0 1 1,1 1-1,-1 0 1,1 2-1,1 0 1,-27 18-1,-45 42-223,87-66 319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1167 7370,'-6'-24'643,"2"11"-338,1 0 1,0-1 0,1 1-1,1-1 1,0 0-1,1-22 1,3 13-76,9-43 0,-10 59-169,0 0 0,0 0 0,1 1 0,0-1 0,0 1 0,0-1 0,1 1 0,0 0 0,0 1-1,9-10 1,-13 14-59,1 0 0,0 1 0,0-1 0,-1 0 0,1 1 0,0-1 0,0 0 0,0 1 0,-1-1 0,1 1 0,0 0 0,0-1 0,0 1 0,0 0 0,0-1 0,0 1 0,0 0-1,0 0 1,0 0 0,0 0 0,0 0 0,0 0 0,0 0 0,0 0 0,0 0 0,0 1 0,0-1 0,0 0 0,0 1 0,0-1 0,0 0 0,0 1 0,0-1 0,-1 1 0,1 0 0,1 0-1,0 2-2,1 0-1,-1-1 0,0 1 0,-1 1 0,1-1 0,0 0 0,-1 0 0,0 1 0,1-1 0,0 5 0,5 29 25,-2 1 1,-1-1-1,-1 65 1,-3-73-10,-2 74 50,-4 1 0,-5-1 0,-41 177 0,49-269-20,0 3 155,0-1-1,-2 0 0,-6 18 1,10-31-188,1 0 0,0 0 0,0 0 0,0 0 0,0 0 1,0 0-1,0 1 0,0-1 0,0 0 0,0 0 0,-1 0 1,1 0-1,0 0 0,0 0 0,0 0 0,0 0 0,0 0 0,0 0 1,-1 0-1,1 0 0,0 0 0,0 0 0,0 1 0,0-1 1,0 0-1,-1 0 0,1 0 0,0 0 0,0-1 0,0 1 1,0 0-1,0 0 0,-1 0 0,1 0 0,0 0 0,0 0 0,0 0 1,0 0-1,0 0 0,0 0 0,-1 0 0,1 0 0,0 0 1,0 0-1,0-1 0,0 1 0,0 0 0,0 0 0,0 0 0,0 0 1,-1 0-1,1 0 0,0-1 0,0 1 0,0 0 0,0 0 1,0 0-1,0 0 0,0 0 0,0-1 0,0 1 0,0 0 1,0 0-1,0 0 0,0 0 0,0 0 0,0-1 0,0 1 0,-3-15 285,-1-61 122,10-128-1,8 53-317,6 1 0,67-247 0,-80 370-108,2-1 1,0 2-1,17-32 0,-26 56 5,1 0 0,0 0-1,1 0 1,-1 1 0,0-1 0,0 0-1,1 1 1,-1-1 0,1 0-1,0 1 1,-1 0 0,1-1-1,0 1 1,0 0 0,0 0-1,0 0 1,0 0 0,0 0-1,0 1 1,0-1 0,0 0-1,0 1 1,0 0 0,0-1-1,1 1 1,-1 0 0,0 0-1,0 0 1,0 1 0,1-1-1,-1 0 1,0 1 0,0 0-1,0-1 1,0 1 0,0 0-1,0 0 1,3 2 0,5 4-14,1 0 0,-2 1 0,1 0 0,-1 0 1,13 16-1,8 12-1,-2 1-1,-2 1 1,-1 1 0,23 50 0,67 178-38,-61-132-28,-54-135 84,43 93-63,-36-82 54,0 0 0,0 0 0,1 0 0,1-1 0,14 14 0,-19-20 20,1 0 0,0 0 1,-1 0-1,2-1 0,-1 0 0,0 0 1,0-1-1,1 1 0,0-1 0,-1 0 1,1-1-1,0 1 0,12 0 1,-14-2 17,1 0 0,-1 0 0,1-1 0,-1 0 1,0 0-1,0 0 0,1 0 0,-1-1 0,0 1 0,0-1 1,0 0-1,0 0 0,-1-1 0,1 1 0,0-1 0,-1 0 1,0 0-1,0 0 0,5-5 0,-1-3 48,0 0 0,0 0 0,-1 0 0,0 0 0,-1-1 0,-1 0 0,1 0 0,-2-1 0,4-24 0,-2 3 35,-3 1 1,-1-57-1,-35-210-42,5 70-345,22 121-124,5 0-1,15-131 1,-10 207 205,1 1 0,3-1 0,17-57 0,-22 86 115,0 0 1,0 0-1,0 0 0,1 0 1,-1 0-1,1 0 0,5-6 1,-6 9 27,-1 0 1,1-1-1,-1 1 0,1 0 1,0 0-1,0 0 1,-1 0-1,1 0 1,0 1-1,0-1 1,0 0-1,0 1 1,0 0-1,0-1 1,0 1-1,3 0 1,0 0-18,-1 1 1,0 0 0,1 1-1,-1-1 1,0 1 0,7 3 0,-11-5 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23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0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893 1620 3185,'0'1'99,"0"-1"-1,1 1 0,-1 0 0,1-1 0,-1 1 0,1-1 0,-1 1 0,1-1 0,0 1 0,-1-1 0,1 1 0,0-1 0,-1 0 0,1 1 1,0-1-1,-1 0 0,1 0 0,0 1 0,0-1 0,-1 0 0,1 0 0,0 0 0,0 0 0,-1 0 0,1 0 0,0 0 0,0 0 0,1-1 1,29-7 833,-13 3-883,30-8 163,-1-2 1,79-35-1,86-59 319,-95 47-274,116-62 1138,226-160 0,374-217 1743,-705 432-2953,103-52 3,260-82-57,-435 186-126,0 2 1,69-8-1,-113 22-2,13-3-3,1 2 0,44 1 0,-65 1 4,0 1 0,-1 0 0,1 0 0,0 1 0,-1-1 1,1 1-1,-1 0 0,1 0 0,-1 1 0,0-1 0,0 1 0,0 0 0,0 0 0,-1 0 1,1 1-1,-1-1 0,0 1 0,0 0 0,0 0 0,4 8 0,2 6 4,-1 1-1,0-1 0,8 36 0,-9-28-10,19 60 9,109 394 103,-30-53 23,83 325 66,-166-667-181,194 671 1159,4-60 162,16 48-950,1-26-276,268 787 171,-377-1175-166,-36-86 121,-92-242-220,1-1 1,-1 0-1,1 1 0,0-1 1,-1 1-1,1-1 0,0 0 1,0 1-1,2 0 0,-3-2-5,0 0-1,0 0 0,0 0 0,0 1 1,-1-1-1,1 0 0,0 0 0,0 0 0,0 0 1,0 0-1,0 0 0,0 0 0,0 0 0,0 0 1,0 0-1,0 0 0,0 0 0,0 0 0,0 0 1,0 0-1,0 0 0,0 0 0,0 0 0,0 0 1,0 0-1,0 0 0,0 0 0,0 0 1,0 0-1,0 1 0,0-1 0,0 0 0,0 0 1,0 0-1,0 0 0,0 0 0,0 0 0,0 0 1,0 0-1,0 0 0,0 0 0,0 0 0,0 0 1,0 0-1,0 0 0,0 0 0,0 0 1,0 0-1,0 0 0,1 0 0,-1 0 0,0 0 1,0 0-1,-1 0 89,-13-9 83,2-2-265,1 2 0,-1 0 0,-1 0 0,0 1 0,0 0 0,-1 1 0,1 1-1,-1 0 1,-30-7 0,-150-19-517,-5 15 121,55 11-311,-175 15-1,-144 46-865,326-29 1512,0 6-1,2 5 0,-154 66 0,-245 135 338,51 54 395,-113 86 629,465-292-1139,30-19-40,-150 102 61,247-167-95,-1 1-1,1-1 1,0 0-1,-1 0 1,1 0-1,-1 0 1,1-1-1,-1 0 1,0 0 0,-8 1-1,10-2-3,1 0 0,0-1 0,-1 1 1,1 0-1,-1-1 0,1 1 0,0-1 0,-1 0 0,1 0 0,0 0 0,0 0 0,0 0 1,0-1-1,0 1 0,0 0 0,0-1 0,0 0 0,0 1 0,0-1 0,1 0 1,-1 0-1,-1-2 0,-7-16-6,0 1 1,1-1-1,1-1 1,-9-34 0,-2-6 4,-139-417 47,8 44 163,-69-168 197,41 96-401,75 223-41,27 75 9,-53-160-27,11-31 31,-63-187 39,126 433-10,-233-666 29,120 187-1,58 188 238,15 103-256,90 322-423,-4-34-1,8 44-628,1-1 0,0 1 0,0 0 0,1 0 0,0 0 0,4-12 0,-1 3-2695,-1-3-2298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394 460 11322,'-26'1'1736,"-34"7"0,42-5-2087,1 1-1,-1 1 1,1 1 0,0 0 0,0 1-1,1 1 1,0 0 0,1 2-1,-17 11 1,21-11 399,1-1 0,0 1 0,1 1 0,0 0 0,0 0 0,1 1 1,0 0-1,1 0 0,1 1 0,0-1 0,1 2 0,0-1 0,1 0 0,0 1 0,-1 15 0,1-2 42,1-1 0,2 1 0,0 0 0,2-1 0,1 1 0,1-1-1,7 28 1,-7-42-86,0-1 0,1 0 0,0 0 0,0 0 0,1-1 0,1 1 0,-1-1 0,13 15-1,-16-22 0,1 0 0,-1-1-1,1 1 1,0-1 0,-1 1-1,1-1 1,1 0 0,-1 0-1,0 0 1,0 0 0,1-1-1,-1 1 1,1-1 0,-1 0-1,1 0 1,0 0 0,-1-1-1,1 1 1,0-1 0,-1 0-1,1 0 1,0 0 0,0-1-1,-1 1 1,1-1-1,0 0 1,-1 0 0,1 0-1,-1 0 1,7-4 0,-1 0 8,0-1 0,-1 0 1,0 0-1,0-1 0,0 0 1,-1 0-1,0 0 1,-1-1-1,0-1 0,0 1 1,0-1-1,6-14 0,0-2 28,-2-1 0,0 0 0,9-41-1,-8 11 33,-2 0-1,-3-1 1,-1-108-1,-5 158-63,-1-4-35,2 15-40,3 27-26,16 129 27,-13-92 78,23 103 0,-27-160-7,0 0 1,1 0-1,0-1 1,1 0-1,0 0 0,0 0 1,1 0-1,11 13 1,-14-20 2,0 0 1,0 0-1,0 0 1,0-1 0,0 0-1,0 1 1,1-1 0,-1 0-1,1-1 1,-1 1-1,1 0 1,0-1 0,0 0-1,0 0 1,0 0-1,0-1 1,0 1 0,0-1-1,0 0 1,0 0 0,0 0-1,0-1 1,-1 1-1,1-1 1,0 0 0,7-2-1,3-3 16,-1-1 0,0 0 0,0 0-1,-1-1 1,0-1 0,-1 0 0,1 0-1,-2-1 1,1-1 0,-1 0 0,-1 0-1,0-1 1,-1 0 0,0-1 0,-1 0 0,6-13-1,-5 7-27,0 0 0,-1 0 0,-1-1-1,-1 0 1,0 0 0,-2 0 0,0-1-1,-2 1 1,0-1 0,-4-40 0,1 50-40,0 1 0,0 0 0,-5-12 0,6 19 35,0 0 0,0 1 0,0-1 1,0 1-1,-1 0 0,1-1 0,-1 1 0,1 0 1,-1 0-1,0 0 0,0 0 0,0 0 0,0 0 1,0 0-1,0 1 0,-1-1 0,-3-1 1,6 3 8,0 0 0,0 0 1,-1 0-1,1 0 0,0 0 1,0 0-1,0 0 0,0 0 1,-1 0-1,1 0 1,0 1-1,0-1 0,0 0 1,0 0-1,0 0 0,-1 0 1,1 0-1,0 0 0,0 1 1,0-1-1,0 0 1,0 0-1,0 0 0,0 0 1,-1 0-1,1 1 0,0-1 1,0 0-1,0 0 0,0 0 1,0 0-1,0 1 0,0-1 1,0 0-1,0 0 1,0 0-1,0 1 0,0-1 1,0 0-1,0 0 0,0 0 1,0 0-1,0 1 0,0-1 1,0 0-1,1 0 1,-1 0-1,0 0 0,0 0 1,0 1-1,0-1 0,0 0 1,0 0-1,1 0 0,4 16-32,-3-12 30,3 9 0,2 1 0,-1-1 1,2-1-1,0 1 0,0-1 1,11 11-1,-13-16 2,0 0 0,1-1 0,0 1 0,0-1 0,0-1-1,1 1 1,0-1 0,0-1 0,0 1 0,15 4 0,-20-8 12,1 0 1,-1-1-1,1 1 1,-1-1-1,1 0 1,-1 0-1,0 0 1,1-1-1,-1 1 1,1-1-1,-1 0 1,0 0-1,1 0 1,-1 0-1,0-1 1,0 1-1,0-1 1,0 0-1,0 1 1,0-1-1,0-1 1,-1 1-1,1 0 1,-1-1-1,0 1 1,1-1-1,-1 0 1,0 0-1,2-5 1,3-4 65,-2 1 1,1-1 0,-2 1 0,0-2 0,0 1 0,3-22-1,-3 4 78,-2-1-1,-1 1 1,-1 0-1,-7-50 1,-32-119 274,8 51-376,27 111-58,3 36 2,1 0-1,0 0 1,0 0 0,0 0 0,0 0-1,1 0 1,-1 0 0,0 0-1,0 0 1,1 0 0,-1 0 0,0 0-1,1 0 1,0-2 0,-1 3 1,1 0 0,-1 0 0,0-1 0,1 1 0,-1 0 0,0 0 1,0 0-1,1 0 0,-1 0 0,0-1 0,1 1 0,-1 0 0,0 0 1,1 0-1,-1 0 0,1 0 0,-1 0 0,0 0 0,1 0 0,-1 0 1,0 0-1,1 0 0,-1 1 0,0-1 0,1 0 0,-1 0 0,0 0 0,1 1 1,2 0-11,-1 1 0,1 0 1,-1 0-1,1 0 1,-1 1-1,0-1 1,3 4-1,14 22 0,-1 1-1,-1 0 1,-2 1-1,14 38 1,-1-4 21,38 89 55,78 272 1,-116-315-95,-5 1 0,-5 1 0,6 163 0,-23-224 16,-2 1-1,-2-1 1,-3 0-1,-2 0 1,-19 70-1,19-96 49,-1-1-1,-1 0 0,0 0 0,-2-1 1,-1 0-1,-1-1 0,-1-1 0,0 0 0,-2-2 1,0 1-1,-1-2 0,-34 26 0,40-35-12,0-1 0,0 0 0,-1-1 0,-1 0 0,1-1-1,-1-1 1,0 0 0,0-1 0,0-1 0,-1 0 0,1-1 0,-16 1-1,18-3-96,0 0-1,0-1 0,1-1 1,-1 0-1,0 0 0,1-1 0,-1-1 1,1 0-1,0 0 0,0-1 1,1 0-1,-1-1 0,1-1 1,1 1-1,-15-13 0,8 3-237,2 0 0,-1 0-1,2-2 1,0 0 0,1 0-1,1-1 1,1 0 0,-11-30 0,6 3-95,-9-48 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4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 1938 7722,'1'-1'169,"-1"0"1,0 1 0,0-1-1,0 0 1,0 0 0,0 1 0,0-1-1,0 0 1,0 0 0,0 1-1,0-1 1,0 0 0,0 1 0,-1-1-1,1 0 1,0 1 0,0-1-1,-1 0 1,1 1 0,0-1 0,-1 0-1,1 1 1,-1-1 0,1 1-1,-1-1 1,1 1 0,-1-1 0,0 1-1,0-1 1,-1 1-150,1 0 0,-1 1 0,0-1 1,0 1-1,1-1 0,-1 1 0,1 0 0,-1 0 0,0 0 0,1-1 1,0 1-1,-3 2 0,-18 14-19,1 2-1,0 0 1,1 1 0,2 1 0,-21 29 0,29-38-20,-71 99-378,5 3-1,-93 185 0,150-260 418,-18 47 0,30-54 144,7-32-158,0 1 0,-1-1 1,1 1-1,0-1 0,0 1 0,0-1 0,0 1 1,0-1-1,0 1 0,0-1 0,0 1 1,0-1-1,0 1 0,0-1 0,1 1 1,-1-1-1,0 1 0,0-1 0,0 1 0,1-1 1,-1 1-1,0-1 0,0 0 0,1 1 1,-1-1-1,0 1 0,1-1 0,-1 0 0,1 1 1,-1-1-1,0 0 0,1 0 0,-1 1 1,1-1-1,-1 0 0,1 0 0,-1 0 0,1 1 1,-1-1-1,1 0 0,-1 0 0,1 0 1,-1 0-1,1 0 0,-1 0 0,1 0 1,-1 0-1,2 0 0,20-10 138,-11 2-102,-1 0-1,1-1 1,-2 0 0,1-1-1,7-11 1,41-58 75,-38 49-94,-6 11-16,166-218 7,-177 234-28,0 0 1,0-1-1,0 1 0,1 0 1,-1 1-1,1-1 0,0 1 1,0-1-1,6-2 0,-9 5 7,0 0 1,0-1-1,0 1 0,1 0 0,-1 0 0,0 0 0,0 0 0,0 0 0,0 0 0,0 0 0,0 0 0,0 1 0,0-1 1,0 0-1,0 1 0,0-1 0,1 1 0,0 1-1,-1-1 0,1 0 0,-1 0 0,1 1 0,-1-1 0,0 1 0,0-1 0,0 1 0,0 0 0,0-1 0,0 1 0,1 3 0,5 18-52,8 45 0,4 12 37,-15-65 19,1-1 1,1-1-1,0 1 1,1-1-1,1 0 1,0-1-1,17 22 1,-22-31 11,0 0 0,0 0 0,0 0 0,0 0 0,1 0 0,-1-1 0,1 1 0,0-1 0,0 0 0,0 0 0,0-1 0,0 1 0,0-1 0,0 0 0,0 0 0,1 0 0,-1 0 0,0-1 0,1 0 0,-1 0 0,0 0 0,1 0 0,-1-1 0,0 1 0,0-1 0,1 0 0,-1-1 0,0 1 0,0-1 0,0 0 0,6-3 0,1-3 61,1 0-1,-1 0 1,0-1 0,-1-1-1,0 0 1,16-20 0,-7 3 146,30-53 1,-27 34-86,-1 0-1,-3-2 1,-2 0 0,-2-1-1,-2-1 1,-3 0 0,4-57-1,-4-36 108,-14-184 0,-37-378-167,22 394 958,19 283-447,9 67-371,23 193-486,1 250 0,-32 240-1721,-3-512 1116,2-49 641,-1-145 616,2-16-363,0 0 1,0 0 0,0 1 0,0-1-1,-1 0 1,1 0 0,0 0 0,0 0-1,0 0 1,0 0 0,0 0 0,0 0-1,0 0 1,0 0 0,0 0 0,0 1-1,-1-1 1,1 0 0,0 0 0,0 0-1,0 0 1,0 0 0,0 0 0,0 0-1,0 0 1,0 0 0,-1 0 0,1 0-1,0 0 1,0 0 0,0 0 0,0 0-1,0 0 1,0 0 0,0 0 0,-1 0-1,1 0 1,0 0 0,0 0 0,0 0-1,0-1 1,0 1 0,0 0 0,0 0-1,0 0 1,0 0 0,-1 0 0,1 0-1,0 0 1,0 0 0,0 0 0,0-1-1,-11-22 671,0-14-640,1-1 0,2 0 0,-5-74 0,10 44-273,8-93 0,-5 146 176,2-1 0,0 1 0,0 0 0,2 0 0,-1 0 0,2 0 0,9-20 0,-13 33 47,0-1-1,1 1 0,-1-1 0,1 1 0,-1 0 0,1 0 0,0 0 0,0 0 0,0 0 0,0 0 1,0 1-1,0-1 0,1 1 0,-1-1 0,0 1 0,1 0 0,-1 0 0,1 0 0,-1 0 1,1 0-1,0 1 0,-1-1 0,1 1 0,0-1 0,0 1 0,-1 0 0,1 0 0,0 1 0,-1-1 1,5 1-1,1 2 0,1 0 0,-1 0 0,0 0 0,-1 1 0,1 1 0,-1-1 0,1 1 0,8 8 0,27 26 10,47 54 0,21 20 21,-93-98-22,-1 0-1,2-2 1,0 0 0,36 19 0,-45-28 12,0 0-1,0 0 1,0-1-1,1 0 1,-1-1-1,1 0 1,-1-1-1,1 0 1,0 0-1,-1-1 1,17-2-1,-19 0 11,0 0-1,0 0 1,0 0-1,-1-1 1,1 0-1,-1-1 1,1 0-1,-1 0 1,0 0 0,-1-1-1,1 0 1,-1 0-1,0-1 1,0 0-1,7-10 1,-5 6-3,-1 0 0,-1 0 0,0-1 0,0 0 0,-1 0 0,-1 0 1,0 0-1,0-1 0,3-24 0,-5 18-10,-1-1-1,0 1 1,-1 0 0,-2-1-1,-6-34 1,-6-1-103,-3 1-1,-2 0 1,-32-63-1,51 116 93,-9-21-58,-33-64-166,36 75 184,-1 1 0,1 0-1,-1 0 1,-1 0 0,1 1-1,-11-9 1,17 16 34,0 0-1,0 0 1,0 0-1,0 1 1,0-1-1,0 0 1,-1 0 0,1 1-1,0-1 1,0 0-1,-1 1 1,1 0-1,0-1 1,-1 1 0,1 0-1,0-1 1,-1 1-1,1 0 1,-1 0 0,1 0-1,0 0 1,-1 0-1,1 1 1,0-1-1,-1 0 1,1 1 0,0-1-1,-1 1 1,1-1-1,0 1 1,0 0-1,-1-1 1,1 1 0,0 0-1,0 0 1,0 0-1,0 0 1,-1 1-1,-2 4-7,0 0-1,0 0 1,1 0-1,0 0 1,0 1-1,1-1 1,-3 12-1,-5 25-19,2 1 0,3-1-1,-2 67 1,18 136-280,-7-206 181,1 1 0,3-1-1,24 78 1,-26-103 90,0 0 1,1-1-1,1 0 0,1 0 1,15 19-1,-18-25 27,2 0 1,-1-1-1,1 0 0,0 0 0,0-1 1,1 0-1,0-1 0,0 0 0,14 6 1,-13-7 44,0-1 1,-1 0-1,1-1 1,0 0-1,1-1 1,-1 0-1,0 0 1,0-1-1,0 0 1,0-1-1,1 0 1,-1-1-1,0 0 1,-1-1-1,1 0 1,0 0-1,-1-1 1,1 0-1,-1-1 1,0 0-1,12-10 1,-4 3 86,-1-2 0,-1 0 1,-1-1-1,0 0 0,0-1 1,-2-1-1,0 0 0,-1 0 1,16-35-1,-6 2 60,-2 0 0,-2-1 1,15-84-1,-19 59-41,4-146 0,-58-382-645,35 541 388,-41-317-275,-25 9 1450,61 327-573,6 35-170,3 15-212,3 25-67,7 125-100,22 346-95,31-10-1129,-6-261 174,19-46 374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10050,'14'70'4513,"-1"32"-1200,2 19-3225,13 12-240,2 10-192,-15 9-672,-6 7-553,-24 11 953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42 866 9994,'-27'-9'3617,"12"0"-2801,23 0-888,8-5-72,21-18-112,12-5-96,30-18-136,16-10 8,21-11 64,8-10 120,15-2 216,4 3 48,-3 8 48,-12 4 32,-24 13-64,-15 13-104,-26 23-617,-13 5 505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10610,'27'1'1391,"-1"1"-1,35 6 1,-29-1-1072,45 16 0,-29-5-511,-1 3 0,60 36 1,-71-36 9,-1 3 1,-1 1 0,-1 1 0,-1 2-1,-1 1 1,41 52 0,-55-60 34,-2 0 0,-1 1 0,0 1 0,-2 0 0,0 1 1,-2 0-1,-1 1 0,-1 0 0,0 1 0,-2 0 0,4 41 0,-9-54 116,-1 0 0,0 0 0,-1 0 0,0 1 0,-1-1 0,-1 0-1,-6 20 1,5-24 58,0 1 0,0-1-1,-1 0 1,0 0-1,-1 0 1,0-1 0,-1 0-1,1 0 1,-2-1 0,-10 10-1,-1-3 121,-1 0 0,0-2-1,-1 0 1,0-1 0,-1-1 0,-1-1-1,1-1 1,-1-1 0,-44 7-1,28-8 10,0-2 0,-1-2 0,1-1 0,-1-2 0,-46-7 0,68 5-395,0 0-1,0-1 1,0-1 0,1-1-1,0-1 1,0 0-1,0-1 1,-23-15-1,35 20-78,1 1 0,0-1 0,0-1 0,0 1-1,1 0 1,-4-5 0,5 5 178,1 0 0,-1 0 0,1 0 0,0 0 0,0 0 0,0 0 0,0 0 0,0-4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5 10210,'-6'-1'140,"0"0"0,0 0 0,-1 0 0,1 1 0,0 0 0,0 0 0,0 0 0,0 1 0,0 0 0,0 0 1,0 0-1,0 1 0,0 0 0,0 0 0,0 1 0,1-1 0,-1 1 0,1 0 0,0 1 0,0 0 0,-4 3 0,-1 3-181,1 1 0,0-1 0,1 2 0,1-1 0,0 1-1,0 0 1,1 0 0,-6 18 0,0 5-181,-14 68 0,19-72 155,3 0-1,0-1 0,2 53 0,2-71 72,1 0-1,1 0 0,-1 0 1,2 0-1,0-1 0,1 1 1,0-1-1,0 0 0,1 0 0,0 0 1,1-1-1,12 16 0,-14-21 22,1 0-1,-1-1 1,1 1 0,0-1-1,1 0 1,-1 0-1,1-1 1,0 0 0,-1 0-1,1 0 1,1 0-1,-1-1 1,0 0-1,0-1 1,1 1 0,-1-1-1,1-1 1,0 1-1,-1-1 1,1 0 0,-1 0-1,1-1 1,-1 0-1,1 0 1,-1-1 0,1 1-1,-1-1 1,0-1-1,0 1 1,0-1-1,0 0 1,0-1 0,-1 1-1,0-1 1,1 0-1,-1 0 1,-1-1 0,7-7-1,0-2 14,-1 0-1,-1-1 1,0 0-1,-1-1 0,-1 0 1,0 0-1,-1-1 1,-1 0-1,-1 0 1,0 0-1,2-24 1,-1-23-17,-5-109 0,-1 138 11,0-35 55,1 70-84,0-1 0,0 1 0,0 0 0,0-1 0,0 1 0,0 0 0,0 0 0,0-1 0,0 1 0,0 0 0,0-1 0,0 1 0,0 0 0,0 0 0,1-1 0,-1 1 0,0 0 0,0 0 0,0-1 0,0 1 0,0 0 0,1 0 0,-1-1 0,0 1 0,0 0 0,1 0 0,-1 0 0,0-1 0,0 1 0,1 0 0,-1 0 0,0 0 0,0 0 0,1 0 0,-1 0 0,0 0 0,0-1 0,1 1 0,-1 0 0,0 0 0,1 0 0,-1 0 0,0 0 0,1 0 0,-1 0 0,0 1-1,0-1 1,1 0 0,-1 0 0,0 0 0,1 0 0,-1 0 0,0 0 0,0 0 0,1 1 0,-1-1 0,0 0 0,0 0 0,0 0 0,1 1 0,-1-1 0,0 0 0,16 16 121,-13-13-100,23 29 118,-1 2 1,-2 0-1,33 67 1,-36-66-112,11 23 16,65 112 17,-72-132-79,2 0 1,37 41-1,-63-80 5,0 1 1,0 0-1,0 0 0,0 0 0,0-1 0,0 1 0,0 0 1,0 0-1,0 0 0,0 0 0,0-1 0,0 1 0,0 0 1,0 0-1,0 0 0,0-1 0,0 1 0,1 0 1,-1 0-1,0 0 0,0 0 0,0 0 0,0-1 0,0 1 1,0 0-1,1 0 0,-1 0 0,0 0 0,0 0 1,0 0-1,0-1 0,1 1 0,-1 0 0,0 0 0,0 0 1,0 0-1,1 0 0,-1 0 0,0 0 0,0 0 0,0 0 1,0 0-1,1 0 0,-1 0 0,0 0 0,0 0 1,0 0-1,1 0 0,-1 0 0,0 0 0,0 0 0,0 1 1,1-1-1,-1 0 0,0 0 0,0 0 0,0 0 1,0 0-1,0 0 0,1 1 0,-1-1 0,0 0 0,0 0 1,0 0-1,0 0 0,-1-20-536,1 15 365,-2-24-630,1-7 345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36 224 10818,'-5'4'619,"-16"15"1864,13-18-1342,6-12-75,3 8-1063,-1 0 0,1 0-1,0 0 1,0 0 0,0 0 0,0 0-1,1 1 1,-1-1 0,1 0-1,0 1 1,0-1 0,0 1-1,0 0 1,4-4 0,38-27-341,-38 28 325,31-19-240,1 0 1,0 3 0,2 1 0,0 2-1,70-21 1,-102 36 207,1 1 0,0 1 0,0 0 0,0 0 0,0 0-1,0 2 1,1-1 0,-1 1 0,15 3 0,-20-3 22,-1 0 0,0 1 0,1-1 0,-1 1 1,0 0-1,0-1 0,0 1 0,0 1 0,0-1 0,0 0 0,-1 1 0,1 0 0,-1-1 0,0 1 1,1 0-1,-1 0 0,-1 0 0,1 1 0,0-1 0,-1 0 0,1 1 0,-1-1 0,0 1 0,0-1 1,-1 1-1,1-1 0,-1 5 0,1 4-19,-1 1 0,0-1 0,-1 0 0,0 0 0,-1 0 0,0 0 0,-1-1 0,-5 14 0,-5 9 73,-25 43 0,26-56 37,1 1-1,2-1 1,-1 2-1,2-1 1,-8 40-1,15-56-58,1 0 0,-1-1 0,1 1 0,0 0 0,1 0 0,0 0 0,0 0 0,0 0 0,0-1 0,1 1 0,0-1 0,0 1 0,1-1 0,-1 0 0,1 1 0,0-1 0,1-1 0,-1 1 0,1 0 0,0-1 0,0 0-1,0 0 1,1 0 0,-1 0 0,8 4 0,10 4-13,0 0-1,1-1 0,0-1 0,39 10 0,-48-15 7,119 43 39,-108-38-22,-1 2 0,-1 1 0,29 20 0,-46-29-13,0 1 0,-1-1-1,1 1 1,-1 0 0,0 1 0,-1-1-1,8 12 1,-10-13-1,0 1 0,0-1-1,0 1 1,-1-1 0,0 1 0,0-1 0,0 1 0,0 0-1,-1 0 1,0-1 0,0 1 0,0 0 0,-1 5 0,-3 10 18,-1-1 0,0 0 1,-1-1-1,-1 0 0,-1 0 0,-15 26 1,-72 98 57,69-107-86,-1-1 1,-60 56-1,75-79-165,-1 0 1,1-2-1,-2 1 0,1-2 1,-1 0-1,0 0 0,-1-2 1,0 1-1,0-2 0,-1 0 1,-17 3-1,-20-2-500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6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11851,'16'16'1529,"30"23"1,-44-37-1524,0-1 0,0-1 0,-1 1 0,1 0 0,0 0 0,0-1 0,1 1 0,-1-1 0,0 1 0,0-1 0,0 0 0,0 0 1,0 0-1,0 0 0,0 0 0,0-1 0,0 1 0,0-1 0,0 1 0,0-1 0,0 0 0,0 0 0,0 0 0,2-1 0,10-3-76,163-41-432,-148 41 334,1 1 0,1 2 0,-1 0 1,32 4-1,-55-2 149,0 1 0,-1 0 0,1 1 0,0 0 1,-1 0-1,1 0 0,-1 1 0,0 0 1,0 0-1,0 0 0,6 5 0,-9-5 11,1-1 0,-1 1-1,-1 0 1,1 0 0,0 0-1,-1 1 1,0-1 0,1 1-1,-1-1 1,-1 1 0,1 0-1,0-1 1,-1 1 0,0 0-1,0 0 1,0 0 0,0 0-1,-1 0 1,1 7 0,-2-1-8,-1 1 0,0 0 0,0 0 0,-1-1 0,0 1 0,-1-1 0,0 0 0,0 0 0,-1 0 0,-7 10 0,2-2 151,1-1 1,-7 20-1,14-30-123,0 0 0,0 0 0,1 0 0,0 0 0,0 0 0,0 0 0,1 0 0,0 0 0,1 0 0,0 0 0,0 0 0,0 0 0,1 0 0,0 0 0,0-1 0,5 10 0,-3-8-40,0-1 1,1 0 0,0 0 0,0 0 0,1 0 0,0-1 0,0 0 0,1 0 0,0-1 0,0 0-1,0 0 1,0-1 0,9 5 0,89 32-174,-76-31 243,-1 1 0,45 24 0,-64-30-12,0 1 0,0 0-1,-1 1 1,0 0-1,0 0 1,-1 1-1,0 0 1,0 0 0,-1 1-1,0-1 1,8 17-1,-9-11 18,0 0 0,0 1 0,-2 0 0,0 0-1,0 0 1,-1 0 0,-1 0 0,-1 0 0,0 0-1,-1 1 1,-1-1 0,-5 23 0,-2 3-105,-3 0 1,-1-1-1,-24 51 1,26-68-142,-2 1 0,0-2 0,-1 0 0,-1 0 0,-2-2-1,-32 35 1,2-17 169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10890,'9'43'3937,"4"11"-2264,9 24-2178,1 10-247,-16 15-272,-8 7-472,-26 1 840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 7730,'2'-11'643,"0"0"0,1 1 0,9-22 0,-8 27-452,-1-1-1,1 1 0,-1-1 0,2 1 0,-1 1 0,0-1 0,1 0 0,10-6 0,14-10-52,2 2-1,0 1 0,1 2 0,1 1 1,46-15-1,-32 16-138,1 1 0,1 3 0,67-6 0,-93 14-60,1 1-1,-1 1 1,1 1-1,34 5 1,-51-4 30,0 0 0,-1 0 1,1 0-1,0 1 0,-1-1 1,0 2-1,1-1 0,8 7 0,-12-7 11,0 0 0,1 0 0,-1 1 0,-1-1 0,1 1 0,0-1 0,-1 1 0,0 0 0,1 0-1,-2 0 1,1 0 0,0 0 0,-1 1 0,2 7 0,-2-2-1,0 1 0,0 0 1,-1 0-1,0-1 0,-1 1 1,-1 0-1,1-1 0,-2 1 0,-4 14 1,-4 3 11,0 0 1,-18 29 0,-110 174 80,19-36 255,89-138 149,-36 94 1,61-138-402,2 0-1,0 0 1,1 1-1,0-1 1,1 1-1,1 0 1,-1 15-1,3-24-67,-1 1-1,1-1 0,0 0 1,0 0-1,0 1 0,1-1 0,-1 0 1,1 0-1,1 0 0,-1 0 1,1-1-1,0 1 0,0-1 1,0 1-1,0-1 0,1 0 0,0 0 1,0 0-1,0-1 0,0 0 1,5 4-1,1-2-30,-1-1 0,1 0 1,0 0-1,0-1 0,0 0 0,0 0 0,0-1 0,1-1 1,-1 0-1,1 0 0,-1-1 0,1-1 0,19-2 1,-2-2-183,1-1 0,-2-2 0,1 0 0,25-13 0,-3-2 14,-1-3 1,61-41-1,-15-2 290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1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0 304,'4'5'753,"-4"-3"-372,23 11 929,-24-14-1215,4 3-164,-3-2 27,1 0 0,-1 1 1,0-1-1,1 0 1,-1 0-1,0 1 0,1-1 1,-1 0-1,0 0 1,0 1-1,1-1 0,-1 0 1,0 1-1,0-1 1,0 0-1,1 1 0,-1-1 1,0 1-1,0-1 1,0 0-1,0 1 0,0 0 1,-1 1-621,-3-4-493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0:59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 10514,'7'-6'3521,"27"-3"-3401,16-2-208,22-9-200,13-3-128,10-5-376,1-5-265,-4-1 905,-6 0-112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1:0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159 562 8034,'22'-46'2495,"-22"45"-2419,0-1 0,0 1 0,-1-1 0,1 1 0,-1-1 1,1 1-1,-1 0 0,1-1 0,-1 1 0,0-1 0,0 1 0,0 0 0,0 0 0,0 0 1,0-1-1,-1 0 0,-17-16 596,18 18-692,1 0 0,-1 0 0,1 0 0,-1 0 0,1 0 0,0 0 0,-1 0 0,1 0 0,-1 0 0,1 0 0,-1 0 0,1 0 0,-1 0 0,1 0 0,0 0 0,-1 0 0,1 0 0,-1 1 0,1-1 0,0 0 0,-1 0 0,1 0 0,-1 1 0,1-1 0,0 0 0,-1 1 0,1-1 0,0 0 0,0 1 0,-1-1 0,1 0 0,0 1 0,-55 65-176,28-36 178,21-23 29,0 1 0,1 0 0,-1 0-1,2 1 1,-1-1 0,1 1 0,1 0 0,-1 0-1,1 0 1,1 1 0,0-1 0,0 1 0,1-1 0,0 1-1,1 0 1,0-1 0,2 18 0,0-20 36,-1 1-1,1 0 1,1 0 0,-1-1 0,2 0 0,-1 1-1,1-1 1,0 0 0,0-1 0,1 1 0,-1-1-1,2 0 1,-1 0 0,1 0 0,0-1 0,0 1-1,0-2 1,1 1 0,-1-1 0,11 5 0,-2-3 32,0-1 0,0 0 0,1-2 0,0 1 0,-1-2 1,1 0-1,0-1 0,0-1 0,0 0 0,0-1 0,0-1 0,0 0 0,-1-2 1,1 1-1,-1-2 0,0 0 0,25-12 0,-34 13-98,1 1-1,-1-1 1,-1-1 0,1 1-1,-1-1 1,1 0 0,-1 0-1,-1-1 1,1 1 0,-1-1-1,0 0 1,0 0-1,-1 0 1,0-1 0,0 0-1,0 1 1,-1-1 0,0 0-1,0 0 1,-1 0 0,0 0-1,0 0 1,0-9 0,-1 6-34,-1-1 1,1 0-1,-2 1 1,0-1-1,0 1 1,-1 0-1,0-1 1,0 1-1,-1 1 1,-1-1-1,0 0 1,0 1-1,-1 0 1,0 1-1,-8-10 1,-1 3 74,-30-22-1,33 28 112,0-1 0,1 0-1,0 0 1,-18-23 0,29 32-120,0 1 0,-1-1 1,1 1-1,0-1 0,0 1 1,-1-1-1,1 1 0,0-1 1,0 1-1,0-1 0,0 0 1,0 1-1,0-1 0,-1 1 1,1-1-1,1 1 0,-1-1 1,0 0-1,0 1 0,0-1 1,0 1-1,0-1 0,0 1 1,1-1-1,-1 1 0,0-1 1,0 1-1,1-1 0,-1 1 1,0-1-1,1 1 0,-1-1 1,1 1-1,-1 0 0,1-1 1,0 0-1,23-12 309,-18 11-241,32-13 190,1 2 1,0 2-1,63-9 0,-83 16-254,1 2 0,-1 0 0,0 1 0,1 1-1,-1 0 1,20 4 0,-33-3-20,0 0 0,0 1 0,-1 0 0,1-1 0,-1 2 0,1-1 0,-1 1 0,0-1 0,0 1 0,0 1 0,0-1 0,0 1 0,-1 0 0,1 0 0,-1 0 0,0 1 0,-1-1 0,1 1 0,-1 0 0,0 0 0,0 0 0,0 0 0,2 9 0,-1-2-6,-2 0 1,1-1-1,-2 1 1,1 0 0,-2 0-1,1 0 1,-2 0-1,-2 17 1,-4 11 23,-13 45 0,8-42 108,31-123 517,36-121-639,-46 175-81,23-44 0,-29 64 64,1 1 0,-1-1 0,1 0 0,0 1 0,1 0 0,-1 0 0,1 0 0,0 1 0,0-1 0,1 1 0,-1 0 0,12-6 0,-14 9 12,0 0-1,-1 1 1,1-1-1,-1 1 1,1-1-1,0 1 0,0 0 1,-1 0-1,1 0 1,0 0-1,-1 0 0,1 1 1,0-1-1,-1 1 1,1 0-1,0-1 1,-1 1-1,1 1 0,3 1 1,3 3-13,-1 0-1,1 1 1,13 14 0,-13-12 4,19 18-9,-3-2 9,0-2 1,1 0-1,37 23 1,-53-40 11,-1-1-1,1 0 1,1 0-1,-1-1 1,1-1 0,-1 1-1,1-2 1,0 1-1,0-2 1,0 1-1,0-2 1,1 1 0,-1-2-1,15-1 1,-11-1-2,0 0 1,0-1-1,-1-1 0,1-1 1,-1 0-1,-1 0 1,1-1-1,-1-1 1,-1-1-1,1 0 1,14-13-1,-25 20 5,1 0 1,-1-1-1,0 1 0,1 0 0,-1-1 1,-1 1-1,1-1 0,0 0 1,-1 0-1,1 1 0,-1-1 0,0 0 1,0 0-1,0 0 0,0-1 1,0 1-1,0-4 0,-2 4-12,1 0-1,0-1 0,-1 1 1,0 0-1,0 1 1,0-1-1,0 0 0,0 0 1,-1 0-1,1 0 1,-1 1-1,0-1 1,0 1-1,0-1 0,0 1 1,0 0-1,0 0 1,-4-3-1,0 0-67,0 1 1,-1-1-1,0 1 0,0 0 0,0 0 1,-1 1-1,1 0 0,-1 0 0,1 1 1,-1 0-1,0 0 0,0 1 1,0 0-1,0 1 0,0-1 0,0 1 1,-1 1-1,1 0 0,0 0 0,0 0 1,1 1-1,-1 1 0,0-1 1,1 1-1,-1 0 0,1 1 0,0 0 1,0 0-1,0 0 0,1 1 1,-12 10-1,6-3 66,1-1 0,1 2 0,0-1-1,1 1 1,1 1 0,0 0 0,0 0 0,2 0 0,-1 1 0,2 0 0,-6 23 0,9-29 13,1-1 0,0 1 0,0 0 0,1-1 0,0 1 0,1 0 0,-1-1 0,2 1 0,3 16 0,-2-19 2,-1-1 1,1 1-1,-1 0 0,1-1 0,1 1 0,-1-1 1,1 0-1,0 0 0,0-1 0,1 1 0,-1-1 1,1 0-1,0 0 0,11 6 0,-7-5 8,1 0 0,0-1-1,1-1 1,-1 1 0,1-2 0,-1 1-1,1-1 1,0-1 0,0 0 0,0 0-1,0-2 1,0 1 0,-1-1 0,1 0-1,11-4 1,-2 0 39,1-1 0,-1-1 0,0 0 0,-1-2 0,0 0 0,33-22 0,-34 18-5,0-1 0,-1 0-1,0-2 1,-2 0 0,0 0 0,0-1 0,-2-1 0,0 0 0,-1-1 0,12-25 0,-17 28-15,-1 0-1,0 0 0,-1 0 0,-1 0 1,0-1-1,-2 0 0,1 0 0,-2 0 1,-1 0-1,0 0 0,-1 0 0,0 0 1,-2 1-1,-4-20 0,1 16 45,-1 0 0,-13-27 0,16 37-23,-1 1 0,-1 0-1,1 1 1,-1-1 0,-1 1 0,-12-12 0,18 19-41,0 0 1,1 0 0,-1 0 0,0 1 0,0-1 0,0 0 0,0 1 0,0-1 0,0 1 0,0-1 0,0 1 0,0-1 0,0 1-1,0 0 1,0 0 0,0-1 0,0 1 0,0 0 0,0 0 0,-2 0 0,3 0-6,-1 1 0,1-1 0,-1 1 0,0-1 0,1 1 0,-1-1 1,1 1-1,-1-1 0,1 1 0,-1-1 0,1 1 0,0 0 0,-1-1 0,1 1 0,0 0 0,-1-1 0,1 1 1,0 0-1,0-1 0,0 1 0,0 0 0,-1 0 0,1 8 23,-1 0 0,1 1 1,3 14-1,-3-22-21,12 73 194,34 115 0,-10-53-47,30 220 41,-55-259-325,-2 173-1,-12-207 13,-3 0 0,-2-1 1,-29 106-1,23-124 45,-2 0 1,-2-1 0,-1-1-1,-3-1 1,-46 68-1,51-87 125,-1 0 1,-1-2-1,-1 0 0,-1-1 0,-1-1 0,0-1 0,-1 0 0,-1-2 1,-1-1-1,0-1 0,-1-2 0,0 0 0,-1-1 0,-1-2 0,1-1 1,-1-1-1,-1-1 0,-36 2 0,13-4-408,0-3 0,0-2 0,0-2 0,0-2 0,-77-18 0,-92-51-487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08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26 6017,'-2'-4'626,"-3"-11"878,5 15-1500,0 0 1,0 0-1,0-1 1,1 1-1,-1 0 1,0-1-1,0 1 1,0 0-1,0-1 1,0 1-1,0 0 1,1 0-1,-1-1 0,0 1 1,0 0-1,0 0 1,1-1-1,-1 1 1,0 0-1,0 0 1,1-1-1,-1 1 1,0 0-1,0 0 1,1 0-1,-1 0 1,0 0-1,1-1 1,-1 1-1,0 0 1,1 0-1,-1 0 1,0 0-1,0 0 1,1 0-1,-1 0 1,0 0-1,1 0 1,-1 0-1,0 0 1,1 1-1,-1 4-31,-2 55 34,-3 0 1,-2 0-1,-20 78 0,-64 173 107,-6 33 848,95-338-873,1 1 0,0 0 0,0 0 0,0-1 1,1 1-1,1 12 0,0-17-63,-1 0 1,1 0-1,-1 0 0,1 0 0,0 0 0,0 0 1,0 0-1,0 0 0,0 0 0,0 0 0,1-1 1,-1 1-1,1-1 0,-1 1 0,1-1 1,0 1-1,-1-1 0,1 0 0,0 1 0,0-1 1,0 0-1,0-1 0,3 2 0,4 1 5,1 0-1,-1-1 1,0-1 0,1 1-1,0-2 1,-1 1-1,1-1 1,17-3 0,6-2-56,38-12 0,-50 12-18,114-37-732,-73 17 495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0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18 5449,'-16'9'348,"1"0"0,1 1 0,0 0 0,0 1 0,1 1-1,0 0 1,1 1 0,-15 20 0,0 5-479,-41 81 0,59-102 185,1 1 0,0 0 1,2 1-1,-7 29 0,11-42-13,1 1-1,0-1 1,0 0-1,1 0 1,0 1-1,0-1 1,0 0-1,1 1 1,0-1-1,0 0 1,1 0-1,-1 0 1,1 0-1,1 0 1,-1 0-1,1 0 1,7 9-1,-8-12-19,0 0 0,1-1 0,0 0 0,-1 0 0,1 0 1,0 0-1,0 0 0,0 0 0,1-1 0,-1 1 0,0-1 0,0 0 0,1 0 0,-1 0 0,1-1 0,-1 1 1,1-1-1,-1 0 0,1 0 0,-1 0 0,1 0 0,-1 0 0,1-1 0,-1 0 0,1 0 0,-1 0 1,6-2-1,3-2 12,1-1 1,-1 0-1,0-1 1,0 0 0,19-16-1,-9 4-1,-2 0 0,1-1 0,24-34 1,-36 42-19,-1 1 1,0-1-1,-1-1 1,0 1 0,-1-1-1,-1-1 1,0 1 0,6-26-1,-11 33-5,1 0 1,-1 0-1,0 0 0,-1 0 0,0 0 0,1 0 0,-2 0 1,1 0-1,-1 0 0,0 1 0,0-1 0,0 0 1,-1 1-1,-6-10 0,7 13-3,1 0 0,-1-1 0,0 1 0,0 0 0,0 0 0,0 0 0,0 0 0,-1 0-1,1 0 1,0 1 0,-1-1 0,0 1 0,1 0 0,-1-1 0,0 1 0,1 0 0,-1 1 0,0-1 0,0 1 0,0-1 0,0 1 0,0 0 0,0 0 0,0 0 0,0 0 0,0 0 0,1 1 0,-1-1-1,0 1 1,0 0 0,-4 2 0,2 0-6,0 0 1,0 0-1,0 0 0,1 1 0,0 0 0,-1 0 0,1 0 0,1 0 0,-1 1 0,0-1 1,1 1-1,0 0 0,0 0 0,1 0 0,0 0 0,-1 1 0,2-1 0,-3 12 0,0-1-1,1-1 0,1 1-1,1 0 1,0 1-1,3 25 1,-1-34-3,0 0 0,0-1 0,1 1 0,0-1 0,0 0 1,1 1-1,3 6 0,-5-13 2,-1 1 0,1-1 1,0 0-1,0 0 0,0 1 0,0-1 0,0 0 1,0 0-1,0 0 0,0 0 0,1 0 1,-1-1-1,0 1 0,0 0 0,1-1 0,-1 1 1,2 0-1,-1-1 3,0 0 0,0 0-1,-1 0 1,1 0 0,0 0 0,0-1 0,-1 1 0,1 0-1,0-1 1,-1 0 0,1 1 0,-1-1 0,1 0 0,-1 0 0,1 0-1,-1 0 1,1 0 0,1-2 0,9-10 43,0 0 1,-2 0-1,1-1 1,-2-1-1,0 0 0,14-31 1,-5 11 16,-5 8 0,-1 4 13,17-27 1,-25 45-64,-1 0 1,1 0-1,0 1 1,0-1 0,0 1-1,1 0 1,0 0 0,0 0-1,0 1 1,10-6-1,-13 9-9,0-1 0,1 0 0,-1 1-1,0-1 1,1 1 0,-1 0-1,1 0 1,-1 0 0,1 0 0,-1 0-1,1 1 1,-1-1 0,0 1-1,1-1 1,-1 1 0,0 0-1,1 0 1,-1 0 0,0 0 0,0 0-1,0 1 1,0-1 0,0 1-1,0-1 1,0 1 0,1 2 0,4 3 0,0 1 0,-1 0 1,0 1-1,-1-1 0,6 11 0,2 10 6,0 1-1,-2 0 1,-1 1-1,10 55 1,8 131-23,-11 57-18,-17-207 81,-3 0 0,-11 71 0,13-133 19,0 0 0,0 0 0,0 0 1,0 0-1,-1 0 0,0 0 0,-3 7 0,4-12-48,1 1-1,0-1 1,-1 0-1,1 1 1,0-1-1,-1 0 0,1 1 1,-1-1-1,1 0 1,0 1-1,-1-1 1,1 0-1,-1 0 0,1 1 1,-1-1-1,1 0 1,-1 0-1,1 0 0,-1 0 1,1 0-1,-1 0 1,1 0-1,-1 0 1,0 0-1,1 0 0,-1 0 1,0 0-1,0-1 32,-1 0-1,0 0 1,0 0 0,1 0-1,-1 0 1,1 0-1,-1 0 1,1-1-1,-1 1 1,1-1 0,-2-1-1,-8-12 4,1-1-1,0 1 0,1-2 1,0 1-1,2-1 0,0-1 1,-7-23-1,3-7-55,-11-79-1,15 60-9,4-1-1,2 0 0,3 0 1,3 1-1,3-1 0,3 1 1,3 1-1,24-68 1,-33 119 9,1 0 0,0 0 0,1 1 0,1 0 0,0 0 0,15-18 0,-18 27 2,0 0 0,0 0 0,0 0 0,0 1 0,1-1 0,-1 2 0,1-1 1,0 0-1,1 1 0,-1 0 0,0 1 0,1-1 0,0 1 0,-1 0 0,1 1 0,12-2 1,-10 3-6,1 0 0,-1 1 1,0 0-1,1 0 1,-1 1-1,0 0 1,0 1-1,0-1 1,0 2-1,-1 0 1,1 0-1,-1 0 1,0 1-1,0 0 1,-1 0-1,1 1 0,7 8 1,-6-5-3,-1 0-1,-1 0 1,1 0 0,-2 1-1,1 0 1,-1 1 0,-1 0-1,0-1 1,0 2 0,-1-1-1,0 0 1,-1 1 0,2 16-1,-3-7 3,-1 1 0,-1-1-1,-1 1 1,-1-1 0,-1 0-1,-1 0 1,-1 0-1,-11 33 1,6-28 5,-2 0-1,0-1 1,-1 0 0,-1-1-1,-2-1 1,-21 26 0,27-37 8,-1-1 0,0 0 0,-1 0 0,-21 14 0,27-21 3,-1 0 0,1-1 1,-1 1-1,0-1 0,-1-1 1,1 1-1,0-1 0,-1 0 0,0-1 1,1 0-1,-11 1 0,16-2-44,0 0 1,0 0-1,0 0 0,0 0 1,0 0-1,0 0 0,0-1 1,0 1-1,0-1 0,0 1 1,0-1-1,0 0 0,0 1 1,0-1-1,0 0 0,0 0 1,1-1-1,-1 1 0,0 0 1,1-1-1,-1 1 0,1-1 1,0 1-1,-1-1 0,1 1 1,0-1-1,0 0 0,0 0 1,0 0-1,0 1 0,1-1 1,-1 0-1,0 0 0,1 0 1,-1 0-1,1-1 0,0 1 1,0 0-1,0-2 0,6-41-444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1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 8914,'1'-1'159,"0"0"0,0 0 1,0 0-1,0 0 0,0 0 1,0 0-1,1 0 0,-1 1 1,0-1-1,0 0 0,1 1 0,-1-1 1,1 1-1,2-1 0,-4 3-103,1 0 0,-1 0 0,0 0 1,1 0-1,-1 0 0,0 0 0,0-1 0,0 1 0,-1 0 0,1 0 0,-1 3 0,1 0-80,-3 85 25,4-1-1,13 94 1,1-1 25,-11-25-3,-18 173 0,-49 154 128,61-468-117,-5 12 312,4-71 532,7-141-1212,29-192 0,-33 376 326,0-1 0,0 1 0,0 0 0,0 0 0,0-1 1,0 1-1,0 0 0,0 0 0,0-1 0,0 1 0,0 0 0,0 0 1,0-1-1,1 1 0,-1 0 0,0 0 0,0-1 0,0 1 0,0 0 1,0 0-1,1-1 0,-1 1 0,0 0 0,0 0 0,1 0 0,-1 0 0,0 0 1,0-1-1,0 1 0,1 0 0,-1 0 0,0 0 0,1 0 0,-1 0 1,14 4-445,-3 0 580,76 32-139,86 30-26,-156-61 38,1 0-1,0-2 1,0 0 0,0-1-1,1 0 1,-1-2 0,33-2-1,-45 1 13,-1-1 0,1 1-1,-1-1 1,1 0 0,-1 0-1,0 0 1,0-1-1,0 0 1,0 0 0,-1 0-1,1-1 1,5-4 0,-9 6-10,0 1 0,0 0 0,1-1 1,-1 1-1,0-1 0,0 1 0,-1-1 1,1 0-1,0 1 0,0-1 0,-1 0 1,1 0-1,-1 1 0,0-1 0,1 0 1,-1 0-1,0 0 0,0 0 0,0 0 1,0 1-1,-1-1 0,1 0 0,0 0 1,-1 0-1,1 1 0,-1-1 0,0 0 0,0 0 1,1 1-1,-1-1 0,0 1 0,0-1 1,0 1-1,-1-1 0,1 1 0,0 0 1,-1-1-1,1 1 0,0 0 0,-4-2 1,2 1-8,0-1 0,-1 1 0,1-1 0,-1 1 0,0 0 0,0 1 0,0-1 0,0 1 0,0-1 0,0 1 0,0 0 0,0 1 0,-1-1 0,-5 1 0,3 0 2,-1 1-1,1 0 0,0 0 0,-1 0 0,1 1 0,0 1 0,-11 4 0,-1 3-2,0 0 1,1 2-1,0 0 1,-28 25-1,36-28-3,0 1 0,1-1 0,1 2 0,0-1 0,0 1 0,1 0-1,0 1 1,1 0 0,0 0 0,1 0 0,-4 15 0,8-22 1,-1 0 0,1 1 0,0 0 0,1-1 0,-1 1 0,1-1 0,0 1 0,1 0 0,-1-1 0,1 1 1,0-1-1,0 1 0,1-1 0,0 0 0,0 1 0,0-1 0,0 0 0,1 0 0,0 0 0,0-1 0,0 1 0,1-1 0,0 0 0,-1 1 0,2-2 0,-1 1 0,0 0 1,8 4-1,-6-4 4,0-1 1,1 1-1,-1-1 1,1 0-1,-1-1 1,1 0-1,0 0 1,0 0-1,0-1 1,0 0 0,0 0-1,1-1 1,-1 0-1,12-1 1,-9-1 5,0 0 1,0-1-1,-1 0 1,1-1-1,-1 0 1,1 0-1,-1-1 1,0 0 0,12-10-1,-8 5 14,0-1-1,0-1 1,-2 0-1,1-1 1,-1 0-1,-1 0 1,-1-1-1,0-1 1,0 0-1,-2 0 1,0 0-1,6-20 1,-8 11 8,-5 20-31,1-1 0,0 1 1,0-1-1,0 1 0,1-1 0,-1 1 0,5-8 1,16 38-395,-20-25 398,0 0 1,0 0 0,0-1 0,0 1-1,0-1 1,0 1 0,0-1 0,0 0 0,0 0-1,0 0 1,0 0 0,0 0 0,0 0 0,0 0-1,0-1 1,0 1 0,0-1 0,-1 0-1,1 1 1,3-3 0,38-21 111,14-18 146,75-71 0,-36 29-115,-91 80-128,0 0 0,0 0 0,0 1 0,0 0 0,7-3 0,-11 5-11,0 0-1,0 1 1,1 0 0,-1-1-1,0 1 1,0 0 0,0 0 0,1 0-1,-1 0 1,0-1 0,0 2-1,1-1 1,-1 0 0,0 0-1,0 0 1,0 1 0,1-1 0,-1 0-1,0 1 1,0-1 0,0 1-1,0 0 1,0-1 0,0 1-1,0 0 1,0-1 0,0 1 0,0 0-1,0 0 1,1 2 0,2 3 1,0 0 0,-1 0 0,0 1 0,0 0 0,0 0 0,1 9 0,2 2 9,4 17 8,-2 0 0,-1 1 0,-2-1 0,-2 1-1,-1 54 1,-22 180 9,-33 135 14,50-387-31,1-1 54,-1 1 1,-1-1-1,-10 28 0,3-27 138,11-18-187,-1 1 0,1-1 1,0 0-1,-1 1 0,1-1 1,-1 0-1,1 0 0,0 0 0,-1 0 1,1 1-1,-1-1 0,1 0 0,0 0 1,-1 0-1,1 0 0,-1 0 0,1 0 1,-1 0-1,1 0 0,0 0 0,-1 0 1,1 0-1,-1 0 0,1 0 1,-1-1-1,-1 0 10,1 0 1,0 0-1,0 0 0,0-1 1,0 1-1,0 0 1,1-1-1,-1 1 0,0-1 1,1 1-1,-1-1 1,1 1-1,-1-1 1,1 1-1,-1-1 0,1 0 1,0 1-1,0-1 1,0 1-1,0-3 0,3-83 1,3 1-1,19-89 1,-16 119-25,60-353-203,29 3-2,-97 404 201,52-155-33,-45 139 35,0 1 0,1-1-1,1 2 1,1-1-1,0 1 1,19-20 0,-25 31-5,0 0 0,0 1 0,1 0 0,-1 0 0,1 0 0,0 1 0,0-1 1,1 2-1,-1-1 0,0 1 0,1-1 0,0 2 0,-1-1 0,1 1 0,0 0 0,0 0 1,0 1-1,0 0 0,0 0 0,0 1 0,-1 0 0,1 0 0,0 1 0,0-1 0,10 6 1,-4-2-15,-1 1 0,0 0 0,0 1 0,-1 0 0,1 1 0,-2 0 0,1 0 1,-1 2-1,-1-1 0,0 1 0,0 0 0,9 15 0,-10-12-8,0 1 0,-1 0 0,-1 0 0,0 1 0,-1 0 0,0 0 0,-2 0 0,1 0 0,-2 1 0,0 0 0,-1-1-1,-1 1 1,0 0 0,-1-1 0,0 1 0,-5 18 0,1-13 16,-1-1 0,-1 0 0,-1 0 0,-1-1 0,0 0 0,-1 0 0,-1-1-1,-1-1 1,-1 0 0,0 0 0,-26 24 0,-9 0-10,-1-2 1,-2-2-1,-2-3 0,-1-2 0,-108 46 0,121-60-326,-2-2-1,0-1 0,-74 13 0,85-25 99,-47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12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1850 7626,'3'-3'191,"0"-1"0,0 1 0,0-1 1,1 1-1,-1 0 0,1 0 0,0 0 1,0 1-1,0-1 0,1 1 0,4-2 0,7-4-61,18-14-134,1 3-1,1 1 1,70-25 0,-93 38 89,0 0 1,0-2-1,-1 1 1,0-1 0,0-1-1,-1 0 1,0-1-1,0 0 1,-1 0-1,0-1 1,0-1-1,13-20 1,-9 9-25,-1 0 1,0 0-1,-2-1 0,-1 0 1,-1-1-1,7-28 0,-14 44-53,0 0 0,0 0 0,-1 0 0,0-1-1,-1 1 1,0 0 0,0 0 0,0-1 0,-1 1-1,-1 0 1,-3-14 0,3 16-1,-1 1 0,1-1 0,-1 1 1,-1 0-1,1 0 0,-1 0 0,0 0 0,0 1 0,0 0 0,-1 0 0,1 0 1,-1 0-1,0 0 0,0 1 0,0 0 0,-11-4 0,7 3-6,-1 0-1,0 0 0,0 1 1,0 1-1,0-1 1,0 2-1,0 0 0,-1 0 1,1 0-1,-1 2 0,1-1 1,-12 3-1,9 0-2,0 0 1,0 1-1,1 1 0,-1 0 0,1 0 1,0 1-1,1 1 0,-19 13 0,12-5 0,0 1-1,1 1 0,1 0 1,0 1-1,2 1 0,0 0 1,1 1-1,1 0 0,1 1 1,-13 32-1,10-12 8,1 1-1,-11 64 1,20-77-5,1-1 1,1 1-1,1 0 1,6 51-1,-4-69 4,1 0 0,1-1-1,0 1 1,0-1 0,1 0-1,0 0 1,1 0 0,0 0-1,1-1 1,0 0 0,8 11-1,-8-14 0,-1-1-1,1 1 0,1-1 1,-1 0-1,1 0 1,0-1-1,0 0 1,0 0-1,0-1 0,1 1 1,-1-2-1,1 1 1,0-1-1,0 0 0,13 1 1,-6-3 16,1 0 0,-1-1 1,0 0-1,0-1 0,0-1 0,0 0 1,-1-2-1,1 1 0,25-13 0,-10 1 34,-1 0-1,0-2 1,36-29 0,-45 31 8,-1-2 1,-1 0 0,0-1 0,-2 0 0,0-2 0,-1 0 0,-1-1 0,-1 0 0,12-30-1,-6 4 16,-2 0 0,-3-1 0,14-84 0,-24 105-66,-1 9 1,8-29 0,-11 48-13,0 0 0,0-1-1,0 1 1,0 0 0,0-1-1,0 1 1,0 0 0,0 0 0,0-1-1,0 1 1,0 0 0,0 0-1,1 0 1,-1-1 0,0 1 0,0 0-1,0 0 1,0-1 0,1 1-1,-1 0 1,0 0 0,0 0-1,0 0 1,1 0 0,-1-1 0,0 1-1,0 0 1,1 0 0,-1 0-1,0 0 1,0 0 0,1 0 0,-1 0-1,0 0 1,0 0 0,1 0-1,-1 0 1,0 0 0,1 0 0,-1 0-1,0 0 1,0 0 0,1 0-1,-1 0 1,0 0 0,0 0 0,1 0-1,-1 1 1,0-1 0,11 11-46,-10-10 43,15 22-9,-2 0-1,0 1 0,-2 1 0,-1 0 0,9 27 0,-13-33 13,64 197 11,-23-66-61,-46-142 49,1 1 6,1 0 0,-1 0 0,7 11-1,-10-20 3,0 0-1,0 0 0,0 0 0,1 0 0,-1 0 0,0 1 0,0-1 0,0 0 1,0 0-1,0 0 0,0 0 0,0 0 0,1 0 0,-1 0 0,0 0 1,0 0-1,0 1 0,0-1 0,0 0 0,1 0 0,-1 0 0,0 0 0,0 0 1,0 0-1,0 0 0,0 0 0,1 0 0,-1 0 0,0 0 0,0 0 1,0 0-1,0 0 0,0 0 0,1 0 0,-1 0 0,0-1 0,0 1 0,0 0 1,0 0-1,0 0 0,1 0 0,-1 0 0,0 0 0,0 0 0,0 0 1,0 0-1,0-1 0,0 1 0,0 0 0,1 0 0,4-10 207,97-262 535,-35 84-981,-66 187 231,6-20-35,0 1 0,2 0 0,1 0-1,0 1 1,1 1 0,23-29 0,-34 46 32,1 0 0,0 0 1,0 0-1,0 0 1,0 0-1,0 0 1,0 0-1,0 0 1,0 0-1,0 1 1,0-1-1,0 0 0,1 1 1,-1-1-1,0 1 1,0-1-1,1 1 1,-1 0-1,0-1 1,1 1-1,-1 0 0,1 0 1,-1 0-1,0 0 1,1 0-1,-1 0 1,0 0-1,1 1 1,-1-1-1,0 0 0,1 1 1,-1-1-1,0 1 1,0-1-1,3 3 1,0 1-16,1 0 1,-1 1-1,0 0 1,-1 0 0,1 0-1,5 11 1,51 115-9,-47-97 35,2 0 1,1-1-1,2-1 0,28 40 1,-41-66-6,1 1 0,-1-2 0,1 1 0,0-1 0,1 0 0,-1 0 1,1-1-1,0 1 0,0-2 0,0 1 0,1-1 0,-1 0 0,1 0 1,-1-1-1,1 0 0,0-1 0,0 1 0,0-2 0,0 1 1,0-1-1,0 0 0,0-1 0,16-2 0,-11 0 12,-1-1 0,0 0 0,0-1 0,0 0 0,-1 0 0,1-1 0,-1-1 0,-1 0 0,1 0 0,-1-1 0,-1-1 0,1 0 0,-2 0 0,13-16 0,-2-2 43,-1-1-1,-1-1 0,-1 0 0,-2-2 1,-1 1-1,-2-2 0,-1 1 0,10-52 1,-19 75-63,0 1 1,0 0 0,-1 0-1,0 0 1,-1-1 0,1 1 0,-1 0-1,-1 0 1,1 0 0,-1 0-1,-1 0 1,-2-7 0,3 10-10,0 0 0,-1 1 0,1 0 1,0 0-1,-1 0 0,0 0 0,0 0 1,0 0-1,0 1 0,0-1 1,0 1-1,-1 0 0,1 0 0,-1 0 1,1 0-1,-1 1 0,0-1 0,0 1 1,1 0-1,-1 0 0,0 1 0,-8-1 1,5 1 7,0 0 0,1 1 1,-1 0-1,0 0 0,1 1 1,-1 0-1,1 0 0,-1 0 1,1 1-1,0 0 0,0 0 1,0 1-1,0 0 0,1 0 1,-1 0-1,1 1 0,-7 7 1,5-5 1,1 0 0,1 0 1,-1 0-1,1 1 1,0 0-1,1 0 0,0 0 1,0 0-1,1 1 1,0 0-1,1-1 0,-4 18 1,6-13-4,0 0 0,0 1 0,1-1 0,1 0 0,0 0 0,1 0 0,0 0 0,1 0 0,7 17 0,-8-24 4,0 0 0,1 0 0,0 0-1,-1 0 1,2-1 0,-1 0 0,1 0-1,10 9 1,-12-11 2,1-1 0,0 0 0,-1 0 0,1 0 0,0 0 0,0 0 0,1-1 0,-1 0 0,0 0 0,0 0 0,1 0 0,-1-1 0,0 1 0,1-1 0,4-1-1,1 0 8,1-1-1,-1-1 0,1 0 1,-1 0-1,0-1 0,0 0 1,0-1-1,-1 0 0,1-1 1,-1 0-1,16-13 0,-1-3 18,-1 0-1,34-44 1,-39 42-9,0 0 0,-2-1 0,-1 0 0,-1-1 0,-1-1 0,-2-1 0,0 1 0,-2-2 0,-1 1 0,-1-1 0,4-39 0,-7 11-19,-5-81 0,-15-61 11,7 100 22,-44-431 169,74 606-371,10 116 138,30 147 37,11-71-28,-54-215 27,3 0 0,50 94 0,-59-128-58,0 0 1,1-1-1,1 0 0,1-1 0,0-1 0,1 0 1,1-1-1,0-1 0,1 0 0,1-2 1,39 21-1,-28-19-392,1-2 1,1 0-1,45 9 1,2-10-112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29:1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3 813 6545,'-3'-52'2030,"3"50"-1986,0 1 0,0 0 0,0 0-1,0 0 1,0 0 0,0-1 0,1 1-1,-1 0 1,0 0 0,1 0 0,-1 0 0,1 0-1,-1-1 1,1 1 0,-1 0 0,2-1 0,-1 2-37,-1-1 0,1 1 0,-1 0 0,1-1 0,-1 1 1,1 0-1,0 0 0,-1-1 0,1 1 0,-1 0 0,1 0 1,0 0-1,-1 0 0,1 0 0,0 0 0,-1 0 0,1 0 1,0 0-1,-1 0 0,1 0 0,0 1 0,2 0-18,0 0-1,-1 0 0,1 0 0,0 1 0,-1-1 1,0 1-1,1 0 0,-1-1 0,3 4 0,0 1-15,0 0-1,-1 1 0,0-1 1,-1 0-1,1 1 0,-1 0 1,0 0-1,-1 0 0,2 9 1,2 11-8,3 33 0,-5-24 56,-1-19-6,21 123 103,-19-119-63,1 0 0,1-1 0,1 0 0,15 30 0,-21-46-19,1-1-1,-1 1 1,0-1-1,1 1 1,0-1-1,0 0 1,0 0 0,6 4-1,-8-6 0,1 0 1,0 0-1,0 0 0,-1-1 0,1 1 0,0 0 0,0-1 0,0 1 1,0-1-1,0 0 0,0 0 0,0 0 0,0 0 0,0 0 1,0 0-1,-1 0 0,1-1 0,0 1 0,0-1 0,0 1 0,3-2 1,3-3 89,0 1 1,0-1 0,0 0-1,-1-1 1,0 0 0,0 0-1,10-12 1,42-57 245,-46 58-323,0-1-29,0 0 1,-1-1-1,-1-1 1,0 0-1,-2 0 1,0-1-1,-1 0 0,-1 0 1,-2-1-1,0 0 1,4-37-1,-9-155 83,-2 94 208,3 106-161,5 28-98,-3-7-63,53 157-116,-1-2 152,3-24-7,-45-112-25,0-1 0,2-1 0,22 28 1,-32-46-3,0 1 0,1-1 1,0-1-1,0 1 0,1-1 1,-1 0-1,1-1 0,0 0 1,11 5-1,-13-7-8,-1 0 0,1-1-1,0 0 1,0 0 0,0 0 0,-1 0 0,1-1 0,0 0 0,0 0-1,0 0 1,0-1 0,0 1 0,0-1 0,0 0 0,0-1-1,8-3 1,-3 0-68,-1 0-1,1-1 1,-1-1-1,0 0 1,0 0-1,-1 0 0,0-1 1,-1 0-1,0-1 1,0 0-1,11-18 1,-7 6-171,0 1 1,-2-1 0,0-1-1,10-41 1,-12 27 11,-1 0 0,-2 0 0,-2-1 0,-2-52 0,-24-145-364,-44-139 1303,68 378-719,1 0 0,0 1 0,-1-1 0,0 0-1,0 0 1,-1 0 0,1 0 0,-1 0 0,-3 9 0,-18 43-115,18-46 97,-20 38-132,15-31 265,0 0-1,1 0 1,1 1-1,-8 36 1,14-50-42,0 1 1,1-1-1,-1 1 0,1-1 1,1 1-1,-1-1 1,1 1-1,0-1 1,0 0-1,0 0 1,1 1-1,0-1 1,0 0-1,1 0 0,-1 0 1,1-1-1,0 1 1,0-1-1,0 1 1,1-1-1,0 0 1,7 6-1,12 8 208,1-2 0,0-1-1,35 16 1,25 15 88,-62-33-313,-9-4-13</inkml:trace>
  <inkml:trace contextRef="#ctx0" brushRef="#br0">947 1281 11711,'0'-1'0,"-2"-1"-1,0 0-1,1 0 1,0-1 0,-1 1 0,1-1 0,0 1 0,0-1 0,0 0-1,1 1 1,-1-1 0,1 0 0,-1 1 0,1-1 0,0 0 0,0 0-1,0 1 1,0-1 0,1 0 0,-1 0 0,1 1 0,0-1-1,0 0 1,-1 1 0,2-1 0,-1 1 0,0-1 0,0 1 0,1 0-1,0-1 1,2-2 0,2-2-1,1-1-1,0 1 0,1 0 1,0 0-1,0 1 1,18-11-1,27-10 67,107-37-1,-26 8-7</inkml:trace>
  <inkml:trace contextRef="#ctx0" brushRef="#br0">1562 773 12072,'3'5'0,"25"28"-1,-14-20 3,0 1-1,1-2 1,1 0-1,-1-1 0,2 0 1,-1-2-1,35 16 1,-45-23 4,1 0 0,-1 0 0,0 0 0,0-1 0,1 0 1,-1 0-1,1-1 0,-1 0 0,1 0 0,-1 0 1,1-1-1,-1 1 0,0-2 0,1 1 0,-1-1 1,0 0-1,0 0 0,11-6 0,-12 5 10,0-1 1,-1 1-1,1-1 0,0 0 1,-1-1-1,0 1 0,0-1 1,0 0-1,-1 0 0,0 0 1,0 0-1,0 0 0,0-1 0,-1 1 1,0-1-1,0 0 0,-1 0 1,1 0-1,-1 0 0,0-7 1,2-51 100,-4 1 0,-8-65 0,-2-66 4,11 189-115,0 0 1,1 0-1,0-1 0,-1 1 1,4-8-1,-4 12-3,1 0-1,-1-1 0,1 1 1,-1 0-1,1 0 0,0 0 1,-1-1-1,1 1 0,0 0 1,0 0-1,0 0 0,0 0 1,0 0-1,0 1 0,0-1 1,0 0-1,1 0 1,-1 1-1,0-1 0,0 1 1,0-1-1,1 1 0,-1-1 1,0 1-1,1 0 0,-1 0 1,0 0-1,3-1 0,1 2-6,1 0-1,-1 0 0,1 0 0,-1 1 0,0 0 0,0 0 1,0 0-1,0 1 0,0-1 0,0 1 0,0 0 0,-1 1 0,0-1 1,1 1-1,5 7 0,0 0-32,0 0 1,-1 1-1,-1 0 1,14 25-1,-8-5-193,-2 0 0,14 56 0,-19-62 99,-7-25 129,1 1 0,-1-1 1,1 1-1,-1-1 0,1 1 0,0-1 0,-1 1 1,1-1-1,0 0 0,2 3 0,-3-4 14,0 0 0,1 0 1,-1 0-1,0 1 0,0-1 0,1 0 0,-1 0 0,0 0 1,1 0-1,-1 0 0,0 0 0,0 0 0,1 0 0,-1 0 1,0 0-1,1 0 0,-1 0 0,0 0 0,1 0 0,-1 0 1,0 0-1,1 0 0,-1 0 0,0 0 0,0 0 0,1-1 1,-1 1-1,0 0 0,0 0 0,1 0 0,-1 0 0,0-1 1,4-3 138,-1 0 1,0 0 0,-1 0 0,1 0 0,3-7 0,-3 4-110,37-63-279,3 2 0,3 2 0,3 2 0,2 2 0,62-56 0,-49 56-560,2-2 395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8 274 7466,'-7'15'2832,"16"-12"-2000,15 0-672,23-12-152,11-11 8,-28 11 24,0 0-112,102-44-272,2-10-200,10-11-544,-56 16 672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46 494 10018,'-7'-1'922,"-29"0"1701,35 1-2622,1 1 0,0-1 0,0 0-1,-1 1 1,1-1 0,0 0 0,0 1 0,0-1 0,0 1 0,-1-1 0,1 0 0,0 1 0,0-1-1,0 1 1,0-1 0,0 0 0,0 1 0,0-1 0,0 1 0,0-1 0,0 1 0,0-1 0,0 0-1,0 1 1,1-1 0,-1 1 0,0-1 0,0 0 0,0 1 0,1-1 0,-1 0 0,0 1 0,0-1-1,1 0 1,-1 1 0,0-1 0,1 0 0,-1 0 0,0 1 0,1-1 0,1 4-2,-2-4 0,46 79-244,-3 1-1,33 93 0,-54-106-12,-2 0 1,-4 1-1,-2 1 0,4 78 0,-16-129 224,-1-13 48,0 0-1,-1 0 1,1 0-1,-1 0 1,0 0-1,-1 0 1,1 0 0,-1 0-1,0 0 1,0 0-1,-1 0 1,-1 5 0,2-9 1,1-1 1,0 1-1,0-1 1,-1 1-1,1-1 1,0 0-1,0 1 1,-1-1-1,1 1 1,-1-1-1,1 0 1,0 1-1,-1-1 1,1 0-1,-1 1 1,1-1-1,0 0 1,-1 0-1,1 0 1,-1 1-1,1-1 1,-1 0-1,1 0 1,-1 0-1,1 0 1,-1 0-1,1 0 1,-1 0-1,1 0 1,-1 0-1,0 0 1,0-1 14,-1 1 1,1-1 0,0 0-1,0 0 1,0 1-1,0-1 1,0 0 0,0 0-1,0 0 1,0 0-1,-2-2 1,-1-3 71,0-1 0,0 1 1,1-1-1,-3-7 0,-13-43 98,3-1 0,2 0-1,3-1 1,2 0 0,-2-117-1,13 82-148,4 1 0,3 0 0,25-103 0,-23 149-68,22-61 0,-25 87 9,2 0 0,0 0 0,1 1 1,26-37-1,-32 51 2,0 0 0,1 0 1,-1 0-1,1 1 0,0 0 1,1 0-1,-1 0 0,1 1 1,8-4-1,-11 6 0,1 0-1,-1 0 0,1 1 1,0 0-1,-1 0 0,1 0 1,0 1-1,0 0 0,0 0 1,-1 0-1,1 0 1,0 1-1,0-1 0,0 1 1,-1 1-1,8 2 0,1 2-5,0 0 0,-1 1-1,1 1 1,-2 0 0,1 0-1,-1 1 1,-1 1-1,12 12 1,8 12-26,32 47-1,-32-37-33,-2 2 0,-2 1 0,40 98 0,-54-110 33,-1 0-1,-2 0 0,-1 1 0,-2 0 0,-1 1 0,0 61 1,-7-73 41,-1 0 1,-1 0 0,-1-1 0,-1 1 0,-1-1 0,-1-1 0,-2 0 0,0 0 0,-21 35-1,6-20 21,-1 0 1,-2-2-1,-2-1 0,-41 38 0,61-63-43,-31 26 82,39-34-87,0-1-1,0 0 1,0 1 0,0-1-1,0 0 1,0 0 0,0-1-1,0 1 1,0 0 0,0-1-1,-1 1 1,1-1 0,0 1-1,0-1 1,-1 0 0,1 0-1,0 0 1,-4-1 0,5 0-13,0 1 0,0 0-1,0-1 1,0 1 0,0-1 0,0 1 0,0-1 0,1 0 0,-1 1 0,0-1-1,0 0 1,1 1 0,-1-1 0,0 0 0,1 0 0,-1 0 0,1 0-1,-1 0 1,1 0 0,-1 0 0,1 0 0,0 0 0,-1-1 0,0-25-810,1 25 809,3-43-652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1392 7490,'1'8'289,"1"0"1,1-1 0,-1 1 0,2-1 0,-1 0 0,1 0 0,0 0 0,0 0 0,0-1 0,1 0-1,7 7 1,-10-10-287,1-1 0,0 1-1,0-1 1,0 0 0,0 0-1,0 0 1,0 0 0,1 0 0,-1-1-1,0 1 1,1-1 0,0 0-1,-1 0 1,1 0 0,0-1-1,-1 1 1,1-1 0,0 0 0,0 0-1,-1 0 1,1-1 0,0 1-1,-1-1 1,1 0 0,7-3-1,-7 2 15,1-1 0,0 0 0,-1 0-1,0-1 1,0 1 0,0-1-1,0 0 1,0 0 0,-1 0 0,0 0-1,0-1 1,0 0 0,0 1-1,-1-1 1,0 0 0,0 0 0,3-10-1,0-4 73,0-1 1,-1 0-1,1-28 0,-4 29-27,0 0 1,-1 0-1,-1 0 1,-1 0-1,-1 0 1,-9-33-1,9 42-49,-1 0 1,0 1-1,-1-1 0,0 1 0,0 0 0,0 0 0,-2 1 1,1 0-1,-1 0 0,0 0 0,0 1 0,-1 0 0,0 0 0,-10-6 1,12 10-12,-1-1 1,1 1-1,-1 0 1,1 1-1,-1-1 1,0 1-1,0 1 1,0-1-1,0 1 1,0 0-1,-1 1 1,1 0-1,0 0 1,0 1-1,0-1 1,0 1-1,-8 3 1,7-2-3,-1 1 1,1 0-1,-1 1 1,1 0 0,0 1-1,0-1 1,1 1-1,-1 1 1,1-1 0,0 1-1,1 1 1,0-1-1,-8 10 1,3 1 3,1 0-1,0 0 1,1 1-1,1 1 1,0-1 0,1 1-1,2 1 1,0-1 0,1 1-1,-2 24 1,3-8 5,2-1 1,1 1 0,2 0-1,12 69 1,-9-83-1,0 1-1,1-1 1,2-1-1,0 1 1,1-1-1,1 0 1,17 26 0,-22-40 0,0 0 1,0-1 0,1 1 0,0-1 0,0 0 0,0-1 0,1 1-1,0-1 1,0-1 0,0 1 0,0-1 0,1-1 0,0 1 0,0-1 0,0 0-1,0-1 1,0 0 0,0 0 0,0-1 0,1 0 0,-1-1 0,1 1 0,13-3-1,-5 0 30,0-1-1,-1 0 1,1-2-1,-1 0 0,0-1 1,0 0-1,-1-1 1,25-16-1,-20 10-6,-1-2 1,-1 0-1,0-1 0,-1 0 1,24-32-1,-15 13-47,-1-3-1,-3 0 0,0-1 1,-3-1-1,-1 0 1,15-56-1,-22 58-17,-2-1 1,-2 0-1,-2 0 0,-1 0 0,-2 0 1,-1-1-1,-3 1 0,-7-51 0,-27-131 214,-79-269 0,107 463-139,-4-16 80,-2 1 0,-20-41 0,23 68-10,11 15-108,0-1-1,0 1 1,0 0 0,0 0-1,0 0 1,0-1 0,0 1-1,0 0 1,0 0-1,0 0 1,-1 0 0,1-1-1,0 1 1,0 0 0,0 0-1,0 0 1,-1 0 0,1 0-1,0-1 1,0 1-1,0 0 1,-1 0 0,1 0-1,0 0 1,0 0 0,0 0-1,-1 0 1,1 0-1,0 0 1,0 0 0,0 0-1,-1 0 1,1 0 0,0 0-1,0 0 1,0 0 0,-1 0-1,1 0 1,0 0-1,0 0 1,0 0 0,-1 0-1,1 0 1,0 1 0,0-1-1,0 0 1,-1 0-1,1 0 1,0 0 0,0 0-1,0 1 1,0-1 0,0 0-1,-1 0 1,1 0 0,0 0-1,0 1 1,0-1-1,0 0 1,0 0 0,0 1-1,-1 11 45,1 1-1,0 0 0,2 13 0,-1-7-24,47 340 27,-24-206-42,8 75-4,104 569-20,-127-757-12,1 0 0,2-1 0,1-1 1,31 61-1,-40-92 19,0 0 0,1 1 0,0-2 0,1 1 0,-1-1 0,1 1 0,0-1 0,13 8 0,-16-11-3,1-1 0,0 0 0,0 0 0,0-1 0,0 1 0,1-1-1,-1 0 1,0 0 0,0 0 0,1-1 0,-1 1 0,1-1 0,-1 0 0,0-1 0,1 1 0,-1-1-1,0 1 1,8-4 0,-5 2-55,0-1 0,0 0 0,0 0 0,-1-1 0,1 0 0,-1 0 0,0-1 0,0 0 0,0 0 0,7-9 0,-3 3-207,-1-1 0,-1 0 1,0-1-1,10-21 1,14-41-360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2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10894 860 1985,'-222'-54'1929,"77"17"-1350,-172-20-201,147 30-364,-186-30 68,-339-67 559,231 5 74,266 69-446,-95-27 62,-250-54-37,309 87-256,-379-21 1,-243 47-52,157 42 2,4 59 40,-40 78 24,11 46-26,409-107 160,-547 255 0,257-30 304,453-230-379,-255 206 0,334-236-101,2 4 0,-94 117 1,125-135-6,4 2 0,1 1 0,3 2 0,-46 112 0,63-126 7,2 2 0,2-1 0,2 2 0,2-1 0,2 1 0,1 0 0,6 81 0,0-99 22,2 0 0,0 0 0,2 0 0,1-1 1,1 0-1,2-1 0,0 1 0,24 39 0,-11-27 54,2-1 1,2-2-1,1-1 1,51 48-1,179 131 326,19-22-155,-264-182-249,27 18 19,486 314 293,-352-239-153,209 89 0,-225-127 61,3-6 1,2-8-1,2-6 0,1-8 0,245 21 1,77-34 354,0-21-180,551-52 125,-236-72-182,-263-14-79,-476 116-239,314-102 157,-6-15-20,649-349 288,-454 140-45,-40-54 66,137-232 150,-446 382-303,-163 180-23,79-132 0,-124 183-246,0 0 0,-1 0 0,-1-1 0,-1 0 0,0-1 0,-2 1 0,0-1 0,-2-1 0,0 1 0,-1 0 0,-1-1 0,-2 1 0,0 0 0,-1-1 0,-4-20 0,2 28-55,0 1-1,0 0 0,-1 0 0,-1 0 1,0 1-1,-1 0 0,0 0 0,-1 1 0,-1-1 1,1 2-1,-2-1 0,-17-15 0,7 9-27,-2 2-1,1 0 0,-2 1 1,1 1-1,-2 1 0,-24-9 1,0 4-31,0 2 1,-1 3-1,-93-13 1,-161 7-98,14 17 47,-50 11-115,-50 18-225,-47 23-314,-600 151-2838,14 67-2370,453-109-784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23 294 7170,'-1'-1'264,"0"0"1,0 0 0,0 0 0,0 0 0,0 0 0,0 0 0,0 0 0,0 0 0,0 0 0,1 0-1,-1-1 1,-1-1 0,2 2-259,0 0 0,0 1 0,0-1-1,1 0 1,-1 1 0,0-1 0,0 0-1,0 1 1,0-1 0,1 0 0,-1 1 0,0-1-1,1 1 1,-1-1 0,0 1 0,1-1 0,-1 1-1,1-1 1,-1 1 0,1-1 0,-1 1-1,1-1 1,-1 1 0,1 0 0,-1-1 0,1 1-1,0 0 1,-1-1 0,1 1 0,-1 0 0,2 0-1,-2 0-8,0 0 0,1 0 0,-1 0-1,0 0 1,1 0 0,-1 0 0,0 0 0,1 0-1,-1 0 1,0 0 0,1 0 0,-1 0-1,0 0 1,0 1 0,1-1 0,-1 0 0,0 0-1,1 0 1,-1 0 0,0 1 0,0-1-1,0 0 1,1 0 0,-1 1 0,0-1 0,0 0-1,0 0 1,1 1 0,-1-1 0,0 0-1,0 1 1,0-1 0,0 0 0,0 1 0,0-1-1,0 0 1,0 1 0,0-1 0,0 0-1,0 0 1,0 1 0,0 0 0,1 19-164,-2 14-1,-13 61 0,0 3 256,11-55 166,5 83 0,0-101-71,2 0 1,0 0 0,2-1 0,14 41 0,-18-61-138,-1 0 0,1 1 1,1-1-1,-1 0 0,1 0 0,-1 0 1,1 0-1,0-1 0,1 1 0,-1-1 1,1 0-1,5 5 0,-7-7-29,-1-1 1,1 1-1,0 0 0,0 0 0,0-1 0,0 1 1,0-1-1,0 1 0,0-1 0,0 0 0,0 0 1,0 0-1,0 0 0,0 0 0,0-1 0,0 1 1,0 0-1,0-1 0,0 1 0,0-1 1,0 0-1,-1 0 0,1 0 0,0 0 0,0 0 1,-1 0-1,1 0 0,-1-1 0,3-1 0,2-4 16,1 0 0,-1-1 0,0 0 0,-1 0 0,0 0 0,0-1-1,-1 0 1,0 0 0,-1 0 0,0 0 0,3-11 0,-1-5-5,0 0-1,-2 0 1,1-29 0,-4 34 2,-2 1 1,0 0 0,-1 0-1,0 0 1,-2 0-1,0 0 1,-1 1-1,-1 0 1,-1 0 0,0 1-1,-2 0 1,-17-25-1,27 42-28,0 0 0,0 0-1,0 0 1,0 0 0,0 0-1,0 1 1,0-1 0,0 0 0,0 0-1,0 0 1,0 0 0,0 0-1,0 0 1,0 0 0,0 0-1,0 0 1,0 0 0,0 1 0,0-1-1,0 0 1,0 0 0,0 0-1,0 0 1,0 0 0,0 0-1,0 0 1,0 0 0,0 0 0,-1 0-1,1 0 1,0 0 0,0 0-1,0 0 1,0 0 0,0 0-1,0 0 1,0 1 0,0-1-1,0 0 1,0 0 0,-1 0 0,1 0-1,0 0 1,0 0 0,0 0-1,0 0 1,0-1 0,0 1-1,0 0 1,0 0 0,0 0 0,-1 0-1,1 0 1,0 0 0,0 0-1,0 0 1,0 0 0,0 0-1,0 0 1,0 0 0,0 0 0,1 11 24,6 23-36,0 5 1,2-1-1,1 0 1,30 70-1,-37-103 9,-1 0 0,2 1 0,-1-2-1,0 1 1,1 0 0,5 4 0,-8-7 0,1-1 1,-1 0-1,1 0 0,0 0 1,-1 0-1,1 0 0,0 0 0,0 0 1,-1 0-1,1-1 0,0 1 1,0-1-1,0 1 0,0-1 1,0 0-1,0 1 0,0-1 1,0 0-1,0-1 0,0 1 1,-1 0-1,4-1 0,0-1 4,0 0 0,0-1 0,-1 0 0,1 1 0,-1-1 0,0-1 0,0 1 0,0-1 0,0 1-1,-1-1 1,1 0 0,-1 0 0,3-6 0,6-9 37,16-34 1,3-21-14,-20 44-13,26-47 1,-36 76-18,-1-1 0,1 1 0,0-1 1,0 1-1,0-1 0,0 1 0,0 0 0,0-1 1,1 1-1,-1 0 0,0 0 0,1 0 1,-1 0-1,1 0 0,-1 0 0,1 0 1,-1 1-1,1-1 0,-1 0 0,1 1 0,0 0 1,0-1-1,-1 1 0,1 0 0,0 0 1,-1 0-1,1 0 0,0 0 0,0 0 0,-1 0 1,1 0-1,0 1 0,-1-1 0,1 1 1,0 0-1,2 1 0,4 2-16,-1 1 0,1 0-1,-1 1 1,0 0 0,10 11 0,-11-11 18,25 28-59,10 11-56,-37-41 92,0 0 0,1 0 1,-1-1-1,1 0 0,0 0 0,-1 0 0,10 3 0,-13-5 27,0-1 0,0 0 0,0 0 0,0 1 1,0-1-1,-1 0 0,1 0 0,0 0 0,0 0 0,0 0 0,0 0 0,0 0 0,0-1 0,0 1 0,0 0 0,-1 0 0,1-1 0,0 1 0,0 0 1,0-1-1,0 1 0,-1-1 0,1 1 0,0-1 0,-1 0 0,1 1 0,0-1 0,-1 0 0,1 1 0,-1-1 0,1 0 0,-1 0 0,2-1 0,-1-2 36,1 0-1,-1 0 0,1 0 0,-1-1 0,1-7 1,2-47 272,-2 0 0,-9-98 1,-1-21 167,12 142-390,2 23-26,-6 13-61,0 0 0,1-1 0,-1 1 0,0 0 0,0 0 0,1 0 0,-1 0 1,0 0-1,1 0 0,-1 0 0,0 0 0,1 0 0,-1 0 0,0 0 0,0 0 0,1 0 0,-1 0 1,0 0-1,1 0 0,-1 0 0,0 0 0,1 1 0,-1-1 0,0 0 0,0 0 0,1 0 1,-1 0-1,0 1 0,0-1 0,1 0 0,-1 0 0,0 0 0,0 1 0,0-1 0,0 0 1,1 1-1,5 6 28,-1 1 1,0-1-1,0 1 1,-1 1-1,5 10 1,0 1 6,54 116-99,81 257 0,-118-299-381,-4 0 0,-5 2-1,11 179 1,-27-228 427,-2 0 0,-2 0-1,-2 0 1,-22 86 0,22-112 139,-2 0 1,-1 0-1,0-1 0,-2 0 1,0 0-1,-1-1 1,-1-1-1,-1 0 1,0 0-1,-2-1 0,0-1 1,-27 23-1,37-35-122,-1 0 0,1 0 0,-1 0 0,0-1 0,0 0 0,0 0 0,-11 3-1,14-6-39,1 1 0,0-1 0,0 0 0,-1 1 0,1-1-1,0 0 1,-1-1 0,1 1 0,0 0 0,0-1 0,-1 1-1,1-1 1,0 0 0,0 0 0,0 0 0,0 0 0,0 0-1,0 0 1,0 0 0,0-1 0,0 1 0,1-1 0,-1 1-1,0-1 1,1 0 0,0 0 0,-3-3 0,0-2-143,0-1 0,0 0 0,1 1 0,0-1 0,0-1 0,-1-7 0,-10-77-619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6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10514,'-7'-4'3037,"7"13"-2723,11 22-823,-11-30 506,65 177-329,18 158 353,-8-30-10,-75-306-10,215 708 212,-195-657 18,32 61 0,-40-90-159,1 0 1,1-1-1,1 0 1,30 30-1,-41-47-84,-1-1 0,1 0 0,0 1 0,0-2 0,6 4 0,-9-6 9,-1 1 0,0-1 0,1 0 1,-1 0-1,1 1 0,-1-1 0,1 0 0,-1 0 1,1 0-1,-1 0 0,1 0 0,-1 0 0,1 0 1,-1 0-1,1 0 0,-1 0 0,1 0 0,-1 0 1,1 0-1,-1-1 0,1 1 0,0 0 0,-1-1 5,1 1-1,-1-1 0,0 0 0,1 1 0,-1-1 0,0 0 0,1 0 0,-1 1 0,0-1 0,0 0 0,0 1 0,0-1 0,0 0 0,0 0 0,0 1 0,0-1 0,0 0 0,0 0 0,0 1 0,-1-2 0,-3-18-8,-1 1 0,-1 0 1,-1 0-1,-15-29 0,21 45-197,-1-1 1,1 0 0,0 0 0,0-1-1,0 1 1,0 0 0,1 0 0,0 0-1,0-8 1,2-2-288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6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38 759 9698,'-37'-21'3728,"36"18"-3798,9 2-45,14 5-142,-14 0 184,1 0 0,0 1 0,-1 0 0,0 0 1,0 1-1,0 0 0,-1 0 0,8 10 0,52 64-379,20 44-55,35 44 232,-119-165 286,0 1 1,0-1-1,0 0 0,0 0 0,0 0 0,1-1 0,6 5 0,-9-7 9,0 1 0,0-1 0,1 1 0,-1-1 0,0 0 0,0 0 0,0 0 0,0 0 0,1 0 0,-1 0 0,0 0 0,0 0 0,0 0 0,0 0 0,1-1 0,-1 1 0,0 0 0,0-1 0,0 1 0,0-1 0,0 1 0,0-1 0,0 0 0,0 1 0,0-1 0,0 0 0,0 0 0,-1 0 0,1 1 0,0-1 0,0 0 0,-1 0 0,1 0 0,0-2 0,8-12 224,-2 0 0,0 0 0,0 0 0,5-20 1,14-73 337,-11 46-421,66-247 78,47-197-422,-126 495 172,0 2 8,0 1 0,0-1 0,-1 1 0,0-11 0,-1 17 3,0 1-1,0-1 0,0 1 0,-1-1 1,1 1-1,0 0 0,-1-1 1,1 1-1,-1 0 0,1-1 0,-1 1 1,1 0-1,-1-1 0,0 1 0,0 0 1,0 0-1,1 0 0,-1 0 1,0 0-1,-1 0 0,1 0 0,0 0 1,0 0-1,0 0 0,0 1 1,-1-1-1,1 0 0,0 1 0,-1-1 1,-1 0-1,-4 0-2,1 1 0,0-1 0,-1 1 0,1 0 0,0 1 0,-1-1 0,1 1 0,0 1 0,0-1 0,0 1 0,0 0 0,0 0 0,-12 7 0,-4 3-28,0 2 0,-26 21 0,-137 128-658,65-45 429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4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1 510 6761,'24'-7'859,"0"1"0,1 1 0,27-2-1,19-4-494,-16 0-288,-1-2 1,-1-3 0,0-2 0,-1-2-1,-1-3 1,54-32 0,-30 10-39,279-164 344,-273 169-91,-30 16-179,-47 31-862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5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1267 6817,'-3'-5'716,"0"-1"0,1 1-1,0-1 1,-2-9-1,4 15-687,-1-1-1,1 0 1,0 0 0,0 0-1,-1 0 1,1 0 0,0 0-1,0 0 1,0 1 0,0-1-1,0 0 1,0 0 0,0 0-1,1 0 1,-1 0 0,0 0-1,0 0 1,1 0 0,-1 1-1,1-1 1,-1 0 0,0 0-1,1 0 1,0 1 0,-1-1-1,1 0 1,-1 1 0,1-1-1,0 0 1,-1 1 0,1-1-1,0 1 1,0-1 0,0 1-1,-1-1 1,1 1 0,0 0-1,0-1 1,0 1-1,2 0 1,1-1-28,1 2 0,0-1 0,-1 0 1,1 1-1,0 0 0,-1 0 0,1 0 0,-1 1 0,0-1 0,1 1 0,-1 0 0,0 0 1,0 1-1,0-1 0,0 1 0,0 0 0,-1 0 0,1 0 0,3 5 0,4 5-21,0 0 0,-1 1 0,0 0-1,8 16 1,-4-1-85,0 1 1,-1 0-1,-2 1 0,-2 0 1,8 42-1,-10-30-24,-1 1 1,-3-1-1,-3 63 1,-1-81 131,-2 0 0,0 0 0,-8 24 1,9-41 73,0-1 0,0 1 0,-1-1 0,0 0 0,-1 0 1,1 0-1,-2 0 0,1-1 0,0 1 0,-1-1 0,0 0 0,-1 0 1,-6 5-1,10-10-23,1 0 0,0 0 1,0 0-1,-1 0 1,1 0-1,-1 0 0,1 0 1,-1-1-1,1 1 0,-1-1 1,1 1-1,-1-1 1,1 1-1,-1-1 0,0 0 1,1 0-1,-1 0 0,0 0 1,1 0-1,-1 0 0,1 0 1,-1-1-1,0 1 1,1-1-1,-1 1 0,1-1 1,-1 1-1,1-1 0,-1 0 1,1 0-1,0 0 1,-1 0-1,1 0 0,-2-2 1,-1-1 27,1-1 1,0 1-1,0-1 1,1 0-1,-1 0 1,1 0-1,0 0 1,1 0-1,-3-10 1,-2-19-14,1-1 1,1 0-1,3-51 1,17-111-40,-5 114-39,5 0 0,3 2 0,3 0 0,4 1 0,68-144 0,-85 207 6,1-1 0,1 1 0,0 1 0,1 0 0,1 1 0,16-16 0,-26 28-6,1 0 0,0 0 0,-1 1 0,1-1 0,0 1 0,0 0 0,0 0 0,1 0 0,-1 1-1,0-1 1,1 1 0,-1 0 0,9 0 0,-9 1-8,0 1-1,0-1 1,0 1-1,0 0 1,0 0-1,0 1 1,0-1-1,0 1 1,-1 0-1,1 0 1,0 0-1,-1 0 1,0 1-1,0-1 1,0 1-1,0 0 1,0 0-1,3 4 1,2 3-66,0 1-1,-1 0 1,0 0 0,-1 1 0,-1 0 0,1 0 0,-2 0 0,0 0 0,4 19 0,-3-6-125,-2 1 0,0-1 0,-2 49 0,-3-41 85,-2 0-1,-2-1 1,-1 1 0,-1-1-1,-1-1 1,-17 37-1,8-29 185,-1-1 0,-2-1 0,-1 0-1,-38 45 1,60-82-56,-40 45 324,36-41-296,0-1 0,0 0 1,0 1-1,0-2 0,0 1 1,-1 0-1,1-1 0,-1 0 1,-7 2-1,12-3-36,-1-1 1,1 0-1,0 0 0,-1 0 1,1 0-1,-1 0 0,1 0 1,-1 0-1,1 0 0,0 0 1,-1 0-1,1 0 0,-1 0 1,1 0-1,-1 0 0,1 0 1,-1 0-1,1-1 0,0 1 1,-1 0-1,1 0 0,-1 0 1,1-1-1,0 1 0,-1 0 1,1-1-1,0 1 0,-1 0 1,1-1-1,-2-14-168,10-17-69,-5 25 221,0 1 1,0 0-1,0 0 0,1 0 0,0 0 1,0 1-1,1 0 0,-1 0 0,1 0 1,0 0-1,1 1 0,6-5 0,-4 4 18,1 0-1,0 1 1,0 0-1,0 1 0,0 0 1,0 0-1,17-2 0,2 2 24,1 2 0,-1 1 0,0 1 0,52 9 0,-4 4 18,-46-7-23,1-2 0,1 0 0,-1-3 0,39 0-1,-63-3 25,0 0-1,0-1 0,0 1 0,0-2 1,0 1-1,0-1 0,-1 1 0,1-2 0,-1 1 1,0-1-1,0 0 0,0 0 0,-1-1 0,1 1 1,-1-1-1,0-1 0,0 1 0,-1-1 1,5-7-1,-2 2 67,0-1 1,-1 0-1,-1 0 1,0-1-1,0 1 1,-2-1 0,1 0-1,-2 0 1,3-21-1,-5 28-116,0 1 0,0 0-1,-1-1 1,1 1 0,-1 0-1,0 0 1,-1 0 0,1 0-1,-1 0 1,0 0 0,0 0-1,-1 0 1,1 1 0,-1-1 0,0 1-1,0 0 1,-1-1 0,1 2-1,-1-1 1,0 0 0,0 1-1,0-1 1,-1 1 0,1 1-1,-1-1 1,1 0 0,-1 1-1,0 0 1,0 0 0,0 1-1,0-1 1,0 1 0,0 0 0,-1 0-1,1 1 1,0 0 0,-1 0-1,1 0 1,0 0 0,0 1-1,-1 0 1,1 0 0,0 0-1,-7 4 1,4-2-18,0 1 0,0 1 0,1-1-1,-1 1 1,1 0 0,0 1 0,1 0 0,-1 0 0,1 1 0,1-1-1,-1 1 1,1 0 0,0 1 0,1-1 0,-1 1 0,2 0-1,-1 0 1,1 1 0,-4 13 0,2-2 22,1 0 1,1 0 0,1 1-1,0-1 1,2 1-1,0-1 1,4 30-1,-2-36-5,1 1 0,1-1 0,0 0 0,0 0 0,1 0 1,1-1-1,0 0 0,1 0 0,14 19 0,-17-27 12,0 1 1,1-1 0,0 0-1,0-1 1,0 1 0,0-1-1,1 0 1,-1 0-1,1-1 1,0 0 0,0 0-1,1 0 1,-1-1 0,0 0-1,1 0 1,0 0-1,-1-1 1,1 0 0,0 0-1,0-1 1,0 0 0,10-1-1,-9 0 43,0-1 1,0 0-1,0 0 0,0 0 0,-1-1 0,1-1 0,-1 1 0,0-1 0,0 0 0,0-1 1,0 1-1,-1-2 0,1 1 0,-1-1 0,-1 1 0,1-2 0,-1 1 0,0 0 0,-1-1 1,1 0-1,-1 0 0,-1-1 0,4-8 0,-1 0-20,-1 0 0,0 0 1,-1 0-1,-1 0 0,-1 0 1,0-1-1,-1 1 0,-1-1 0,-1 1 1,-3-28-1,-4 6-10,4 21-28,1 1 0,0 0 1,2-1-1,-1-32 0,3 47 11,0-1 0,-1 0 0,1 1 0,0-1 0,0 1 0,1 0 0,-1-1 0,0 1 0,1 0 0,-1 0 0,1 0 0,0 0 0,0 0 0,0 0 1,0 0-1,0 0 0,0 1 0,0-1 0,0 1 0,1 0 0,-1 0 0,1 0 0,-1 0 0,4-1 0,2-1 5,0 1 0,0 0 0,1 1 0,-1-1 0,0 1 0,11 1 0,-14 0-6,-1 1 0,0 0 0,1 0-1,-1 0 1,0 0 0,0 0 0,0 1 0,0 0 0,0 0-1,-1 0 1,1 0 0,0 1 0,-1-1 0,0 1-1,1 0 1,-1 0 0,0 0 0,4 6 0,3 6 10,0 1 0,-1 0 0,9 20 0,-1-1 28,-6-13-23,-5-11 9,0 1 0,0-1 1,11 14-1,-16-24-16,-1-1 1,0 0 0,0 1-1,0-1 1,1 0-1,-1 1 1,0-1 0,1 0-1,-1 0 1,0 1-1,1-1 1,-1 0 0,0 0-1,1 1 1,-1-1-1,1 0 1,-1 0 0,0 0-1,1 0 1,-1 0-1,1 1 1,-1-1 0,0 0-1,1 0 1,-1 0-1,1 0 1,-1 0 0,1 0-1,-1 0 1,0-1-1,1 1 1,-1 0 0,1 0-1,-1 0 1,0 0-1,1 0 1,-1-1 0,1 1-1,-1 0 1,0 0-1,1-1 1,-1 1 0,0 0-1,0-1 1,1 1-1,7-17 208,1-14-115,-2-1-1,-1 0 1,-1 0 0,-2-1 0,-1-42 0,0 66-220,3 18 38,5 23-24,-10-31 102,23 75-106,62 138 1,-85-213 110,2 3-8,0 1 0,1-1 0,-1 0 1,1 0-1,0 0 0,5 5 0,-8-8 11,1-1 0,0 1-1,-1-1 1,1 1 0,0-1 0,-1 1 0,1-1 0,0 0-1,0 1 1,-1-1 0,1 0 0,0 0 0,0 1-1,0-1 1,-1 0 0,1 0 0,0 0 0,0 0-1,1 0 1,-1-1 5,1 0 0,-1 1-1,0-1 1,1 0 0,-1 1 0,0-1-1,0 0 1,0 0 0,0 0 0,0 0-1,0 0 1,0 0 0,0 0 0,0 0-1,1-2 1,9-17 67,-1-1 0,-1 0 0,-1 0 0,-1-1 0,6-26 0,-1 6-20,5-22-22,-2-2 1,-3 0-1,-3 0 1,1-85-1,-32-348-50,2 157 17,20 248 134,2 82-85,1 14-33,3 20-38,-5-17 16,44 246-79,-19 6 71,-11-94-16,51 329-309,-19-157-55,-43-296 507,-2 39-1,-1-68 166,-1-17-1220,-5-15 375,2-1 0,-2-24-1,3 20 212,-1-44-338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5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8626,'17'-21'3201,"9"-2"-2065,21-15-1256,10 1-120,13 3-336,3 4-185,2 8 481,-3 6-32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5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416 417 6905,'3'-11'737,"0"1"0,0-1 0,-2 0 0,1 0-1,-1 1 1,-1-22 0,0 29-808,0 0 0,-1 0 0,1 0 0,-1 0 0,0 0 0,0 0-1,0 0 1,0 0 0,-1 0 0,1 0 0,-1 1 0,1-1 0,-1 0 0,0 1 0,0 0 0,0-1 0,0 1 0,-1 0 0,1 0 0,-1 0 0,1 0 0,-1 1 0,0-1-1,1 1 1,-1-1 0,0 1 0,0 0 0,-4-1 0,-3 0-153,0 1 0,0 0 0,0 0 0,0 1 0,-1 1 0,1 0 0,0 0 0,-16 4 0,-78 28 576,90-28-210,0 0 28,-1 0 45,-1 0-1,1 2 1,0 0 0,-18 12 0,30-18-206,0 1 0,0 0-1,1 0 1,-1 1 0,1-1-1,-1 0 1,1 1 0,0-1-1,0 1 1,0 0 0,0 0 0,1 0-1,-1 0 1,1 0 0,0 0-1,0 0 1,0 0 0,0 1-1,0-1 1,1 0 0,-1 1-1,1-1 1,0 0 0,0 1-1,0-1 1,1 1 0,0 2-1,1 3 32,1-1 0,0 1-1,0-1 1,1 0-1,0 0 1,1-1-1,0 1 1,0-1-1,0 0 1,1 0-1,0-1 1,0 1-1,1-1 1,0-1-1,0 1 1,0-1 0,1-1-1,-1 1 1,1-1-1,0 0 1,0-1-1,1 0 1,-1 0-1,1-1 1,-1 0-1,1-1 1,0 0-1,0 0 1,0-1-1,0 0 1,-1 0-1,1-1 1,0 0 0,0-1-1,-1 0 1,1 0-1,-1-1 1,1 0-1,-1 0 1,0-1-1,11-7 1,-3-2 141,0-1 1,0-1-1,-2 0 1,0-1-1,19-28 1,-14 19-103,28-30 1,-46 53-81,0 1 0,1 0 1,-1 0-1,0 0 0,1 0 0,-1 0 0,1 0 0,-1 0 1,1 0-1,-1 1 0,1-1 0,-1 0 0,4 0 0,-4 1 0,-1 0-1,1 0 1,0 0 0,0 1-1,0-1 1,0 0-1,0 0 1,0 0-1,0 1 1,-1-1-1,1 0 1,0 1 0,0-1-1,0 1 1,-1-1-1,1 1 1,0-1-1,1 2 1,1 2-12,0 1 1,0 0 0,0-1-1,-1 1 1,1 0-1,2 9 1,0-3-17,7 21-131,-2 1 0,-1 0 0,6 39 0,-10-47 43,10 74-874,4 136 0,-16-209 2103,4-48 236,-6 18-1331,16-56 863,35-84 0,38-55-1063,-61 136 155,-2 6-133,126-247-2076,-91 206 1541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5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7938,'-10'-6'2423,"18"14"-1672,8 8-770,6 12 11,-1 0 1,-2 1-1,-1 1 1,-1 1-1,21 55 0,-8-1 113,21 93 0,23 150 575,47 174 255,-30-214-783,49 180-169,-135-449-138,-1 0 1,-1 0-1,0 1 1,-1 30 0,-3-43 7,1-1 0,-1 1 0,0-1 0,0 1 0,-1-1 1,1 0-1,-1 0 0,-1 0 0,1 0 0,-1 0 0,0 0 0,-1 0 1,1-1-1,-1 0 0,0 0 0,-1 0 0,-6 7 0,-24 12-362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2:53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0 595 7594,'0'-2'176,"0"0"1,1 0 0,-1 1-1,0-1 1,0 0 0,1 0 0,-1 1-1,1-1 1,0 0 0,-1 1-1,1-1 1,0 1 0,0-1 0,0 1-1,0-1 1,0 1 0,0 0-1,1-1 1,1-1 0,0 1-105,1 0 1,-1 0 0,0 1-1,1-1 1,-1 1-1,1-1 1,-1 1-1,1 0 1,3 0 0,6-1-104,1 1 1,-1 1-1,0 0 1,18 3-1,3 3 4,0 3-1,0 0 0,-1 2 1,48 24-1,2-1-151,-39-16 75,55 18-86,-86-32 177,0 0 0,1-2 0,-1 1 0,1-2 0,19 1 0,-28-3 61,0 1 0,1-1 0,-1 0 1,0-1-1,1 0 0,-1 1 0,0-1 1,0-1-1,-1 1 0,1-1 0,0 0 1,-1 0-1,0 0 0,1-1 0,-1 1 1,-1-1-1,1 0 0,0 0 0,-1-1 1,0 1-1,0-1 0,0 1 0,2-8 1,5-9 162,-2 0 0,-1-1 0,0 0 0,3-25 0,-5 23-165,-2-1 0,0-1 0,-2 1 0,0 0 0,-2 0 0,-1-1-1,-1 1 1,-9-34 0,9 44-96,-2 0 0,0 1-1,0-1 1,-2 1 0,0 0-1,0 1 1,-1-1 0,-1 1 0,0 1-1,-1 0 1,0 0 0,-1 1 0,0 0-1,-22-16 1,25 22 14,0 0 0,-1 0 0,0 1 0,0 0 0,0 1 0,0 0 0,0 0 0,-1 1 0,1 0 0,-1 1 0,1 0 0,-1 0 0,-11 2 0,9 0-2,1 1 0,-1 0 0,1 1 0,0 0 0,0 1 0,0 0 0,0 1 0,1 0 0,0 0 0,0 1 0,-10 8 0,-5 6-162,2 1 0,-27 29 0,-56 75-138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2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51 4777,'-11'39'1142,"11"-35"-1203,-1-1 1,1 0-1,0 0 1,0 0-1,0 0 1,0 0-1,1 0 1,-1 0-1,1 0 1,1 4-1,2 8-420,-3-4 376,2-1 1,-1 1 0,1-1 0,1 0 0,0 0-1,7 13 1,-10-20 179,0-1 1,1 1-1,-1-1 0,0 0 1,1 1-1,0-1 0,-1 0 0,1 0 1,0 0-1,0-1 0,0 1 0,1 0 1,-1-1-1,0 1 0,1-1 0,-1 0 1,0 0-1,1 0 0,0 0 0,-1 0 1,1 0-1,-1-1 0,1 1 0,0-1 1,-1 0-1,1 0 0,0 0 1,0 0-1,-1 0 0,1-1 0,0 1 1,-1-1-1,1 0 0,-1 1 0,1-1 1,-1-1-1,1 1 0,-1 0 0,1 0 1,-1-1-1,0 1 0,0-1 0,0 0 1,0 0-1,3-3 0,2-2 36,0-1 1,-1-1-1,0 1 0,0-1 0,0 0 0,5-14 1,-8 17-68,0-1 1,-1 1 0,0-1-1,-1 1 1,1-1 0,-1 0 0,-1 1-1,1-1 1,-1 0 0,0 0-1,-1-7 1,0 11-35,0 0-1,1 0 1,-1 0-1,0 0 0,0 1 1,-1-1-1,1 0 1,-1 1-1,1-1 1,-1 1-1,0-1 0,0 1 1,0 0-1,0 0 1,0 0-1,0 0 1,0 0-1,-1 1 0,1-1 1,-1 1-1,0-1 1,1 1-1,-1 0 1,0 0-1,0 0 0,1 0 1,-1 1-1,0-1 1,0 1-1,0-1 1,-6 1-1,1 0-7,0 1 0,0 0 0,0 0 1,-1 0-1,1 1 0,0 0 0,1 1 0,-1-1 0,0 2 0,-9 4 1,11-4-5,1-1 0,-1 1 0,1 0 1,0 0-1,0 0 0,1 1 0,-1 0 0,1 0 1,0 0-1,0 0 0,0 1 0,1 0 1,0-1-1,0 1 0,1 0 0,-1 1 1,1-1-1,1 0 0,-1 1 0,1-1 1,0 1-1,1-1 0,-1 1 0,1-1 0,1 1 1,-1-1-1,1 1 0,0-1 0,0 1 1,1-1-1,0 0 0,0 1 0,1-1 1,0 0-1,0-1 0,0 1 0,0 0 0,1-1 1,6 8-1,-6-10 9,-1 0 1,0 0-1,1 0 1,0 0-1,0 0 0,-1-1 1,2 0-1,-1 0 1,0 0-1,0 0 0,1-1 1,-1 0-1,0 1 1,1-2-1,0 1 0,-1 0 1,1-1-1,-1 0 1,1 0-1,0 0 0,-1-1 1,1 0-1,-1 1 1,9-4-1,-5 1 50,-1 0 0,1-1 0,0 0 0,-1 0 0,0-1 0,0 0 0,0 0 1,-1 0-1,1-1 0,-1 0 0,-1-1 0,9-9 0,-8 5-8,1 1 1,-1-1-1,-1 0 0,0-1 1,0 1-1,-1-1 0,-1 0 1,0 0-1,0 0 0,0-13 1,-2 21-46,-1 0 0,0 0 0,0 0 0,0 1-1,-1-1 1,1 0 0,-1 0 0,0 0 0,0 1 0,0-1 0,0 1 0,-1-1 0,1 1 0,-1-1 0,0 1 0,0 0 0,0 0-1,-1 0 1,1 0 0,-1 0 0,0 0 0,1 1 0,-1-1 0,0 1 0,-1 0 0,1 0 0,0 0 0,-1 0 0,1 1-1,-1-1 1,1 1 0,-1 0 0,0 0 0,1 0 0,-1 0 0,-4 1 0,-1-1-4,-1 1 1,1 0-1,-1 1 1,1 0-1,0 0 0,-1 1 1,1 1-1,0-1 1,0 1-1,0 1 0,1 0 1,-1 0-1,1 1 1,-10 6-1,7-3-1,1-1 0,0 1-1,1 1 1,-1-1 0,2 2 0,-1-1 0,1 1 0,1 1 0,0-1-1,-6 13 1,9-15-1,1 0 0,0 0-1,1 0 1,0 1 0,0-1 0,1 1-1,0 0 1,0-1 0,1 1 0,0 0-1,1-1 1,2 17 0,-2-20-1,1 0-1,-1-1 1,1 1 0,0-1 0,0 1 0,0-1 0,0 0 0,1 0-1,-1 0 1,1 0 0,0 0 0,1-1 0,-1 1 0,1-1 0,-1 0 0,1 0-1,0 0 1,0 0 0,0-1 0,0 0 0,1 0 0,-1 0 0,1 0-1,5 1 1,-1-1 9,1-1-1,0 1 0,-1-2 0,1 1 1,0-2-1,0 1 0,0-1 1,-1 0-1,1-1 0,-1 0 0,1-1 1,-1 0-1,0-1 0,0 1 1,0-2-1,0 1 0,12-10 0,-11 6 43,0 1 0,0-2 0,-1 1 0,0-1 0,-1-1 0,0 0 0,-1 0-1,0 0 1,0-1 0,-1 0 0,0 0 0,-1 0 0,5-17 0,-9 22-21,1 0 0,-1 0 1,-1 0-1,1 0 0,-1 0 1,0 0-1,0 0 0,-1 0 0,0 1 1,0-1-1,-3-11 0,3 14-25,0 0-1,0 0 0,-1 1 1,1-1-1,0 1 0,-1-1 0,0 1 1,1 0-1,-1-1 0,0 1 1,0 0-1,0 0 0,-1 0 1,1 1-1,0-1 0,-1 0 0,1 1 1,-1 0-1,0-1 0,1 1 1,-1 0-1,0 0 0,0 1 1,1-1-1,-7 0 0,1 1-12,1 0-1,-1 0 1,0 0 0,0 1-1,0 0 1,-11 4 0,17-4-3,0-1 1,0 1 0,0 0 0,0-1 0,0 1 0,0 0-1,0 1 1,1-1 0,-1 0 0,0 0 0,1 1 0,-1-1-1,0 1 1,1-1 0,0 1 0,-1 0 0,1 0 0,0-1-1,0 1 1,0 0 0,0 0 0,0 0 0,1 0 0,-1 0-1,0 0 1,1 0 0,0 1 0,-1 2 0,1-4 7,1 0 1,-1 0 0,0 1-1,1-1 1,-1 0-1,1 0 1,-1 0 0,1 0-1,0 0 1,-1 0 0,1 0-1,0-1 1,0 1-1,-1 0 1,1 0 0,0 0-1,0-1 1,0 1 0,0 0-1,0-1 1,0 1-1,0-1 1,0 1 0,0-1-1,0 0 1,1 1 0,-1-1-1,0 0 1,0 0-1,0 0 1,0 0 0,0 0-1,1 0 1,0 0 0,3 0 3,0 0 1,1 0-1,-1-1 1,0 0-1,0 1 1,7-4-1,-7 2 6,0 0-1,0-1 1,0 0-1,-1 0 1,6-4-1,-9 6 2,1 0-1,-1-1 0,1 1 1,-1 0-1,0-1 1,1 0-1,-1 1 0,0-1 1,0 0-1,0 1 0,0-1 1,0 0-1,-1 0 1,1 0-1,-1 0 0,1 0 1,0-2-1,-4 3-124,0 0-1,0 0 1,0 0-1,-1 1 1,1 0-1,0-1 1,0 1-1,0 0 1,-5 1-1,4-1-334,0 0 10,1 0-1,-1 0 1,0-1 0,0 0 0,1 0 0,-6-2 0,-11-3-726,16 5 1016,-10-3-944,-1 0 1,-29-3-1,30 7 772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7.6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830 557 5154,'3'-19'2939,"0"8"-2007,-1 0 0,0 0-1,-1 0 1,0 0-1,-1 0 1,-2-22 0,2 33-931,-1-1 0,1 1 0,0-1 0,0 1 0,0-1 0,-1 0 0,1 1 1,0-1-1,-1 1 0,1-1 0,-1 1 0,1-1 0,0 1 0,-1-1 0,1 1 0,-1 0 0,1-1 1,-1 1-1,1 0 0,-1-1 0,1 1 0,-1 0 0,0 0 0,1-1 0,-1 1 0,1 0 0,-1 0 1,0 0-1,1 0 0,-1 0 0,0 0 0,1 0 0,-1 0 0,1 0 0,-1 0 0,0 0 0,1 0 1,-1 0-1,1 1 0,-1-1 0,0 0 0,1 0 0,-1 1 0,0 0 0,-6 2-47,0 0 1,1 1-1,-7 4 0,5-3 14,-9 7-56,0 0-1,1 0 1,1 1-1,-18 19 1,6-4-25,-48 48-168,-67 89 0,-52 95 78,70-68 183,104-153 24,1 0-1,2 0 1,-16 54-1,26-65 5,1 0 0,1 0-1,1 0 1,1 1 0,2-1 0,1 1-1,1-1 1,6 34 0,-7-59-2,1 0 0,-1 0 0,1 0 0,0 0 1,0 0-1,0 0 0,1 0 0,-1 0 0,1-1 1,-1 1-1,1 0 0,0-1 0,0 1 0,4 2 1,-5-4 14,1 0 0,0 0 0,0 0 0,1 0 0,-1 0 0,0-1 0,0 1 0,0-1 1,0 1-1,1-1 0,-1 0 0,0 0 0,0 0 0,0 0 0,1 0 0,-1-1 0,0 1 1,0-1-1,0 1 0,3-2 0,-1 0 32,0 1 0,0-1 0,-1 0 0,1 0 0,-1 0 0,1-1 0,-1 1 0,0-1 0,0 0 0,4-4 0,2-4 192,13-21-1,-15 21-115,20-33 433,-1-1 0,22-59 0,29-100 473,-49 127-768,-16 43-209,-1-1 0,-2 1 0,-2-1 1,-1-1-1,-1 1 0,-1-54 1,-3 65-48,0 20-14,-1-1 1,1 1 0,-1-1 0,0 0-1,-1 1 1,1-1 0,-1 1 0,0-1-1,0 1 1,0 0 0,-2-6 0,2 9-3,1 1 1,0-1-1,0 1 1,0 0 0,0-1-1,-1 1 1,1-1-1,0 1 1,0 0-1,-1-1 1,1 1 0,0 0-1,-1-1 1,1 1-1,0 0 1,-1-1 0,1 1-1,0 0 1,-1 0-1,1-1 1,-1 1-1,1 0 1,-1 0 0,1 0-1,0 0 1,-1-1-1,1 1 1,-1 0-1,1 0 1,-1 0 0,1 0-1,-1 0 1,1 0-1,-1 0 1,1 0-1,-1 1 1,1-1 0,0 0-1,-1 0 1,1 0-1,-1 0 1,1 1-1,-1-1 1,1 0 0,0 0-1,-1 1 1,1-1-1,0 0 1,-1 1 0,1-1-1,0 0 1,-1 1-1,1-1 1,0 0-1,0 1 1,-1-1 0,1 1-1,0-1 1,0 1-1,-2 2-27,1 1-1,-1-1 1,1 0-1,0 1 0,0-1 1,-1 7-1,2 4-22,-1 0 1,2 1-1,0-1 0,1 1 1,5 20-1,26 72-126,-18-69-5,2-1 0,1-1 0,28 43 1,-29-55-57,1 0 0,0-1 1,2-1-1,1-1 0,28 23 1,-35-33 104,1-1 1,0-1 0,1-1-1,-1 0 1,2-1 0,-1 0 0,1-1-1,0-1 1,0-1 0,0-1-1,1 0 1,0-1 0,23 0 0,-22-3 140,0 0-1,0-1 1,0-1 0,0-1 0,0-1 0,-1 0 0,0-2 0,0 0 0,0 0 0,-1-2 0,0 0 0,18-14 0,-2-3 345,0-1 0,-2-2 0,-1-2 0,-1 0 1,-2-2-1,-1-1 0,25-43 0,-17 16 259,-2-1 1,-3-2-1,33-106 0,-59 160-572,51-182 315,-47 164-289,11-28-1,-10 32 67,-9 38-112,-7 14-84,1 0-1,2 1 1,1 0 0,-1 39-1,1-25 24,-46 822-1062,42-497 149,13-261 698,0-50 595,-7-42 56,2-15-370,0 1 0,0-1 1,0 0-1,0 0 1,0 0-1,0 0 1,0 1-1,0-1 0,0 0 1,-1 0-1,1 0 1,0 0-1,0 0 1,0 1-1,0-1 1,0 0-1,0 0 0,-1 0 1,1 0-1,0 0 1,0 0-1,0 0 1,0 0-1,-1 1 0,1-1 1,0 0-1,0 0 1,0 0-1,0 0 1,-1 0-1,1 0 0,0 0 1,0 0-1,0 0 1,-1 0-1,0-1 58,0 0-1,-1 0 1,1 0-1,0 0 1,0-1-1,0 1 1,0 0-1,0 0 1,0-1-1,1 1 0,-1 0 1,0-1-1,1 1 1,-2-3-1,-8-26 275,0 0 0,2-1 1,1 0-1,-4-52 0,6-133-254,8 137-130,5 0 0,2 0 0,4 1 0,25-77 0,-5 50-27,4 2-1,68-130 0,-80 183 44,51-73 0,-59 98 11,2 2 0,0 0 0,1 1 0,37-30 0,-52 48-5,0 0 1,0 0-1,0 1 1,1 0-1,0 0 1,-1 0-1,1 1 1,0 0 0,11-2-1,-14 4-4,-1-1-1,1 1 1,0 0-1,0 0 1,0 0-1,0 0 1,0 1-1,0 0 1,-1-1-1,1 2 0,0-1 1,-1 0-1,1 1 1,0-1-1,-1 1 1,0 0-1,1 0 1,-1 0-1,3 4 1,2 2-89,-1 1 0,0-1 0,-1 2-1,0-1 1,0 1 0,-1 0 0,-1 0 0,0 0 0,0 1 0,5 20-1,-3 2-399,-1-1 0,0 49-1,-4-47 182,-2 1 0,-2-1 0,-1 1 0,-1-1-1,-2 0 1,-1-1 0,-2 1 0,-2-2-1,-22 47 1,0-17 193,-66 90 0,38-62 195,56-82-63,1 1-1,0 0 1,0 0 0,1 1 0,0-1 0,0 1 0,1 0-1,1 0 1,0 0 0,0 0 0,1 0 0,0 1-1,1 15 1,0-25-3,0 1 0,0 0 1,0-1-1,1 1 0,-1-1 0,1 1 0,-1-1 0,1 1 0,0-1 0,-1 0 1,1 1-1,0-1 0,0 0 0,0 1 0,0-1 0,0 0 0,0 0 0,0 0 1,0 0-1,1 0 0,-1 0 0,0 0 0,1 0 0,-1-1 0,1 1 0,-1-1 1,1 1-1,-1-1 0,3 1 0,2 0 9,0 0 0,0 0 0,0-1 0,1 0 0,-1-1 0,10-1 0,0-1 42,0-1 0,0-1 0,-1-1 0,0 0 0,0-1 0,0 0 0,26-19 0,-5-1 214,54-51-1,-19 6 469,106-135 0,31-104 720,-141 184-977,-9 15-154,-25 49-182,-21 38-92,2 0 0,21-29 0,4 4-124,-39 49 69,1 1-1,-1-1 0,1 1 1,-1-1-1,1 0 1,-1 1-1,1-1 0,0 1 1,-1 0-1,1-1 0,0 1 1,-1-1-1,1 1 0,0 0 1,0 0-1,-1-1 0,1 1 1,0 0-1,0 0 0,0 0 2,-1 0 0,1 1 0,-1-1 0,1 0 0,-1 0 1,0 0-1,1 1 0,-1-1 0,0 0 0,1 1 0,-1-1 0,0 0 0,1 1 0,-1-1 0,0 0 0,0 1 0,0-1 0,1 1 0,-1-1 0,0 1 0,0-1 0,0 0 0,0 1 0,1 5-24,0-1-1,0 1 0,-1-1 1,0 6-1,0-7 22,-17 316-288,4-142 67,7-51-125,-11 161-944,-22-7 220,32-252 1476,7-28-372,0-1-1,0 1 1,0-1 0,0 0 0,0 1-1,-1-1 1,1 0 0,0 1 0,0-1-1,0 1 1,0-1 0,0 0 0,-1 1-1,1-1 1,0 0 0,0 1 0,-1-1-1,1 0 1,0 0 0,0 1 0,-1-1-1,1 0 1,0 0 0,-1 1 0,1-1-1,0 0 1,-1 0 0,1 0 0,0 1-1,-1-1 1,1 0 0,-1 0 0,1 0-1,0 0 1,-1 0 0,1 0 0,-1 0-1,1 0 1,0 0 0,-1 0 0,1 0-1,0 0 1,-1 0 0,1-1 0,-1 1-1,1 0 1,0 0 0,-1 0 0,1 0-1,0-1 1,-1 1 0,1 0 0,0 0-1,-1-1 1,1 1 0,-14-18 717,5 1-480,1-1-1,0 1 1,1-1 0,2-1 0,-1 1 0,-2-25-1,2 0-156,0-74 1,8 37-155,3 0 0,31-153 0,66-148-147,-61 259 105,68-139 1,-97 236 64,26-41 0,-30 55 12,1 0-1,0 0 1,1 1-1,0 0 1,13-9-1,-19 15 1,0 2-1,1-1 1,-1 0-1,1 1 1,0 0-1,-1 0 1,1 0-1,0 1 0,0-1 1,1 1-1,-1 1 1,0-1-1,0 1 1,0-1-1,0 2 1,1-1-1,-1 0 1,0 1-1,0 0 1,0 0-1,0 1 0,0-1 1,0 1-1,0 0 1,0 1-1,6 4 1,0 1-23,0 1 1,-1 0 0,0 1-1,0 0 1,-1 1-1,-1 0 1,1 1-1,-2-1 1,0 2 0,0-1-1,-1 1 1,-1-1-1,0 2 1,-1-1 0,5 23-1,-4-1-447,-1 1 1,-1-1-1,-2 1 0,-8 71 1,2-62-752,-2-1 0,-2-1 0,-2 0 0,-1 0 0,-3-1-1,-1 0 1,-3-2 0,-43 73 0,56-104 433,-1 0 0,-13 13 0,-14 8-1902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2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2464 4897,'-70'37'1555,"57"-28"-589,16-11-164,-3 9-611,10 32 9,-8-34-169,0 1 0,0-1 0,-1 1 0,0 0 0,0 0-1,0 10 1,-1-12 0,0 0-1,1 0 1,0 0-1,-1 0 1,1 0 0,0 0-1,1 0 1,-1-1-1,1 1 1,0 0-1,-1-1 1,2 1 0,-1-1-1,0 0 1,1 1-1,4 3 1,-3-3 6,1-1 1,0 1-1,0-1 1,0 0 0,0-1-1,1 1 1,-1-1-1,1 0 1,-1-1-1,8 2 1,9 0 110,0-1 0,1-1 0,-1-1 0,41-5 0,405-76 585,-326 40-487,-79 21-148,85-15 1,-133 33-96,237-43 70,-170 27 11,83-31 1,298-92 411,-338 104-391,-2-5-1,231-113 1,-240 91-57</inkml:trace>
  <inkml:trace contextRef="#ctx0" brushRef="#br0">3253 1726 12982,'231'-95'134,"112"-49"-103,-239 95-17,-3-4-1,122-87 1,-116 71 13,195-96 0,55-32 21,-246 125-39,204-148 11,-228 156-14,161-91 0,-151 108-16,-70 36 22,0-2 0,-1-1-1,31-21 1,-42 20 27,-14 15-35,-1 0 1,0 0-1,1-1 0,-1 1 1,0 0-1,0-1 0,1 1 1,-1 0-1,0-1 0,0 1 1,1 0-1,-1-1 0,0 1 1,0-1-1,0 1 0,0 0 1,0-1-1,0 1 0,0-1 1,0 1-1,0-1 0,0 1 1,0 0-1,0-1 0,0 1 1,0-1-1,0 1 0,0 0 1,0-1-1,0 1 0,-1-1 1,-11-10 150,9 8-153,-1 0 0,1 0 0,0 0 0,0 0 1,-6-8-1,-7-38 8,13 41-8,1 2-4,-1-1-1,0 1 1,-1-1 0,-7-9-1,10 14 1,0 1-1,0-1 0,-1 1 1,1-1-1,-1 1 1,1 0-1,-1-1 0,0 1 1,0 0-1,1 0 0,-1 0 1,0 1-1,0-1 0,0 0 1,0 1-1,0-1 0,0 1 1,0-1-1,0 1 1,0 0-1,0 0 0,0 0 1,-4 1-1,-4 1-4,0 1 1,0 0-1,1 1 1,0 0-1,0 1 1,0 0-1,0 0 0,1 1 1,-1 0-1,2 1 1,-1-1-1,1 1 1,0 1-1,-7 8 0,8-8 1,0 0-1,1 0 1,0 0-1,0 1 1,0 0-1,1 0 0,1 0 1,0 0-1,0 1 1,0-1-1,1 1 0,1 0 1,0 0-1,0 16 1,1-22 2,1 1 1,-1-1 0,1 0 0,0 1 0,1-1 0,-1 0 0,1 0 0,0 1-1,0-1 1,0-1 0,0 1 0,1 0 0,-1 0 0,1-1 0,3 4 0,-1-3-1,0 0 1,1 0-1,-1 0 1,1-1-1,0 0 1,-1 0-1,1 0 1,1 0-1,8 1 1,-2-1 3,0 0 0,0-1-1,1-1 1,-1 0 0,1-1 0,-1 0 0,1-1 0,-1-1 0,17-3 0,-13 0 28,0 0-1,0-1 1,0-1-1,16-9 1,-27 14-21,-1-1 1,0-1-1,-1 1 0,1-1 1,0 1-1,-1-1 1,0 0-1,0-1 1,0 1-1,-1-1 1,1 0-1,-1 0 0,0 0 1,0 0-1,-1 0 1,3-7-1,-5 8-4,1 0 0,-1 0 0,0 0 1,0 0-1,0-1 0,0 1 0,-1 0 0,0 0 0,0 0 0,0 1 0,0-1 0,0 0 0,-1 0 0,0 0 1,0 1-1,0-1 0,0 1 0,0 0 0,-1-1 0,1 1 0,-1 0 0,0 0 0,-6-4 0,0 0 4,0-1 0,-1 2 0,0-1-1,0 2 1,0-1 0,-1 1 0,-13-4-1,18 7-11,-1 1-1,0 0 1,-1 0-1,1 0 1,0 1 0,0 0-1,0 1 1,0-1-1,0 1 1,0 1-1,0-1 1,0 1-1,0 1 1,1-1 0,-1 1-1,1 0 1,-1 0-1,1 1 1,0 0-1,1 0 1,-1 0-1,1 1 1,-6 5 0,6-5-2,0 1 1,0 0 0,0 0-1,0 0 1,1 0 0,0 1-1,1-1 1,-1 1 0,1 0 0,0 0-1,1 0 1,0 1 0,0-1-1,1 0 1,0 1 0,0 0-1,0-1 1,1 1 0,0-1-1,1 1 1,2 11 0,-1-12 13,0-1 0,0 0 0,0 0 1,1 0-1,0 0 0,1-1 0,-1 1 0,1-1 1,0 1-1,0-1 0,1-1 0,0 1 0,-1-1 1,2 1-1,-1-1 0,0-1 0,1 1 0,0-1 0,-1 0 1,1 0-1,0-1 0,1 0 0,-1 0 0,0 0 1,1-1-1,-1 1 0,1-2 0,-1 1 0,1-1 1,0 0-1,-1 0 0,1-1 0,-1 0 0,1 0 0,-1-1 1,0 1-1,1-1 0,-1-1 0,0 1 0,9-6 1,-11 6 7,0 0 1,0-1-1,-1 1 1,1-1 0,-1 0-1,1 0 1,-1-1-1,0 1 1,0 0 0,-1-1-1,1 0 1,-1 0-1,0 0 1,1 0 0,-2 0-1,1 0 1,0 0-1,-1-1 1,0 1-1,0 0 1,0-1 0,-1 1-1,1-1 1,-1 1-1,0-1 1,-1 1 0,1-1-1,-1 1 1,0-1-1,0 1 1,0-1 0,0 1-1,-1 0 1,0 0-1,0-1 1,0 1 0,0 1-1,-5-7 1,-5-7-23,-1 1 1,-1 0 0,-25-23 0,35 35 6,-1 0 0,-1-1 0,1 2 0,-1-1 0,1 1 0,-1-1 0,0 2 0,0-1 0,-1 1 0,1-1 0,0 2 0,-1-1 1,1 1-1,-1 0 0,-10 0 0,13 2-8,0 0 0,0 0 0,0 0 0,0 0 0,0 1 0,0 0 0,1 0 0,-1 0 0,0 0 0,1 1 0,0-1 0,-1 1 0,1 0 0,0 0 0,0 0 0,1 0 0,-1 1 0,1-1 0,-1 1 0,1-1 0,0 1 0,-2 7 0,1-3-2,-1 0 0,2 0-1,-1 1 1,1-1 0,0 1-1,1 0 1,0 0 0,1 0-1,0 17 1,1-21 5,0 0 0,0 0 0,0-1 0,0 1 0,1 0 0,0-1 0,0 1 0,0-1 1,1 0-1,-1 0 0,1 0 0,0 0 0,0 0 0,5 4 0,-3-4 3,0 1 0,1-2-1,0 1 1,-1-1 0,1 0 0,0 0 0,1 0 0,-1-1 0,10 3-1,-1-2 10,0-1-1,0-1 1,0 0-1,0-1 1,0 0-1,0-1 1,0-1-1,23-5 1,-10-1 45,40-16 1,-56 19-24,0-1 0,0-1 0,0 1 1,-1-2-1,16-12 0,-24 17-24,-1 1 0,1-1 1,-1 0-1,0 0 0,0 0 0,0 0 1,0 0-1,0 0 0,-1 0 0,0-1 1,1 1-1,-1-1 0,0 1 1,-1-1-1,1 1 0,0-1 0,-1 1 1,0-1-1,0 1 0,0-1 0,0 0 1,-1 1-1,0-1 0,1 1 0,-3-6 1,2 6-9,0 0 0,-1 0 0,1 1 1,-1-1-1,0 0 0,0 1 0,0-1 0,0 1 1,0 0-1,0 0 0,-1 0 0,1 0 0,-1 0 1,1 0-1,-1 1 0,0-1 0,0 1 1,0 0-1,0-1 0,0 1 0,0 1 0,0-1 1,0 0-1,0 1 0,0 0 0,0-1 0,0 1 1,-1 0-1,-2 1 0,5-1-2,0 0 1,0 0-1,1 1 0,-1-1 1,0 0-1,1 0 0,-1 0 1,0 1-1,1-1 0,-1 0 1,1 1-1,-1-1 0,0 1 1,1-1-1,-1 1 0,1-1 1,-1 1-1,1-1 0,0 1 1,-1-1-1,1 1 0,-1-1 1,1 1-1,0 0 0,-1-1 1,1 1-1,0 0 0,0-1 1,0 1-1,-1 0 0,1-1 1,0 1-1,0 0 0,0-1 1,0 1-1,0 0 0,0 0 1,0-1-1,1 1 0,-1 0 1,0-1-1,1 2 0,-1 5 1008,-4-8-1173,1 0 0,0 1 0,-1-1 0,1 1 0,0 0 0,-1 0 0,1 0 0,-1 0 0,1 1 0,0-1 0,-1 1 0,1 0 0,0 0 0,0 0 0,-5 3 0,-21 5-274,-128 41-427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3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1531 2237 5289,'2'2'-34,"0"-1"-1,0 1 1,0-1-1,1 0 1,-1 0 0,0 0-1,1 0 1,-1-1-1,1 1 1,-1-1 0,0 1-1,1-1 1,-1 0-1,1 0 1,0 0 0,3 0-1,2-1 309,-4 3-155,-9 3 253,-46 22-121,39-19-214,-1-1-1,0 0 1,-23 7 0,-162 47 108,-57 22 14,212-66-94,-1-1 0,-51 10 1,77-22 72,-1-1 1,1-1-1,-1 0 1,0-1-1,0-1 1,1-1-1,-1-1 1,-21-4 0,30 4-19,1-1 1,-1-1-1,0 1 1,1-1-1,0-1 1,0 0-1,0 0 0,0-1 1,-12-11-1,17 14-67,1-1-1,-1 0 0,1 0 1,0 0-1,0 0 0,0-1 1,0 1-1,1-1 0,0 0 0,0 1 1,0-1-1,1 0 0,-1 0 1,1-1-1,0 1 0,1 0 1,-1 0-1,1 0 0,0-1 0,1-6 1,3-9 33,1 0-1,0 0 1,2 1 0,0 0 0,10-20-1,56-94 100,-62 115-145,17-26 83,1 2 1,53-60 0,85-67 143,-32 39-129</inkml:trace>
  <inkml:trace contextRef="#ctx0" brushRef="#br0">949 1067 15973,'248'-127'-17,"123"-24"-10,-216 94 24,300-65 1,-327 98-16,0 7-1,247-3 1,-317 21-60,0 3 1,1 3 0,59 14 0,-86-13-176,-1 2-1,0 0 1,-1 2 0,0 1 0,-1 2 0,-1 1 0,28 20 0,26 32-343</inkml:trace>
  <inkml:trace contextRef="#ctx0" brushRef="#br0">1465 1205 11609,'582'-406'41,"-497"352"-41,150-91 22,-170 110-8,118-48 0,302-74 43,6 26 83,-82 52-15,7 28 77,328-8 330,-633 54-473,131 12 0,-204-4-49,0 3 1,0 1 0,-1 1-1,0 2 1,-1 2-1,0 2 1,40 20 0,248 178 63,-263-169-80,-49-34 4,1 0 0,-1 1 0,0 0 0,-1 1 0,0 0 0,-1 1 0,-1 0-1,1 1 1,-2-1 0,0 2 0,0-1 0,-2 1 0,1 0 0,-2 1 0,0 0 0,3 15 0,-1 9 9,-3-1 0,-1 1 1,-1 0-1,-3 0 0,-1 0 0,-11 62 0,-71 227 141,60-247-114,1 0 24,-3-1 0,-74 150 0,2-53 137,-151 193-40</inkml:trace>
  <inkml:trace contextRef="#ctx0" brushRef="#br0">5341 2832 14018,'-121'132'44,"-209"169"152,282-258-163,-78 64 106,-5-5 0,-209 123 0,133-102-11,-230 132 53,-17-32-32,-342 79 87,406-192-138,308-94-62,0-3 0,-155 2-1,148-17-17,1-3 0,-134-26 0,171 20-4,0-2 0,1-3 0,0-2 0,2-1 0,-75-43 0,66 25 8,1-1 0,2-3 0,2-3 0,2-2 0,2-1 1,1-3-1,4-2 0,1-2 0,3-1 0,2-3 0,3 0 1,-39-93-1,41 68-13,4-2 0,3-1 0,4-1 0,4-1 0,-6-103 0,15 50 7,6 1 1,25-217 0,-6 229-19,5 2 0,5 0 0,6 2 0,74-180 0,-80 244-9,2 1 0,3 2 0,3 2-1,1 0 1,3 3 0,3 1-1,1 2 1,3 3 0,2 1 0,-20 20 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43.5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3692 334 7706,'0'-5'2640,"0"-7"-2520,3-5 8,1-5-112,3-2 48,2 0 8,0 0-56,-2 3 24,-3 1-40,-3 1 8,-6 0 96,-4 1 112,-6-1 56,-6 2 105,-6 0-41,-10 3-48,-8 1-56,-11 4-96,-10 5-32,-11 3-48,-9 6-24,-7 6-24,-8 5 24,-7 7-16,-6 6 0,-6 4 16,-4 5-24,-2 6 24,-4 5 0,-3 4 16,-2 4-32,-1 2-16,0 2 32,1 3-40,-1 3 40,3 5 0,4 6-48,5 6 32,3 6-8,4 4-24,2 3 40,22-14-11</inkml:trace>
  <inkml:trace contextRef="#ctx0" brushRef="#br0">347 1652 13396,'-19'24'7,"-62"92"81,10 0-32,10 0 40,12 1-32,13-2-8,14-2-8,14-5-16,14-4 32,13-3-56,12-1 40,11-1-16,9-1 0,7-2 48,4-1-8,5-3 32,4 1 40,4 0-40,8 1 8,7 0 0,6-5 8,4-5 8,5-7 48,4-7-24,6-7 32,6-6 8,5-8-8,6-7-16,5-5-32,4-6-8,4-6-63,2-6 15,0-7-8,0-6 0,0-10 16,-2-8-8,-2-9-24,-2-10 48,-4-7 8,-2-7 8,-5-6 24,-6-5-8,-6-3 16,-5-4-24,-6-5-40,-4-7 0,-7-6-64,-9-5 80,-8-4 0,-8-3-64,-8-2 40,-10 4-80</inkml:trace>
  <inkml:trace contextRef="#ctx0" brushRef="#br0">4616 2734 18532,'7'-23'16,"22"-82"160,-1-1-40,-3-1-16,-2 0-16,-2 0-72,-2 1-56,-4 2 64,-5 0-24,-5 0 0,-8 1 40,-5 1-24,-7 3-48,-4 3 32,-6 3-40,-4 1 0,-3 1 24,-4 1 24,-2 3 16,-2 3-40,-2 5 56,-1 7-104,-1 5 48,0 5-40,-2 5-64,0 3 80,-4 3-48,-3 4 0,-4 5 48,-6 5-64,-2 5 24,-4 4 24,0 6 0,1 3 40,3 4-24,2 2 24,3 0-16,2 1-24,1-1-8,1 1 8,1 1-24,2 0 64,1 1-8,1 2 32,0 0-8,1 1-16,0 0 0,1 1-8,-1 2-8,0 1 8,-1 1 8,-4 2 0,-2 1-16,-3 2-32,-3 3 16,-3 4 0,-3 6 16,-2 5 16,-2 6-16,-3 6-16,-4 4-8,-3 7 48,-2 7-64,-3 8 72,-2 7-40,0 6 24,0 4 16,2 4-24,3 4 32,4 4-48,6 5-48,6 4 8,7 2-136,7-1-56,7-1-224,8-1-208,7-1-305,9-2-247,19-60 605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3.5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553.02734"/>
      <inkml:brushProperty name="anchorY" value="-27965.36328"/>
      <inkml:brushProperty name="scaleFactor" value="0.5"/>
    </inkml:brush>
  </inkml:definitions>
  <inkml:trace contextRef="#ctx0" brushRef="#br0">9 1120 9338,'-4'4'3073,"-1"12"-3604,6 11 955,11 12-512,15 13 88,15 8-20,13 3 29,12-1-13,6-4-22,4-11 34,-53-34-20,30 10 1,-35-17 32,39 8 1,-42-11-14,0-2 0,28 1 0,-32-3 18,1-1 1,0 1 0,19-6-1,-20 3-2,0 0 0,-1-1-1,18-9 1,-20 8 2,0 0 0,0-1 0,0 0 1,9-9-1,-10 7 14,0-1 0,0 0 1,11-18-1,-12 15-18,-1-1 1,0 0-1,5-18 0,-5 11 35,6-45 0,-6-33 28,-9-12-69,-10-10 19,-8-8 17,-8-7-46,-8-4 34,-3 4 74,-5 10 34,2 18 117,4 20 58,6 24-119,8 24-49,24 39-155,0-1 1,1 1-1,-1 0 1,0 0-1,0 0 1,0 0-1,0 0 1,0 0-1,0 0 1,-1 1-1,1-1 0,0 0 1,-2 0-1,3 1 1,-1 0-1,1 0 0,0 1 1,-1-1-1,1 0 0,0 0 1,-1 1-1,1-1 0,0 0 0,0 0 1,-1 1-1,1-1 0,0 0 1,0 1-1,-1-1 0,1 0 1,0 1-1,0-1 0,0 1 1,0-1-1,0 0 0,-1 1 0,1-1 1,0 1-1,0-1 0,0 0 1,0 1-1,0-1 0,0 1 1,0-1-1,1 0 0,-1 1 0,0-1 1,0 1-1,8 43-41,14 29 53,17 30-28,17 26 18,16 20 16,13 15-24,9 10 56,8 5-92,5 4 66,5 3-58,-2 1 34,-4 1 17,-10-4-89,-13-7 93,-15-10-39,-17-12 2,-19-17 94,-27-100-66,2 48-1,-7-61 4,-1 0-1,-5 33 1,3-39 14,-2 1 0,-12 35 0,11-38-25,-2-1 0,0-1 1,-12 19-1,10-19 31,-1-1 0,-25 26 0,22-26-74,-1-1 0,-28 18 0,23-19-57,-44 21 0,40-23-157,-46 11-1,43-15-102,-45 5-1,49-11-26,-1 0 1,-29-3 0,31 0-97,0-1 0,-33-11 1,40 8 398,-2 0 0,1-1 0,-25-16 0,24 16-5816,-35-30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4.2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9329.98438"/>
      <inkml:brushProperty name="anchorY" value="-30796.50391"/>
      <inkml:brushProperty name="scaleFactor" value="0.5"/>
    </inkml:brush>
  </inkml:definitions>
  <inkml:trace contextRef="#ctx0" brushRef="#br0">0 1324 4329,'0'0'0,"17"-24"1720,23-38-989,13-20-296,12-18 126,6-4-27,0 5-122,-8 14-133,-11 19-125,-15 22-7,-16 19 4,-14 21 65,-13 20 102,-9 20 61,-3 19-44,1 19-6,4 16-43,12 13-85,15 10 58,-5-79-179,15 46 0,-11-47 13,23 45 1,-21-53-58,34 47 1,-34-55-6,1 1 0,28 24 0,-32-33-24,2 1 0,-1-1 0,1 0 0,15 6 0,-17-10-1,0 0-1,1-1 1,0-1-1,25 5 1,-26-7 0,0 0 0,1-1 0,-1 0 0,1-1 0,13-2 0,-12 0-2,1 0 1,-1-2-1,0 1 0,16-9 0,-15 6-18,0-2-1,0 0 0,21-17 1,-21 13-39,1-2 1,24-28-1,-27 25-45,0-1 1,17-33-1,-19 30-22,-1-2 1,9-31-1,-12 29 21,-1-1-1,3-29 0,-6 27-12,-2-53-1,-3 53 64,-10-52 1,6 53 8,-19-48 1,15 51 55,-24-43 0,20 43 45,-26-32-1,24 35 76,-24-23 0,-13-5 95,10 16-76,12 16-94,31 18-64,0 0-1,-1 0 1,1-1-1,-1 1 1,1 0 0,-1 0-1,1 0 1,-1 0-1,1-1 1,-1 1-1,1 0 1,-1 0 0,0 0-1,1 0 1,-1 0-1,1 0 1,-1 1-1,1-1 1,-1 0 0,1 0-1,-1 0 1,1 0-1,-1 1 1,1-1-1,-1 0 1,1 1 0,-1-1-1,0 1 2,1 0-1,0 0 1,0 0-1,-1 0 1,1 0-1,0 0 1,0 0 0,0 0-1,0 0 1,0 0-1,0 0 1,1 0-1,-1 0 1,0 0-1,0 0 1,1 0 0,0 1-1,16 34-6,16 11-35,12 4 61,9-2-53,-38-38 41,27 16-1,-31-21 11,0 0-1,23 7 0,-28-11 19,2 0 0,-1-1 0,0 0-1,16 1 1,-18-3 4,1 1-1,-1-1 0,0 0 1,0-1-1,1 1 1,7-4-1,-9 2 11,1 0 1,0 0-1,-1 0 1,1-1-1,-1 0 1,6-5-1,-4 3 21,-1-1 1,0 0-1,0-1 0,6-9 0,-4 5 30,-1-2 0,8-18 0,8-35 167,-8-6-13,-6-4-29,-8 1 24,-6 1-75,-4 6 21,-2 8 19,2 13-129,2 13 29,6 17-118,1 18 6,0 0 0,0 0 0,0-1 0,0 1 0,0 0 0,0 0 0,0 0 0,0 0 0,0 0 0,0 0-1,0-1 1,0 1 0,0 0 0,0 0 0,0 0 0,0 0 0,0 0 0,0 0 0,0-1 0,0 1 0,1 0-1,-1 0 1,0 0 0,0 0 0,0 0 0,0 0 0,0 0 0,0 0 0,0 0 0,1 0 0,-1 0 0,0 0-1,0-1 1,0 1 0,0 0 0,0 0 0,0 0 0,1 0 0,-1 0 0,0 0 0,0 0 0,0 0 0,0 0-1,0 0 1,0 0 0,1 0 0,-1 0 0,0 1 0,0-1 0,0 0 0,0 0 0,0 0 0,0 0 0,0 0-1,1 0 1,-1 0 0,0 0 0,15 17 25,10 19 14,13 18 6,14 17 21,13 8-51,12 3 25,8-8-56,6-11-4,-67-50-136,46 20 1,-51-27-22,2 1 1,33 5-1,-39-11-39,1 0-1,-1 0 1,1-1-1,15-3 0,-18 1-76,1-1-1,0 0 0,0-1 1,19-9-1,-20 6 227,0 0 1,0-1-1,0-1 0,17-14 1,-15 13-4233,1-4 0,16-18 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5.8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2576.76563"/>
      <inkml:brushProperty name="anchorY" value="-30732.17188"/>
      <inkml:brushProperty name="scaleFactor" value="0.5"/>
    </inkml:brush>
  </inkml:definitions>
  <inkml:trace contextRef="#ctx0" brushRef="#br0">29 1227 8722,'-2'-3'3081,"-4"-7"-3072,-1 0 439,1-1-285,1 2-165,3 3 32,4 6-52,7 9-7,8 12 140,12 17 3,11 22 64,12 25-1,13 30-97,9 30 12,10 32-93,7 29 30,5 20-24,0 8 23,-5-10 59,-9-22 21,-14-32 74,-15-34-17,-14-34-64,-13-30-15,-11-27-122,-11-21-139,-4-23 165,0-1 0,0 0 0,0 0-1,0 0 1,0 0 0,0 1 0,0-1 0,0 0 0,0 0 0,0 0-1,0 1 1,0-1 0,0 0 0,0 0 0,0 0 0,0 0 0,-1 1 0,1-1-1,0 0 1,0 0 0,0 0 0,0 0 0,0 1 0,0-1 0,-1 0 0,1 0-1,0 0 1,0 0 0,0 0 0,0 0 0,-1 0 0,1 0 0,0 0-1,0 0 1,0 1 0,-1-1 0,1 0 0,0 0 0,0 0 0,0 0 0,-1 0-1,1 0 1,0 0 0,0 0 0,0-1 0,0 1 0,-1 0 0,1 0 0,0 0-1,0 0 1,-1 0 0,-17-12-553,-10-16-10,-11-16 138,-9-16 339,-5-15 25,-3-11 79,3-9 56,7-1 133,11 6 13,13 12 17,19 64-169,1 0 0,-1-21 1,3 29-49,1 0 0,-1 0 0,1 0 0,0 0 0,0 0 0,3-6 0,-3 8-3,1 0 0,-1 1 0,1 0 0,0 0 0,0 0 0,0 0 0,0 0 0,1 0 0,2-3 0,-1 2 3,0 1-1,0 0 1,0 0 0,0 0 0,1 1 0,7-4 0,-2 1 26,1 1 1,18-4-1,30-6 71,6 0-43,2-1 33,-2-5 7,-4-3 16,-7-3 35,-9 0 1,-8 2-34,-11 4 39,-7 6 24,-8 5-53,-3 9 75,-2 14-51,3 16-12,4 20 4,7 17-41,7 10-55,6 3-15,5-9 27,-27-55-84,22 27-1,-27-36 35,2 1-1,-1-1 1,17 11 0,-20-15-18,1 0 1,0-1-1,0 1 1,0-1-1,0 0 1,11 3 0,-13-5 4,0 0 1,1 1-1,0-1 1,-1 0-1,1 0 1,-1-1 0,1 1-1,-1-1 1,0 0-1,5-1 1,-4 1 5,0-1-1,0 0 1,0 0 0,0-1 0,0 1 0,-1-1 0,1 0-1,3-4 1,-1 1-12,-1 0 0,0-1-1,0 1 1,7-14 0,-4 6 34,12-33 0,1-27-34,-7-8-10,-5-5 50,-5-2-64,-1 2 38,0 6 16,2 11-135,4 15 78,-7 52 11,-1-2 0,0 1 0,1 0 0,0-1 1,0 1-1,3-4 0,-5 7 18,1 0 0,-1 1 0,1-1 0,0 0-1,0 0 1,-1 1 0,1-1 0,0 0 0,0 1 0,0-1-1,0 1 1,0-1 0,0 1 0,0 0 0,0-1 0,0 1 0,0 0-1,0 0 1,0-1 0,0 1 0,1 0 0,0 1 0,0-1 0,0 1 0,0-1 0,0 1 0,0 0 0,0-1 0,0 1 0,0 0 0,0 1 0,0-1 0,-1 0 0,3 2 0,29 29-26,5 12 67,2 5-34,3-5-4,-1-12 12,-38-31-12,1 1 0,-1 0-1,0 0 1,1-1 0,0 1-1,-1-1 1,8 1 0,-9-3 2,0 1 1,0 0 0,1-1-1,-1 1 1,0-1 0,1 0-1,-1 0 1,0 0 0,0 0-1,5-3 1,-3 1 0,0-1-1,-1 0 1,1 1-1,-1-1 1,0-1-1,0 1 1,4-6-1,1-3 12,-1 0 1,11-25-1,13-52 5,-4-18 26,-6-18 48,-7-13-69,-6-14 15,-5-13-43,-5-13-65,-5-9 62,-2-3-24,-4 4 26,0 19 106,-1 27 37,0 33-60,0 35 17,13 70-104,-1-1 1,0 0-1,0 0 1,-1 0-1,1 0 1,-4-5-1,0 8-20,0 9-26,-3 43-4,4 40-7,2 37 47,6 28-58,5 14-84,5 1-13,4-15-24,3-22 66,2-30 54,-16-82 56,11 28 0,-17-46 23,2 1 0,-1 0 0,0-1 0,1 0 1,0 1-1,0-1 0,5 4 0,-7-7 0,-1 0 0,1 0 1,0-1-1,0 1 0,0 0 0,0-1 0,0 1 0,0-1 1,0 1-1,0-1 0,0 1 0,0-1 0,1 0 0,-1 0 1,0 0-1,0 1 0,0-1 0,0 0 0,0 0 0,1 0 1,-1-1-1,0 1 0,1 0 0,1-2 9,0 1 0,0-1 0,-1 1 0,1-1 1,-1 0-1,0 0 0,1 0 0,-1 0 0,0 0 0,0-1 0,2-3 0,5-6 20,0-1 0,8-18 0,23-55 75,7-23-38,8-14 10,9-5 42,8 9 24,7 18-14,-65 87-109,2-2 1,0 2-1,19-14 0,-26 23-11,1-1-1,0 0 0,0 1 1,0 1-1,1-1 1,11-1-1,-16 5-8,1 0-1,0 0 1,-1 1-1,1-1 1,0 2 0,0-1-1,0 1 1,0 0-1,11 3 1,-10-1 1,0 0 0,0 0 0,0 1 1,0 0-1,0 1 0,-1 0 0,13 11 0,-8-5-1,0 1 0,0 1 0,-1 0 0,12 20 0,-7-6-37,-1 1 0,14 36-1,-12-18-151,14 59-1,0 72-296,-21 14 26,-21 3 81,2-136 408,-16 64 1,12-76 43,-28 67 0,27-79 7,-2-1-1,-22 32 1,24-41 11,-3 0-1,-28 31 1,33-42-71,-2 0 0,1 0 0,-29 18 0,33-25-18,-1 0-1,-1 0 1,0-1-1,0 0 1,-16 5-1,20-8-16,0-1 0,-1 1 0,0-1 0,1-1 0,-1 1-1,0-1 1,-14-2 0,16 1-13,-2 0 1,1-1-1,0 0 0,0-1 1,0 1-1,1-1 0,-12-7 1,12 5 2,-1 0 1,0 0 0,1-1 0,0 0 0,0 0-1,-9-14 1,8 11-10,1-2 1,0 0-1,0 0 0,-6-20 0,8 17 12,0-1 0,0-1 0,-1-25 0,4 24 11,1-1 1,0 0-1,5-21 0,-3 24 11,2-2-1,1 1 0,8-22 1,-8 25 5,2 0 0,0 0 1,16-22-1,-15 26 3,0 0-1,0 0 1,1 1 0,17-13 0,-16 14 1,0 0 0,1 1 1,0 0-1,18-6 0,-15 8-6,1-1-1,-1 2 0,25-3 1,-15 2 26,42 3 0,33 2 33,7 0-57,6-10 122,-74 1-87,40-10 0,-45 6 27,51-23 0,-49 16 4,46-31 0,30-37 61,-5-13-42,-10-10-6,-12-6 55,-14-3-94,-16-1 77,-41 82-158,9-45 1,-14 47-62,2-49 1,-8 50-67,-4-51 0,-2 50 6,-10-47 0,6 49 13,-18-46 0,14 51 30,-25-44 0,26 56 92,-2-1 0,-25-30 0,29 39-6,-1-1-1,-1 1 1,0 0-1,-19-11 0,24 19 38,-1-3 0,0 2 0,0-1 0,0 1 0,-1 0 0,1 0 0,-1 1 0,-10-1-1,12 3 4,-1-1-1,0 1 1,0 0-1,1 0 1,-1 1-1,1 0 1,-1 0-1,1 1 1,-10 4-1,8-1 24,-1 0 0,1 1 0,0-1 0,0 1 0,1 1 1,-13 15-1,9-7 41,1 0 0,0 1 1,-14 35-1,14-25-1,1 1 0,-8 47 0,12-37 22,-3 74 0,11-72-113,11 81 0,-5-81-84,28 81 1,-23-91-246,1 2-1,34 52 1,-31-59 324,2-1 0,0 0 1,30 27-1,-29-26-7479,57 41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6.5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7428.48438"/>
      <inkml:brushProperty name="anchorY" value="-31499.84961"/>
      <inkml:brushProperty name="scaleFactor" value="0.5"/>
    </inkml:brush>
  </inkml:definitions>
  <inkml:trace contextRef="#ctx0" brushRef="#br0">31 809 9026,'-5'1'3241,"-4"2"-2923,-1 0-238,4 0-176,5-1-88,10-3 15,11-4 182,14-6-10,16-9 53,15-8-15,12-12 27,11-8-53,9-11-12,7-8-37,7-8-188,6-10-174,2-6-497,-1-8 1970,-4-6-1455,-25 19-13140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8.0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9456.28906"/>
      <inkml:brushProperty name="anchorY" value="-31538.20117"/>
      <inkml:brushProperty name="scaleFactor" value="0.5"/>
    </inkml:brush>
  </inkml:definitions>
  <inkml:trace contextRef="#ctx0" brushRef="#br0">6 559 9234,'-2'0'3113,"-2"2"-3473,4 7 796,5 13-468,7 22 17,9 26-33,10 29 1,7 29-55,6 27-89,3 18 3,-1 9 28,-4-2 52,-6-20 341,-10-27 95,-7-33 306,-9-32 3,-4-28-123,-5-24-117,-4-20-253,-2-18-19,-3-18-111,-2-16 24,0-20-43,0-17-28,2-21-13,2-21 20,4-22 10,5-19 34,4-13 2,6-6 22,5 4-14,4 14 14,3 22 34,2 28 0,2 29 3,-22 80-71,0 1 0,10-17 0,-13 27-7,-1 2-1,1-1 0,0 1 1,1-1-1,-1 1 0,7-5 1,-8 7-3,-1 1 0,1 0 0,1 0 0,-1 0 0,0 1-1,0-1 1,1 1 0,-1-1 0,1 1 0,3-1 0,-3 1 0,1 1 0,-1 0 0,0-1-1,0 2 1,1-1 0,-1 0 0,0 1-1,8 1 1,-4 1-1,0-1 0,0 1 0,-1 1 0,13 6 0,-6 0 10,1 0 0,14 14 0,35 40-15,8 21 57,7 20-44,6 19-59,4 18-59,1 14-193,-5 11 10,-6 0-122,-9-7 44,-12-21-21,-10-26-16,-13-31-69,-11-29-38,-14-30-2664,-10-20 3247,-4-8-214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8.2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899.51563"/>
      <inkml:brushProperty name="anchorY" value="-33461.74609"/>
      <inkml:brushProperty name="scaleFactor" value="0.5"/>
    </inkml:brush>
  </inkml:definitions>
  <inkml:trace contextRef="#ctx0" brushRef="#br0">1 765 8298,'0'2'2704,"5"1"-2837,7-2 148,12-6-366,10-9 331,17-14 47,14-18-34,19-21 92,19-23-21,16-24-141,12-19-135,7-15 188,-24 22-12056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8.4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626.45313"/>
      <inkml:brushProperty name="anchorY" value="-33543.49609"/>
      <inkml:brushProperty name="scaleFactor" value="0.5"/>
    </inkml:brush>
  </inkml:definitions>
  <inkml:trace contextRef="#ctx0" brushRef="#br0">0 544 7154,'2'1'2336,"7"-3"-2716,13-5 645,13-11-303,16-13 79,13-15 3,11-13-11,8-10-9,5-9-342,1-4-279,-3-2 488,-19 15-9707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8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0 267 11317,'8'-5'1500,"-7"4"-1326,0 0 0,0 1 0,-1-1 0,1 1 0,0-1 0,0 1 0,0-1 0,-1 1 0,1 0 0,0-1-1,0 1 1,0 0 0,0 0 0,0-1 0,0 1 0,0 0 0,0 0 0,-1 0 0,1 0 0,0 0 0,0 1 0,0-1 0,0 0 0,0 0 0,0 1 0,0-1 0,0 0 0,1 2 0,10 5-221,0 2 1,-1-1 0,0 1 0,-1 1 0,0 0-1,0 1 1,-1 0 0,0 0 0,-1 1 0,-1 0 0,1 0-1,9 25 1,-4-1-181,15 65 0,1 4-143,41 67-241,-66-163 594,0-1 0,1 0-1,-1 0 1,2-1 0,-1 0 0,12 12 0,-15-17 56,0 0 1,0 0 0,0 0 0,1-1-1,-1 1 1,1-1 0,-1 0 0,1 1-1,-1-1 1,1 0 0,0 0-1,0-1 1,-1 1 0,1-1 0,0 1-1,0-1 1,0 0 0,0 0 0,0 0-1,-1-1 1,1 1 0,0 0-1,0-1 1,0 0 0,-1 0 0,4-1-1,-2 0 64,-1 0-1,1 0 1,-1-1 0,1 1-1,-1-1 1,0 0-1,0 0 1,0 0-1,-1-1 1,1 1 0,-1 0-1,3-6 1,4-8 488,10-26 1,-14 31-379,45-114 811,91-204-832,-31 145-314,-37 70 60,-71 111 40,1 0-1,-1 1 1,1-1-1,0 1 1,0 0-1,0 0 1,0 0-1,5-3 1,-3 2-152,-4 3 117,-1 1 0,1 0-1,-1-1 1,1 1 0,0 0 0,-1-1 0,1 1-1,-1 0 1,1 0 0,0-1 0,-1 1 0,1 0-1,0 0 1,-1 0 0,1 0 0,0 0 0,-1 0-1,1 0 1,0 0 0,-1 0 0,1 0 0,0 1-1,0-1 1,1 1-197,-1 0 0,1 0-1,0 0 1,-1 0 0,0 0 0,1 0-1,-1 0 1,3 3 0,1 2-852,-1 0-1,1 1 1,3 7 0,-8-13 895,33 64-7379,-17-33 3313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8.8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5144.27344"/>
      <inkml:brushProperty name="anchorY" value="-33846.3125"/>
      <inkml:brushProperty name="scaleFactor" value="0.5"/>
    </inkml:brush>
  </inkml:definitions>
  <inkml:trace contextRef="#ctx0" brushRef="#br0">0 0 7986,'1'4'2752,"0"6"-2856,4 6 620,4 10-258,7 11 113,6 12-7,12 16-87,10 15-32,12 16-126,12 15-19,8 13-71,6 10 22,3 8-50,0 4 13,-2-5 31,-2-10-29,-5-16 20,-5-19-24,-9-20-171,-10-19-157,-11-17-564,-12-14-139,-13-11 723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49.0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7092.69531"/>
      <inkml:brushProperty name="anchorY" value="-36437.375"/>
      <inkml:brushProperty name="scaleFactor" value="0.5"/>
    </inkml:brush>
  </inkml:definitions>
  <inkml:trace contextRef="#ctx0" brushRef="#br0">1 879 10826,'3'1'3297,"12"0"-4369,12-1 1201,17-8-106,19-13-179,23-21-98,22-23-139,21-27-224,17-25-12,10-17 28,4-10-50,-5 1 566,-31 28-11326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58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9155.75781"/>
      <inkml:brushProperty name="anchorY" value="-36405.63281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752.25"/>
      <inkml:brushProperty name="anchorY" value="-39089.29688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987.40625"/>
      <inkml:brushProperty name="anchorY" value="-39420.51563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645.82031"/>
      <inkml:brushProperty name="anchorY" value="-39750.63281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361.21875"/>
      <inkml:brushProperty name="anchorY" value="-40011.95703"/>
      <inkml:brushProperty name="scaleFactor" value="0.5"/>
    </inkml:brush>
  </inkml:definitions>
  <inkml:trace contextRef="#ctx0" brushRef="#br0">0 1754 6233,'0'0'0,"9"10"2169,5 2-2139,4-5 267,5-6-255,7-7 21,7-6-51,8-6-3,5-5 39,6-3 6,3-5-29,3-5 142,2-5-14,3-6 114,6-5 86,7-6-26,7-4-28,9-4-54,6-2-90,6-3-74,7-1 12,5-1-59,5-1 3,2 1 6,3 0-14,3 2 4,4 2 9,2 3-41,2 5 22,1 5 10,0 5-50,0 5 62,-1 5-57,0 2 17,-2 2 23,2 2-45,31-4 108,5 2-51,3 1 46,-3 5-66,-7 4 2,-6 6-3,-5 6-41,-1 4 30,-1 4-1,1 2-19,0 4 44,1 2-41,-1 4 41,1 4-12,1 4 4,-1 4-19,1 3 6,2 4-13,2 4 22,3 3 22,3 5-25,1 4 47,1 4-79,-1 4 25,0 4-10,-2 2-28,-3 5 26,-1 3 1,-4 3 9,-3 4-11,-4 3 23,-4 5-25,-3 2 8,-5 3 43,-3 3-12,-2 5 24,-3 6 42,-2 4-29,-2 3 12,-1 3-22,0-1-4,0 1-27,-3 1 15,-3 1 22,-5 0-26,-5-3 10,-6-3 15,-4-1-51,-5-1 53,-6 1-8,-4 1-16,-2-1 16,-1-1-24,2-1-3,1-2 10,3-1-23,2 0 35,0-1 45,3-3-3,3-3 15,2-3 27,1-2-44,-2-3-23,-4 0 108,-4 1-54,-4 0 40,-3 1-46,-2-1-15,-4-1-81,-1-1-8,-3 1 15,-3-2-47,-3 0 69,-1-2-68,-1-3 59,0-3 11,0-5-50,1-5 83,0-7-53,-3-4-20,-2-4 34,-4-3-59,-6-3-2,-5-2 45,-7-3-72,-5-1 98,-5-3-76,-4-1 14,-6-2 24,-4-5-102,-5-5-26,-4-6-6,-5-4-71,-2-4-48,-2-3-131,-7-3-62,-21-8-69,-14-5 55,5 2 200</inkml:trace>
  <inkml:trace contextRef="#ctx0" brushRef="#br1">13596 4437 14097,'-94'49'-133,"-55"43"-23,-16 25-232,-14 25-109,-15 29-245,-12 32-126,-14 30 648,39-33-12650</inkml:trace>
  <inkml:trace contextRef="#ctx0" brushRef="#br2">13832 4769 14225,'44'-45'33,"46"-51"40,-18 14-10,-19 15 39,-18 15-39,-17 11 69,-17 38-132,0 0 0,-1 0 0,1 0 0,-1 1 0,1-1 0,-1 0 0,0 0 0,-1-4 0,1 5 0,0 1-1,0-1 1,-1 0-1,1 1 1,-1-1-1,0 1 1,1-1-1,-1 1 1,0-1-1,0 1 1,0 0-1,-2-3 0,1 2-4,0 0-1,-1 0 0,1 0 0,0 0 0,-1 1 0,3 1 5</inkml:trace>
  <inkml:trace contextRef="#ctx0" brushRef="#br3">13490 5099 13960,'12'-12'9</inkml:trace>
  <inkml:trace contextRef="#ctx0" brushRef="#br4">13205 5360 11357,'-46'-8'-1,"-49"-3"-31,4 8 50,7 10-24,62-3-7,-31 8 0,34-6 13,-30 14-1,35-13 10,-1 1 0,-14 11 0,-22 22-19,8 3 14,8 4 24,7 0-36,7 1 22,6-1 11,4 0-4,5-6 3,4-4 56,8-10 87,-5-27-148,0 1 0,0 0 1,-1-1-1,1 1 0,0-1 0,0 1 0,1-1 0,-1 0 1,0 1-1,3 1 0,-2-3 6,0 1 0,0 0 0,0-1 0,0 1 0,-1-1 0,1 0 0,0 1 0,0-1 0,0 0 0,0 0 0,3 0 0,2-2 30,-1 1-1,1-1 1,-1 1 0,8-5-1,42-23 226,15-18-92,17-18 54,15-17-69,13-15-29,10-14 16,7-7-65,-15 9 28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6:35.7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210.26563"/>
      <inkml:brushProperty name="anchorY" value="-41142.21094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038.97656"/>
      <inkml:brushProperty name="anchorY" value="-44642.94922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223.94531"/>
      <inkml:brushProperty name="anchorY" value="-44643.57422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898.17188"/>
      <inkml:brushProperty name="anchorY" value="-45301.875"/>
      <inkml:brushProperty name="scaleFactor" value="0.5"/>
    </inkml:brush>
  </inkml:definitions>
  <inkml:trace contextRef="#ctx0" brushRef="#br0">4229 763 7634,'0'0'0,"-8"-32"2496,0-22-2800,4-1 800,4-1-390,2 5 24,1 5 88,-1 5 23,-13-5 654,-8 2-918,-10 5 277,22 31-212,-1 1 1,-15-12 0,12 12-12,0 0 1,-16-7-1,-31-6 108,-9 6-35,-8 8 48,-6 8 24,-6 9-43,-8 10 17,-9 10-53,-12 12-23,-11 10 12,-11 15-26,-9 13-2,-9 16-1,-6 14-10,-2 12 39,0 12-11,3 9 61,6 9 21,11 6-30,10 6 78,12 5-87,11 4 27,10 2-55,10 5-25,10 2 4,10 4-5,10 3-9,8 5-26,7 0 7,6 4-41,6 5 76,4 2 13,22-138-31</inkml:trace>
  <inkml:trace contextRef="#ctx0" brushRef="#br1">57 4264 18352,'33'178'23,"38"61"53,29-11-11,26-9 16,25-12-30,21-10-75,19-12 20,15-14 7,13-14-6,11-17 87,7-18 13,8-17 49,5-19 38,6-18-54,5-18-7,4-18-83,4-19-27,-1-16-17,0-20 8,-3-16-5,-5-17 67,-6-18 8,-13-18 40,-10-19 2,-11-18-26,-14-18 29,-10-18 46,-15-15-31,-17-17-6,-19-14 21,-22-13-101,-21-9 29,-24-9-31,-22-6-52,-22-7 24,-21-5 7,-22-5 15,-19-2 35,-19 0-55,-17 2 0,-16 6-11,-15 7-28,-16 9-2,-16 13 17,-17 13 3,-16 14 46,-13 16-12,-10 14-39,-10 16-16,-6 17-35,-6 15-12,-5 14 37,-6 14-60,-2 10 18,-6 14-71,-3 12 0,-6 17 14,-6 16 2,-5 22 111,-3 21-30,-1 26 35,2 25-34,3 26-45,6 24 40,10 25-34,10 20-38,14 19 1,12 16-32,17 13 44,15 10 42,17 8 54,18 6 9,18 6 3,17 4 12,19 2-2,18 3-36,22-1-9,20 0 10,24-1-52,21-4 52,24-6-8,21-7 31,24-8 2,21-9 2,20-11 20,19-10 13,17-15-3,14-12-25,15-17 45,13-15-61,10-17 28,13-15 19,8-16 49,9-17-21,6-17 1,6-18-8,2-18-46,-2-20 41,-1-19 4,-6-20 8,-7-21 37,-8-18 46,-11-20-10,-14-19 46,-12-19-21,-15-18 27,-15-19-16,-16-15-32,-18-18-37,-19-15-21,-20-13 2,-20-12-22,-24-10 42,-22-7-41,-28-4 3,-26-3 18,-28 1-53,-25 5 16,-26 7-26,-24 8-22,-22 14-5,-21 15-19,-20 17-6,-16 19 1,-12 18 7,-10 19-2,-7 20 1,-5 19-28,-6 20-58,-3 17-3,-4 18-61,-4 14 42,-3 16 12,-5 16-32,0 18-6,-2 17-28,2 19-31,2 19 72,4 25 59,6 23-23,8 28 42,9 26-56,11 24-1,11 20 18,15 21 56,16 15 13,21 15 38,20 12 22,25 7-22,23 7-9,28 0-34,27 2 26,28-4-2,27-3 38,-14-194-17</inkml:trace>
  <inkml:trace contextRef="#ctx0" brushRef="#br2">242 4264 19036,'78'249'7,"28"11"2,21-10-10,19-13 58,16-14 2,16-17 21,12-16 16,14-18-40,11-18 4,13-20 53,11-16-82,9-20 36,9-16-13,4-21-44,3-18 22,0-21 0,-3-20-20,-3-21 25,-6-20 39,-10-20-48,-9-21 17,-13-23 14,-14-23 4,-14-25-19,-13-22 53,-12-21-62,-13-19 1,-16-19-2,-16-15-11,-21-16-26,-21-12 7,-20-10-4,-21-7 38,-20-3-2,-18 1 40,-17 6-47,-16 7-21,-16 11 71,-15 11-71,-15 14 4,-15 14 17,-13 16-36,-13 15 2,-14 14 17,-11 15-91,-12 16-47,-12 16-38,-11 17-82,-8 16 46,-7 14-10,-4 13 66,0 11 19,2 9 19,6 12-48,8 11-48,8 16-36,8 15-88,8 21-271,111-7 241,-56 19-1,59-13-241,-54 26 0,54-19-69,-46 32 0,51-26-372,-46 42-1,-34 49 567,27-15-13351</inkml:trace>
  <inkml:trace contextRef="#ctx0" brushRef="#br3">917 4923 16061,'48'156'68,"-26"-104"-26,37 65 0,-31-69-12,47 59 0,-38-61 17,51 48 0,56 33 0,17-13 43,11-11-14,9-8 4,10-7 46,4-11 25,7-11 24,6-15-3,5-15 13,4-19-49,5-18-23,-2-21 5,0-20-53,-1-20 5,-1-20-5,-1-19-20,-3-18 6,-9-18-3,-11-15 0,-15-15 19,-18-13 69,-20-10-10,-19-9-10,-19-9-12,-20-6 3,-19-7-96,-21-7 45,-20-5 18,-18-3-82,-18-3 102,-16 1-24,-13 0-28,-10 4 11,-9 4-24,-7 6-13,-7 7-6,-9 10-20,-10 9-23,-11 10 24,-11 12-1,-10 10 29,-12 14 2,-11 13 11,-11 13-38,-12 13-8,-10 11 10,-7 12-70,-7 13 56,-5 11-56,-2 16 62,-2 14 18,0 19-12,2 18 26,2 23-91,4 21 36,3 23-51,4 20-17,5 20 31,4 20 16,5 21-4,4 19-24,4 19 36,5 15-12,4 15-5,6 13 95,9 10-27,10 10-6,13 4 6,13 6-12,16 2-45,15 3 22,21 1 19,21-1-7,26-4 23,12-208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7:49.0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695.02344"/>
      <inkml:brushProperty name="anchorY" value="-40760.43359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6723.375"/>
      <inkml:brushProperty name="anchorY" value="-40120.48438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6925.35156"/>
      <inkml:brushProperty name="anchorY" value="-40347.31641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6361.42188"/>
      <inkml:brushProperty name="anchorY" value="-40176.64844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200.28125"/>
      <inkml:brushProperty name="anchorY" value="-44189.125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899.22656"/>
      <inkml:brushProperty name="anchorY" value="-43867.87109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645.875"/>
      <inkml:brushProperty name="anchorY" value="-43484.32422"/>
      <inkml:brushProperty name="scaleFactor" value="0.5"/>
    </inkml:brush>
  </inkml:definitions>
  <inkml:trace contextRef="#ctx0" brushRef="#br0">2104 870 7146,'0'0'0,"8"-14"2408,12-13-2707,9-7 783,8-8-361,5-8 58,3-6 14,-1-5 67,-2-4 124,-5-1 8,-10 2 83,-11 3 31,-15 51-388,1 1-1,-2-1 0,0-16 1,-1 20-55,0 0 0,0 0-1,0 0 1,-1 0 0,-4-10 0,3 11-29,0 1-1,1 0 1,-1 0-1,0 0 1,0 0-1,-1 1 1,-5-6-1,4 5-7,-1 0 0,0 0 0,0 1-1,0 0 1,-11-5 0,3 4-25,1 0 1,-27-4 0,-46 1 46,-21 9-46,-16 6 26,-14 8 19,-9 6 4,-6 7 133,-1 7 0,5 10 74,6 11-50,9 13-84,11 13-21,85-52-87,-37 39 1,42-35 29,-35 50 0,41-43-39,-31 63-1,-13 68 23,12 32-6,11 31-38,9 34-27,15-63 15</inkml:trace>
  <inkml:trace contextRef="#ctx0" brushRef="#br1">3133 230 16619,'-118'8'-428,"-132"41"-666,-26 44-573,-13 42 1229,50-10-14580</inkml:trace>
  <inkml:trace contextRef="#ctx0" brushRef="#br2">3335 457 17811,'-70'-93'-3,"30"49"18,-62-55 0,70 73-7,-1 2-1,-56-32 0,56 38 1,-2 1 0,-63-20 0,59 26-16,-1 1 1,-62-6-1,50 11-20,-92 4 0,79 6 22,-77 15 0,-77 33-79,-7 28 58,-4 24 19,0 20-33,6 16 69,13 15 64,18 12-44,25 14 76,126-126-103</inkml:trace>
  <inkml:trace contextRef="#ctx0" brushRef="#br3">2771 286 18973,'-113'-65'11,"-65"-16"-62,-2 23-94,-3 21 118,-6 24-126,-5 25 56,129-2 91,-65 19 0,-64 37-108,135-39 113,-68 42 0,69-33 2,-59 50 0,67-42-4,-59 63 0,62-53 22,-46 67 0,54-59-15,-39 77 0,-17 85-13,23 23-4,23 19-30,20 18 35,27-228-3</inkml:trace>
  <inkml:trace contextRef="#ctx0" brushRef="#br4">609 4299 17969,'9'32'-1,"76"250"24,10-17-10,11-17-6,12-25-7,15-23 1,16-24 55,15-23-63,13-23 87,11-19-34,11-21-73,7-17 79,7-23-103,4-20 39,-2-28 52,-147-7-56,73-14-1,-82 6 88,83-29-1,-87 21-38,78-41-1,-80 33 52,69-53 1,-68 41 14,53-54 1,38-65-28,-16-21 79,-17-19-130,-14-18-12,-17-20 64,-14-19-62,-17-21 10,-18-19 25,-18-20-140,-19-17 23,-16-14-106,-15-8-52,-13-1 121,-12 7-52,-11 18 149,-11 22-11,-13 32-26,47 167 58</inkml:trace>
  <inkml:trace contextRef="#ctx0" brushRef="#br5">308 3977 14779,'36'225'158,"23"23"162,18-15-2,19-15-14,22-17-62,-75-140-160,53 58 1,-51-72 13,72 61-1,-64-66-17,80 48 0,-70-54-20,84 34 0,80 13 22,14-26-59,8-22 13,-1-24 8,-4-24-14,-13-23 6,-16-24-30,-159 38 67,81-43 0,-91 39 3,79-60 0,-84 53 36,67-73-1,-67 60 18,48-72-1,23-69 2,-13-23 61,-16-20-136,-12-18-30,-14-17 30,-15-10-64,-16-9 46,-17-6-71,-20-4-64,-18-4-3,-20 0 12,-20 1 21,-15 7 78,-12 7-58,5 47 59</inkml:trace>
  <inkml:trace contextRef="#ctx0" brushRef="#br6">55 3594 18003,'35'247'-78,"26"74"18,14-19-17,13-19 61,12-23-35,13-22 42,13-25-11,10-23 4,10-28 65,10-27-28,-112-105 5,79 44 0,-78-52 20,88 30 0,-86-38-10,92 14 1,-83-20 13,83-2 0,-72-7 29,70-12 0,75-27 36,6-25 17,7-22 5,-1-24-86,-2-22 81,-9-24-103,-11-23-26,-16-22 42,-18-21-102,-25-19 76,-24-19 2,-28-17-38,-27-16 98,-29-15-94,-28-11 21,-28-8 12,-25-2-72,-28 8 58,-23 13 9,-22 19-22,-19 23 66,42 115-64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8:04.7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3617.08594"/>
      <inkml:brushProperty name="anchorY" value="-38557.79688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4208.20313"/>
      <inkml:brushProperty name="anchorY" value="-41044.46875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3943.1875"/>
      <inkml:brushProperty name="anchorY" value="-41335.49609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3616.65625"/>
      <inkml:brushProperty name="anchorY" value="-41267.01172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5835.96875"/>
      <inkml:brushProperty name="anchorY" value="-38139.78516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5818.99219"/>
      <inkml:brushProperty name="anchorY" value="-38159.90625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5623.27344"/>
      <inkml:brushProperty name="anchorY" value="-38370.18359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5585.07813"/>
      <inkml:brushProperty name="anchorY" value="-38408.46484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6187.46875"/>
      <inkml:brushProperty name="anchorY" value="-40177.73047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6385.41406"/>
      <inkml:brushProperty name="anchorY" value="-39877.08203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6841.07031"/>
      <inkml:brushProperty name="anchorY" value="-40590.51953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6898.07031"/>
      <inkml:brushProperty name="anchorY" value="-40576.48438"/>
      <inkml:brushProperty name="scaleFactor" value="0.5"/>
    </inkml:brush>
  </inkml:definitions>
  <inkml:trace contextRef="#ctx0" brushRef="#br0">265 551 7178,'0'0'0,"-3"11"2384,7 1-2753,15-2 739,16-3-314,17-4 22,16-4-52,12-3 58,10-3-82,11-1 42,8-1 50,7-3-15,5-1 47,5-4 91,4-2-24,3-4 34,1 0 41,-1 0-95,-3 2 78,-1 3-25,0 3 6,-121 14-220</inkml:trace>
  <inkml:trace contextRef="#ctx0" brushRef="#br1">857 3038 18598,'-2'-10'-1,"-34"-214"-44,-3 11 46,-4 13-5,-2 12-128,-3 14-26,0 10 27,-3 10-176,0 11 59,-2 12 59,0 10 33,0 12 108,2 9 41,5 12 26,6 8-37,9 11 6,10 8 35,10 6-68,11 46 39,0 1 0,0-1 0,3-15 0,-1 17 7,0 0-1,0 0 1,0 1 0,1-1 0,4-6 0,-2 4-16,0 1-1,1 0 1,12-12 0,-6 8 8,1 0-1,13-9 1,41-23-27,13 2-8,11 0 22,10 4 22,9 2-16,9 2-2,6 3 11,7 1-4,6 1 1,2 0 28,1 1-27,-1 2 0,-6 2 29,-6 4-38,-11 6 12,-72 11-4</inkml:trace>
  <inkml:trace contextRef="#ctx0" brushRef="#br2">592 3329 18215,'-38'-194'-32,"-3"0"-50,-3 9 54,-3 13-17,0 15 24,0 16 69,4 18-28,3 14-71,6 13 60,5 9-97,6 7 64,4 5 7,4 6-3,6 5 41,6 4-29,7 7 1,-2 43-13,0 1-1,7-20 0,-5 22 16,0 0 0,0 0 0,9-14 0,-6 14-7,-1 0 1,1 0 0,12-9-1,34-19-45,16-1 22,13-1 2,14-7 0,15-7 38,13-7-1,9-7-16,9-6 16,5-2-5,2-1 38,-1 2-48,-2 3-11,-5 5 30,-5 5-31,-135 59 23</inkml:trace>
  <inkml:trace contextRef="#ctx0" brushRef="#br3">265 3260 16524,'-2'-8'1,"-30"-140"24,-1 9-22,1 10 26,2 9-54,4 8 34,3 4-11,4 4-64,3 2 29,2 4-50,1 3 31,2 3 55,3 0-7,3-1 6,4-3-26,6-1 18,7-2-26,8-2 6,9 0 17,10 1-6,9 1-25,11 3 55,8 2-18,8 5-11,5 3 14,6 4-15,4 5-24,4 3 45,3 2-6,4 4-16,1 2 25,1 3-8,-1 4-43,-2 6 50,-4 7-36,-4 8-8,-7 10 21,-8 9-45,-6 7 32,-5 7-1,-3 7 9,-2 4 26,1 6-6,-8 0 12</inkml:trace>
  <inkml:trace contextRef="#ctx0" brushRef="#br4">2484 133 15764,'2'1'1,"70"17"-43,-3 3 46,-4 6-34,-4 6-38,-5 9 66,-5 10-22,-3 11-10,-2 9 88,-1 10-63,0 9 32,0 10 19,1 11-71,0 8 60,0 8-49,-2 8 42,-3 8-12,-2 11 14,-24-86-13</inkml:trace>
  <inkml:trace contextRef="#ctx0" brushRef="#br5">2467 153 16803,'12'7'-3,"1"2"-1,-2 0 0,14 13 0,19 28 6,-1 11-4,-2 10 2,1 11 9,1 8-21,1 12-3,2 10 38,-2 11-31,-2 10 11,-5 14 15,-6 11-32,-8 16 18</inkml:trace>
  <inkml:trace contextRef="#ctx0" brushRef="#br6">2272 364 12181,'84'-9'114,"43"-1"20,-1-1-39,-1 2-2,-4 2-87,-7 3 22,-10 5-40,-10 6 45,-9 8-5,-65-9-27,33 14 1,-37-13 14,0 1 1,17 12-1,-21-11-20,0 0 0,18 19 0,-20-17 22,0 0 0,14 23-1,-16-20-2,-1 0-1,10 26 0,-11-20 14,9 40 0,-3 33 8,-6 10-12,-2 9 49,-2 8-25,0 5 47,2 6-59,-3-109-31</inkml:trace>
  <inkml:trace contextRef="#ctx0" brushRef="#br7">2233 402 17588,'15'-5'1,"99"-29"7,-6 5-11,-9 3 23,-9 4-34,-10 5 0,-11 4-19,-12 5-6,-11 4 38,-12 4-50,-9 5 17,-9 6 12,-6 6-4,-5 11 11,-4 12 63,-5 14-17,-6 13-38,-6 16 60,-3 12-66,-2 15 29,1 12 0,3 12-1,2 10-9,9-68-6</inkml:trace>
  <inkml:trace contextRef="#ctx0" brushRef="#br8">2836 2171 17576,'0'33'-6,"9"161"10,7 2 4,8 1-30,8-2 56,8 1-26,5-1 38,5 2 8,6 2-10,3 0-4,4 0-36,1-2 0,0-4-12,-1-5 20,-1-4-16,-4-6 52,-3-4-61,-7-5 48,-6-7 3,-8-5 0,-6-7 11,-6-7-39,-4-6 30,-4-9-30,-3-10 9,-3-12-40,-3-12 38,-1-13-60,-1-13 83,-1-13-34,-1-13 11,-3-12 102,-3-10-95,-3-8 80,-6-6-23,-6-6-96,-10-5 114,-9-5-58,-10-4-38,-10-3 4,-10-2-62,-10 1 62,-12 1-69,-13 2 77,-11 5 5,-13 4-75,-9 4 110,-6 5-72,-5 3 41,-1 3 36,1 1-76,3 1 53,5 0-54,5 0 23,5-3-26,6 0 16,6-1-14,9-1-44,10-1 125,12-1-76,9 0 7,13-1 57,11 1-122,11-1 113,12 0-65,9-1-46,8-1 89,6-1-124,5-1 84,2-1 1,2 0-48,1 0 83,0-3 3,12-16-18,3-9 94,3-10-46,0-9 9,-3-9 36,-3-10-114,-3-12 7,-4-12 58,-3-13-22,-1-13 18,-2-15-2,-2-16-46,-1-15 23,-4-12-37,0-12 18,-2-6 13,0-8-24,-1-5 46,0-8-41,0-6 22,-2-6-25,0-5 16,-4-4 32,-4-1-140,5 114 105</inkml:trace>
  <inkml:trace contextRef="#ctx0" brushRef="#br9">3034 1870 16794,'1'21'-1,"6"186"5,1 4 4,0 1 8,4-2-11,2-5 14,4-5-23,2-7-3,4-3 29,2-1-29,2-2 0,2 1 29,-2 1-29,-1 2 0,-3-1 29,-3-2-38,-3-5 21,-3-6 12,-1-7-3,-2-7-8,-1-11-6,0-9 2,0-12-2,0-10 46,0-12 34,1-13-25,0-13 12,-2-13-13,-2-13-15,-2-10-24,-4-9 33,-3-7-68,-6-6 29,-6-5 8,-9-2-22,-7-4 54,-10-4-6,-9-4-6,-10-5-23,-13-6-4,-14-5-19,-16-4 13,-21-2-127,-20-1-38,-22 3-43,-19 2 40,-14 5 95,-9 4 10,0 7-41,5 7-187,11 6-666,12 8-264,17 6 883,97-18-7166,6 1-971</inkml:trace>
  <inkml:trace contextRef="#ctx0" brushRef="#br10">3489 2584 15826,'2'27'9,"7"170"-7,1 5 76,2 0-50,4-4-30,6-3 46,6-7-36,6-8 48,4-7 33,3-8-26,-1-6 67,1-6-64,-1-3-7,-3-4-9,-3-4-56,-3-4 23,-3-3-20,-3-5 23,-3-4 12,-4-5-30,-4-7 19,-4-8-6,-5-10-18,-4-9 6,-7-12 43,-6-11-40,-7-9 23,-7-9 31,20-37-46,-1-1-1,-14 14 1,-22 12 8,-12-5 6,-12-1-14,-16 0-15,-13 1 4,-13 2 25,-11 4-36,-9 2 2,-10 4 18,-7 4-6,-7 1-8,-5 3 22,-1-1-16,0-2 6,3-2 26,5-4-8,5-3-15,8-5-13,7-5 3,9-5-3,8-4 0,9-5 28,8-4-8,11-3 32,10-3-46,13-1 44,11-2-42,14-1 12,11-1-32,11 0-76,9 0 94,8-1-51,8-3 44,7-3 35,4-3-18,5-5-9,1-2 50,1-5 3,-1-4 20,-3-6 72,-5-7-56,-5-8 68,-5-9-65,-4-11 1,-4-9 36,-2-11-78,-4-12 70,-2-12-79,-3-12-33,-1-10 8,-3-11-8,0-10-28,-2-9 36,-2-9-31,-3-6 10,-3-6 44,-1-4-79,-1-5 62,-2-4-56,-1-3 15,-1-3 51,-1-1-100,10 76 65</inkml:trace>
  <inkml:trace contextRef="#ctx0" brushRef="#br11">3546 2570 13243,'-3'46'1,"-9"146"35,0 3-28,2 1 20,1-2 4,3-2 46,0-1 34,0-1 68,-2 2-43,-3 5 19,-4 4-13,-3 6 11,-1 6-50,2 5-4,3 4-29,3 2-60,4-2 14,4-7 0,5-11-30,2-16 0,3-15 45,4-18-52,3-16 45,1-17-22,1-16-13,0-14 14,-1-13-14,-1-11 12,-3-11 6,-2-12 8,-4-10 8,-5-12 65,-5-8-9,-6-9 34,-9-7-24,-13-8 18,-12-7-108,-14-8 68,-15-4-91,-16-4-13,-17 0 39,-19 1-45,-17 4 33,-14 4 18,-10 7-23,-5 6 55,-2 4 22,5 5-5,6 2 62,7 2-109,10 0 53,9-1-84,10-2 12,10-4 12,11-4-25,12-3 35,11-5-47,13-3 14,10-6-23,48 19 2,1-1 1,-15-11-1,17 10 21,0 1 1,-14-17-1,16 14-4,-1 0 0,-9-18 0,-9-30-64,6-12 115,4-11-81,4-11 83,3-9 25,0-12 22,2-9 65,1-12-34,1-9 52,1-9-51,2-9-21,1-7-41,2-5-11,1-5-48,-2-4 29,-3-2-11,-2-3-17,-4 1 6,-2 1 15,-3 1 5,-3 2 0,14 151-16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1.6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542.04199"/>
      <inkml:brushProperty name="anchorY" value="-604.02307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305.57202"/>
      <inkml:brushProperty name="anchorY" value="-324.32104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708.84277"/>
      <inkml:brushProperty name="anchorY" value="-226.56824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03.03809"/>
      <inkml:brushProperty name="anchorY" value="-2148.69092"/>
      <inkml:brushProperty name="scaleFactor" value="0.5"/>
    </inkml:brush>
  </inkml:definitions>
  <inkml:trace contextRef="#ctx0" brushRef="#br0">206 1587 7330,'0'0'0,"-8"4"2496,-9 8-2837,-3 4 810,-1 0-414,2 0-17,2-3 42,5-3 6,4-3 74,3-2-9,2-3 629,4-3-410,7-3 16,16-7 5,11-4-130,10-4-28,13-5 1,11-6-57,12-7-23,14-8 12,-62 28-146</inkml:trace>
  <inkml:trace contextRef="#ctx0" brushRef="#br1">442 1307 18378,'66'-24'-13,"70"-25"7,16-4 14,15-7 25,12-3-52,7-2 27,5 2-18,-1 3 12,1 6-31,-2 5-38,0 5-223,4 2-165,4 0-268,3-1-59,6-3-94,0-5-48,-4-3-267,-9 0-1415,-24-1 2318,-40 12-11377</inkml:trace>
  <inkml:trace contextRef="#ctx0" brushRef="#br2">1039 1209 13943,'81'-47'71,"64"-40"67,3-2 38,4 1 32,2 4 23,1 5-21,2 6 55,0 5-81,0 4 16,-1 4-25,-2 2-53,-2 4-14,-2 2-56,-2 3-6,-2 3-50,-2 3 38,-5 3-32,-6 4 18,-12 5-6,-12 6 2,-17 6-18,-14 8 4,-14 5 8,-13 6-13,-12 4 23,-10 3-7,-7 4-15,-5 1 42,-5 4-23,1 3-10,-3 3 3,2 4-11,-1 2-16,1 3 41,0 2-4,1 4-35,-1 5 87,1 3-36,0 3 23,2 5 42,2 2-49,3 2 18,3 3-25,3 4-41,2 3 1,2 6 6,1 4 14,2 3 15,2 3 54,2 1-52,2 2 38,2 2 8,3 2-40,4 4 23,6 0-18,6 1-14,4-3 13,5-3 23,3-5-35,3-4-7,1-2-17,0-2-16,-3-3 21,-5-3-17,-5-4 15,-7-6-23,-42-45 4</inkml:trace>
  <inkml:trace contextRef="#ctx0" brushRef="#br3">5051 3132 18177,'-72'27'22,"-94"38"-57,-9 5 102,-4 3-49,-2 6-11,-1 2 5,1 4-13,1 0 11,4-2-40,3-4 58,4-2-56,5-2 54,2 1 4,4 1-76,4 0 72,3-2-16,7-3-42,10-6 52,12-8 11,12-9-50,13-10 83,11-9-16,11-8-30,11-8-8,8-5-8,9-4 74,5-4-42,7-6 73,5-4-56,4-6-38,3-6 2,2-9 22,2-8-9,2-10-33,1-10 10,0-10-33,-1-8 64,-1-8-20,-4-5-1,-3-7 21,-4-4-44,-4-4 60,-3-3 0,-2-1-64,-4 0 86,-3 3-92,-2 0 18,-3 2 30,-3 0-39,-1-1 60,-2 1-27,-2 1-19,-2 2-40,-1 1 10,-2 0-26,2 0 43,1-1 6,4 3 36,5 6-7,5 6-42,6 7 42,6 8-43,4 9 12,6 7 33,5 7-122,6 6 46,6 5-74,7 4 17,1 29 95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3.8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71.88843"/>
      <inkml:brushProperty name="anchorY" value="-156.72372"/>
      <inkml:brushProperty name="scaleFactor" value="0.5"/>
    </inkml:brush>
  </inkml:definitions>
  <inkml:trace contextRef="#ctx0" brushRef="#br0">138 62 6569,'0'0'0,"-18"-4"2273,-8-4-2530,1-1 731,3-1-400,4 1 20,5 1 68,5 2-114,3 3 65,3 0-40,1 2-65,2 1 140,0 0 30,5 3 107,13 15 101,6 12-20,4 13-10,2 17 9,1 19-71,-2 22 48,0 22-112,-1 24-52,0 21-37,0 20-92,-1 19 21,0 15-5,-2 11-2,-1 10 38,-2 4-1,-1 2-34,-2 0 67,0-2-12,-1-3 53,-1-3-4,0-3 33,0-2-54,0-4-1,0-8 36,-1-9-3,-1-14-27,-2-14 66,-3 5 102,-1-22-252,-3-23 17,-2-28-79,-1-28 9,-2-25-149,-1-24-25,-1-18-207,-2-15-184,-3-15-644,-3-15-157,-4-16 946,1 0-13021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4.8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21.08691"/>
      <inkml:brushProperty name="anchorY" value="-6576.25977"/>
      <inkml:brushProperty name="scaleFactor" value="0.5"/>
    </inkml:brush>
  </inkml:definitions>
  <inkml:trace contextRef="#ctx0" brushRef="#br0">236 145 8538,'0'0'0,"4"-25"3040,2-12-2678,0 4-309,0 5-10,0 11-182,-1 12 3,1 17 76,0 19 52,-3 23 27,-5 27-10,-5 30 27,-8 29 3,-7 25-28,-6 14 55,-2 3-35,-2-11 2,3-19 38,2-29-59,4-27 93,3-30 178,2-26-11,18-39-256,0 0 0,-1 0-1,1-1 1,-1 1 0,1 0 0,-1 0 0,0 0-1,1-1 1,-1 1 0,0 0 0,1-1 0,-1 1-1,0 0 1,0-1 0,0 1 0,0-1 0,1 0-1,-3 1 1,3-1-5,-1 0-1,0 0 1,1 0-1,-1 0 0,1 0 1,-1-1-1,1 1 1,-1 0-1,1-1 1,0 1-1,-1 0 1,1-1-1,-1 1 1,1-1-1,0 1 1,-1 0-1,1-1 1,0 1-1,-1-1 1,1 1-1,0-1 1,0 1-1,-1-1 1,1 1-1,0-1 1,0 0-1,0 0 1,-5-38 62,7-30-12,8-32 18,8-28-84,6-26 13,8-13 30,4-4-48,6 5 90,4 17 29,2 21-52,4 26 41,-41 86-79,0 0 0,22-25 0,-24 33-22,-1 0 0,1 1-1,1 0 1,13-9 0,-14 11-1,-1 1 0,0 1 0,1 0 0,0 0 0,12-3 0,-11 4-22,0 1 0,0 0 0,1 0-1,14 1 1,-10 0-12,-1 1 0,25 4 0,31 9-89,2 7 36,2 6 102,0 4-36,2 2 37,0 1-35,-2 2 2,-3-1-2,-6 0 8,-8 0 17,-12-1-14,-11 3-42,-31-30 57,0-1-1,0 0 1,-1 0-1,1 0 0,2 10 1,-4-9-4,0 0-1,0 0 1,0 0 0,-1 0-1,0 11 1,-2-7-3,0-1 0,0 0 1,-1 0-1,-3 11 0,-2-3 26,-18 31-1,-29 27-34,-21 9-1,-23 8 66,-19 6-40,-18 3-4,-14-3 40,-9-4-181,-4-7-115,4-6-648,7-9 784,34-17-13826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6.2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39.66064"/>
      <inkml:brushProperty name="anchorY" value="-7149.99902"/>
      <inkml:brushProperty name="scaleFactor" value="0.5"/>
    </inkml:brush>
  </inkml:definitions>
  <inkml:trace contextRef="#ctx0" brushRef="#br0">185 320 10138,'0'0'0,"0"11"3393,3 13-3800,2 12 890,4 19-478,1 23 26,0 60-248,-2 25-48,-1 11-203,-3-4 14,-3-22 155,-4-27 151,-5-34 181,6-76 8,0 1 0,-7 20 0,9-30-28,-1 0 0,1-1 0,-1 1 0,0-1 0,0 1 0,1-1 0,-1 1 0,0-1 0,0 0 0,-1 1 0,1-1 0,0 0 0,0 0 0,0 0 0,-1 0 0,-1 1 0,2-1-4,0-1 1,1 1-1,-1-1 0,0 0 0,0 0 0,0 0 0,0 0 0,0 0 0,0 0 0,0 0 1,0 0-1,0 0 0,0-1 0,0 1 0,0 0 0,1 0 0,-1-1 0,0 1 1,0-1-1,0 1 0,0-1 0,1 1 0,-1-1 0,-1 0 0,-2-3 50,0 0-1,0 0 0,1 0 0,-1-1 0,-4-8 1,-25-45 326,-1-26-21,1-21-4,6-20-193,10-17-50,11-13-82,13-5 18,11 6 98,10 11-59,9 19 71,-25 92-123,21-39 0,-23 53-21,1 0 1,22-27-1,-23 33-17,0 1 0,1 0-1,20-14 1,-21 16-5,2 2 0,-1 0 0,24-10 0,-21 11-7,0 1 0,1 0 0,17-2 0,-13 3-5,0 1 0,23 1 0,43 4-23,2 7-12,0 6 68,-3 0-56,-8 1 84,-13-2-60,-12-1-93,-18 0-38,-31-12 128,-1 0 1,1 0-1,-1 0 0,1 0 1,-1 0-1,0 0 1,0 0-1,1 1 1,-1-1-1,0 0 1,1 3-1,-2-2 10,1-1-1,-1 0 1,0 1-1,0-1 1,1 0-1,-1 0 1,0 1-1,0-1 1,-1 0-1,1 0 1,0 0 0,0 1-1,-1-1 1,1 0-1,0 0 1,-2 2-1,0 2-13,-1 0 1,1-1-1,-1 0 0,-1 0 0,-3 5 0,-33 29 28,-18 7-25,-14 4-2,-8 1 72,0-2-68,5-4 42,14-6-22,15-6-14,18-3 42,27-27-33,-1 0 1,1 0-1,0 1 0,0-1 0,0 0 0,0 0 0,0 0 1,1 1-1,-1-1 0,0 3 0,1-2 1,0 0 1,0-1-1,1 1 0,-1-1 1,0 1-1,1-1 1,-1 0-1,1 1 0,0-1 1,2 3-1,-1 2 7,2-2 1,-1 1-1,1 0 1,4 4-1,29 30-45,12 3 88,8 5-55,5 2 8,1 1-2,-4 2-38,-9-2-18,-13-1-6,-33-43 57,0 1 1,-1 0 0,1 0 0,2 9 0,-5-12-6,0 0 1,0 1-1,0-1 1,-1 1 0,0-1-1,0 8 1,-1-7 14,0-1-1,0 0 1,-1 1 0,0-1 0,0 0-1,-4 9 1,1-6-6,0 0 1,0-1 0,-1 0-1,-7 8 1,1-3 12,-26 21 0,-25 11 10,-8-4-8,-3-5 49,2-7-220,6-9-47,8-10-529,48-8 494,1-1 0,-1 0 1,-10-2-1,16 1 200,-1 0 1,0 0-1,0 0 1,0-1-1,-8-4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8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596 127 7315,'26'-12'2451,"-13"6"-815,0-1 0,0 0-1,20-14 1,-26 15-1241,-4 4-269,0 0 1,0 0-1,0 0 1,-1-1-1,1 1 1,-1-1-1,3-4 0,-5 7-114,0 0-1,1-1 0,-1 1 0,0-1 0,0 1 0,0-1 0,0 1 0,0-1 0,0 1 0,0-1 0,0 1 0,0-1 0,0 1 1,0-1-1,0 1 0,0-1 0,0 1 0,0-1 0,0 1 0,-1-1 0,1 1 0,0-1 0,0 1 0,-1-2-9,0 1 0,-1 0 0,1 0 0,0 0 0,0 1 0,0-1 0,0 0 1,-1 0-1,1 1 0,0-1 0,-3 0 0,-13-5-75,0 2 1,0 0-1,0 1 1,0 0-1,-24 0 1,-87 7-272,116-4 317,-27 4-59,0 1 0,-55 15 0,-72 30 16,157-47 62,-1 0 0,1 1 0,0 0 0,0 1 0,0 0 0,-10 8 0,16-11 0,1 0 0,-1 0-1,1 1 1,0-1 0,0 1 0,0 0-1,0 0 1,0 0 0,1 0 0,-1 0-1,1 0 1,0 0 0,0 0 0,0 0-1,0 1 1,0-1 0,1 0 0,0 0-1,0 1 1,-1-1 0,2 1 0,0 5-1,0-1-17,1 0 0,1-1 0,-1 1 0,1 0 0,0-1 0,1 1 0,0-1 0,0 0-1,1 0 1,0-1 0,6 8 0,11 9-86,38 31 0,-44-41 81,91 76-100,134 83 1,-81-62 106,-130-86 26,0 1 1,50 58 0,-77-80 3,0 0 24,0 1-1,0-1 0,0 0 0,-1 1 0,0-1 1,1 1-1,-2-1 0,1 1 0,0 0 1,-1 0-1,3 8 0,-5-12-13,1 1 0,0-1 0,-1 0 0,1 1 0,-1-1 0,1 0 0,-1 1 0,1-1 0,-1 0 0,1 0 0,-1 0 0,1 0 0,-1 1 0,0-1 0,1 0 0,-1 0 0,1 0 0,-1 0 0,1 0 0,-1 0 0,1 0 0,-1-1 0,1 1 0,-1 0 0,0 0 0,0-1 0,0 1 30,-139-32 434,86 18-939,-20-5-1085,-15-4-3803,66 15 1638,8 1-2328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7.4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36.69946"/>
      <inkml:brushProperty name="anchorY" value="-9071.125"/>
      <inkml:brushProperty name="scaleFactor" value="0.5"/>
    </inkml:brush>
  </inkml:definitions>
  <inkml:trace contextRef="#ctx0" brushRef="#br0">379 1980 7274,'0'0'0,"7"-5"2544,9-9-2623,3-5 489,2-2-217,-2-2 51,-3 1 74,-4 4 54,-7 2-80,-7 4-128,-8 2-87,-9 4-81,-7 4 19,-8 6-35,-6 8 35,-7 11-11,-5 10 41,-3 14-10,0 9 51,4 7 72,8 3-9,11-3 66,12-7-62,18-48-128,0 1 0,1-1 0,-1 15 0,2-19-9,0 1 0,0 0 0,1 0 0,-1 0 0,4 9 0,-3-11-12,0-1 0,0 1 0,0 0-1,1 0 1,-1-1 0,1 1 0,0 0 0,2 2 0,-2-2-1,0-1 1,1 0 0,-1 0-1,0 0 1,1-1 0,-1 1-1,6 2 1,-5-3 13,0 1 0,1-1 1,-1 0-1,1-1 0,-1 1 0,6 0 0,23-3 83,1-11 132,-1-7 14,-1-8-16,-2-4 22,-4-5 14,-4-1-14,-4-1 52,-2 1-52,-3 1-67,-2 5-9,1 4-134,0 8-5,1 9-54,3 10-21,2 12 21,0 12 9,-2 12-40,0 10 60,0 4 0,-2 3-17,-1-5 54,-3-8-34,-2-9 58,-3-11 171,-1-9 47,-1-6 56,-1-5-41,1-9-120,9-20-116,4-12 5,5-12-72,4-8 13,3-1-8,2 2-38,2 8-7,0 11-28,0 12-14,-27 27 65,0 0-1,0 0 1,0 1-1,0 0 1,6-3-1,-7 4 9,0 1-1,-1-1 1,1 0-1,0 1 1,0 0-1,0-1 1,0 1-1,3 1 1,-3-1-4,0 0 0,0 1 1,0-1-1,0 1 0,0 0 1,-1 0-1,5 2 0,19 14-51,-1 5 14,2 2-3,2-2 58,5-6 30,4-8-4,5-8 6,3-11-28,3-8 8,0-8 5,-1-4-21,-1-2 16,-4-1 4,-3 0-20,-5 0 53,-4 0-53,-6 1-1,-5 0 37,-5 2-32,-5 0 1,-5 3-65,-4 2-66,-3 3-173,-4 3-5,-4 4-126,-4 6 36,-4 6 130,-3 7 80,-2 9 145,0 7-9,3 8 83,4 6-91,8 1 40,9 0 14,8-4 41,-7-28-28,-1 1 1,1 0-1,0 0 1,1 0-1,-1 0 0,4 3 1,-3-4 13,-1-1 0,1 1 0,0 0 1,0-1-1,0 1 0,0-1 0,4 2 0,-4-3 10,2 1-1,-1 0 1,0-1-1,0 1 1,0-1-1,5-1 1,-4 0 13,1 0 0,-1-1 0,1 1 1,10-5-1,-8 1 26,1 0-1,-1 0 1,9-7 0,-6 1-13,0 1 0,11-14 1,22-39 155,-3-16-58,-5-12-7,-6-12-48,-8-9-45,-6-11-47,-4-10 8,-3-10-27,0-7-32,-3 1 37,-1 5 4,-2 18 102,-2 22-8,-3 30-46,-1 31-57,0 37-4,0 8-13,-7 31-44,-5 42 118,-4 42-20,0 34-26,4 25 42,13 16-98,14 6 0,15-6-331,13-12-181,7-23-371,2-28-139,-35-100 416,21 36 0,-29-55 311,1 1 0,1-1 0,16 18 0,-22-26 318,1 1 0,-1-1 0,1 0 1,-1 0-1,1 0 0,0-1 0,0 1 0,0 0 0,0-1 1,0 0-1,1 0 0,3 1 0,-6 1-903,29-2-11142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8.0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841.53174"/>
      <inkml:brushProperty name="anchorY" value="-9720.20313"/>
      <inkml:brushProperty name="scaleFactor" value="0.5"/>
    </inkml:brush>
  </inkml:definitions>
  <inkml:trace contextRef="#ctx0" brushRef="#br0">61 497 9826,'-1'0'3201,"-1"4"-3564,2 0 114,2 2 37,0 4 17,-1 4 100,-3 9 98,-4 9-20,-4 12 213,-2 11-19,-1 12 74,2 7 7,5 2-164,4-2 40,5-8-104,4-13 40,5-15 49,-12-36-105,2 0-1,-1 0 1,0 0-1,0 0 1,1 0-1,-1 0 1,1 0-1,3 3 1,-5-5-9,1 1 1,-1-1-1,1 0 1,0 1 0,-1-1-1,1 0 1,0 0-1,0 1 1,-1-1 0,1 0-1,0 0 1,-1 0-1,1 0 1,0 0 0,0 0-1,-1 0 1,1 0 0,0 0-1,0 0 1,-1-1-1,1 1 1,0 0 0,0-1-1,2 0 14,-1 0 0,0-1 1,0 1-1,0-1 0,0 0 0,0 1 0,0-1 0,2-4 0,19-31 153,2-16-44,2-12 99,1-5-12,0-4-69,-1 2 6,-2 5-89,-2 7-35,-3 12-61,-2 12 47,-3 17-94,-15 19 79,1-1 0,-1 1 0,0 0-1,1-1 1,-1 1 0,1 0-1,-1 0 1,1-1 0,-1 1 0,1 0-1,-1 0 1,0 0 0,1 0-1,-1 0 1,1 0 0,-1 0 0,1 0-1,-1 0 1,1 0 0,-1 0 0,1 0-1,-1 0 1,1 0 0,-1 0-1,1 0 1,0 1 0,0 0 1,1 0 1,-1 0-1,0 1 1,0-1-1,0 0 0,0 0 1,0 1-1,0-1 1,-1 1-1,1-1 1,0 3-1,11 33-27,2 19 79,3 15-68,6 7 42,9 2-41,-20-58 13,19 30 0,-20-38 6,0 0-1,20 20 1,-23-28 23,2 2 0,-1-1 0,1 0 1,14 7-1,-16-10 5,1-1 1,0 1-1,0-1 1,1-1-1,12 3 1,-14-5 16,0 1 0,0-1 1,1 0-1,-1 0 0,1-1 1,9-3-1,-9 2 20,1-1 1,0 0-1,-1-1 0,0 0 1,10-6-1,-8 4 19,0-1 1,0-1-1,17-17 0,-15 13 25,-1-2-1,17-22 1,-16 17-26,18-36 1,-19 31-27,11-33 0,-14 29-63,6-33-1,-1-34-72,-7-7-244,-5-4-25,-4 4-77,-2 7 16,-2 17-78,0 19-64,-1 20-415,1 21-38,5 18 973,1 0 0,0 0 0,0 0 0,0 0 0,0 0-1,-1 0 1,1 0 0,0 0 0,0 0 0,0 0 0,0 0 0,-1 0 0,1 0-1,0 0 1,0 0 0,0 0 0,-1 0 0,1 0 0,0 0 0,0 0-1,0 0 1,-1 0 0,1 0 0,0 0 0,0 0 0,0 0 0,0 0 0,-1 0-1,1 0 1,0 1 0,0-1 0,0 0 0,0 0 0,0 0 0,0 0-1,-1 0 1,1 1 0,0-1 0,0 0 0,0 0 0,0 0 0,0 0 0,0 1-1,0-1 1,0 0 0,0 0 0,0 0 0,0 0 0,0 1 0,0-1-1,0 0 1,-7 25-359,1 3-11637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8.4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633.43359"/>
      <inkml:brushProperty name="anchorY" value="-10128.10352"/>
      <inkml:brushProperty name="scaleFactor" value="0.5"/>
    </inkml:brush>
  </inkml:definitions>
  <inkml:trace contextRef="#ctx0" brushRef="#br0">0 169 6985,'0'0'0,"8"-5"2889,12-8-2287,9-5 391,7-6-354,3-2-298,-1-1 31,-3 4-189,-4 5-7,-5 8-140,-5 10-25,-19 1-11,-1-1 0,0 1 0,1 0-1,-1-1 1,0 1 0,1 0 0,-1 0 0,0 0 0,0 0 0,0 0 0,0 0 0,1 1-1,10 25-33,-6 17-181,-6 15-249,-6 12-464,-4 6-80,0-2-69,1-8 268,1-15 538,4-17 151,1-20 315,2-18-10,0-16 118,0-14 37,-2-9 239,0-7 88,0-5-102,0-3-64,2-1-298,1 1-75,3 5-301,4 7-170,4 10-414,4 12-292,-14 22 1029,0 0-1,1-1 1,-1 1 0,0 0-1,1 1 1,-1-1-1,1 0 1,-1 0-1,1 0 1,-1 1-1,3-1 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9.44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803.58887"/>
      <inkml:brushProperty name="anchorY" value="-10803.21387"/>
      <inkml:brushProperty name="scaleFactor" value="0.5"/>
    </inkml:brush>
  </inkml:definitions>
  <inkml:trace contextRef="#ctx0" brushRef="#br0">393 2185 8954,'4'-6'3353,"7"-7"-3109,2-3 673,-1-1-550,-3 0-263,-7 3-205,-9 6-13,-11 10-210,-10 11 84,-12 14 19,-9 14 91,-7 15 129,-2 12-47,2 8 45,5 3-35,11-8-9,12-10 67,26-53 31,-1 0 0,1 1 0,-2 13 0,3-20-28,1 1-1,0-1 1,0 1-1,0-1 1,0 1-1,0-1 1,1 1-1,-1 0 1,1-1 0,1 4-1,-2-6-3,0 1 0,1 0 0,-1-1 0,1 1 0,-1 0 0,1 0 0,0-1 0,-1 1 0,1 0 0,0-1 1,-1 1-1,1-1 0,0 1 0,0-1 0,-1 1 0,1-1 0,0 1 0,0-1 0,0 0 0,0 1 0,2-1 0,-1 0 18,0 0-1,1 0 1,-1 0-1,1 0 1,-1 0 0,1-1-1,-1 0 1,1 1-1,-1-1 1,3-1 0,2-2 38,1 0 0,-1-1 0,11-7 0,31-30 206,7-17-20,6-14-39,3-10 45,-1-7-35,-1-6-120,-2-6 62,-1-9-138,-1-10 46,1-9-1,0-9-13,-2-5 108,-1-2-58,-4 4 3,-5 10 67,-6 20-21,-7 22-10,-9 25-106,-7 26-55,-7 24-123,-12 16 124,0-1 1,1 0-1,-1 0 1,0 0-1,1 1 1,-1-1-1,0 0 1,1 0-1,-1 1 1,0-1-1,0 0 1,1 1-1,-1-1 1,0 0-1,0 1 1,0-1-1,0 0 1,1 1-1,-1-1 1,0 1-1,0-1 1,0 0-1,0 1 1,0-1-1,0 0 1,0 1-1,0-1 1,0 1-1,0-1 1,0 0-1,0 1 1,-1 0-1,-2 42-19,-10 31 15,-8 32 20,-7 28 1,-4 22 11,0 14-49,3 6-32,5-6 35,6-19 3,6-24-10,6-29 52,5-27-33,4-24 12,3-20 81,-6-26-82,0-1 0,0 1 0,1-1 0,-1 1 0,0-1 0,0 0 1,0 1-1,1-1 0,-1 0 0,0 1 0,0-1 0,1 0 0,-1 1 1,0-1-1,1 0 0,-1 1 0,0-1 0,1 0 0,-1 0 0,0 0 1,1 1-1,-1-1 0,1 0 0,-1 0 0,0 0 0,1 0 0,0 0 1,0 1 3,-1-2 0,1 1 0,0 0 0,-1 0 0,1-1 0,0 1 0,-1 0 0,1-1 0,0 1 0,-1-1 0,1 1 1,-1 0-1,1-1 0,-1 0 0,1 1 0,-1-1 0,1 0 0,13-24 74,2-15-64,3-16-9,1-15-31,2-15-62,2-12-3,2-6-32,1 1 42,-2 10 23,-1 16 13,-2 20-18,1 20-39,-21 35 93,0 0-1,-1 1 1,1-1 0,0 0-1,0 1 1,0-1 0,0 1 0,0 0-1,0 0 1,4-2 0,-3 2 0,-1 0-1,1 1 1,-1-1 0,1 1-1,-1 0 1,1-1 0,-1 1 0,0 1-1,1-1 1,3 1 0,32 8-47,8 5-15,12 0 53,11-5-15,9-11 17,7-10 62,5-14-46,3-14 18,-1-14 34,-2-14-49,-5-13 26,-7-8 19,-7-10-43,-5-6-4,-3-9-57,-2-11-14,-1-5-18,-1-1 56,-5 9 113,-6 18 36,-9 24-19,-10 27-32,-28 50-71,1 1 0,0-1 0,0 0 0,0 1 0,0-1 0,0 1 0,4-3 0,-6 5 3,1 0-1,-1 0 1,0 0 0,1 0 0,-1 0 0,0 0-1,1 0 1,-1 0 0,0 0 0,0 0-1,1 0 1,-1 0 0,0 0 0,1 0 0,-1 0-1,0 0 1,1 0 0,-1 0 0,0 1 0,0-1-1,1 0 1,-1 0 0,0 0 0,0 1-1,1-1 1,-1 0 0,0 0 0,0 0 0,1 1-1,-1-1 1,0 0 0,0 1 0,0-1-1,0 0 1,0 0 0,1 1 0,-1-1 0,0 0-1,0 1 1,0-1 0,0 0 0,0 1 0,0-1-1,0 0 1,0 1 0,0-1 0,0 0-1,0 1 1,-2 49 15,-12 40 62,-16 47-15,-17 44-28,-17 38-26,-14 31-41,-7 11-11,-1-6 27,8-29 17,13-37 42,15-47 104,13-42-26,11-38 100,7-30-43,19-31-174,0-1-1,0 0 1,0 1-1,-1-1 1,1 0 0,0 1-1,0-1 1,0 0-1,-1 0 1,1 1 0,0-1-1,0 0 1,-1 0-1,1 1 1,0-1 0,-1 0-1,1 0 1,0 0-1,-1 0 1,1 0 0,0 1-1,-1-1 1,1 0-1,0 0 1,-1 0 0,1 0-1,0 0 1,-1 0-1,1 0 1,0 0 0,-1 0-1,1 0 1,0 0-1,-1 0 1,1 0 0,0-1-1,-1 1 1,0 0-1,1 0 4,-1-1 1,0 0-1,1 0 0,-1 1 0,1-1 0,-1 0 0,1 0 0,-1 0 0,1 0 0,0 0 0,0 0 0,-1 0 0,1 0 1,0 0-1,0-2 0,2-33 11,10-22 8,11-23-119,13-23-82,12-19-40,9-9-19,5 5 231,1 16 71,-45 84-9,24-29 0,-34 47-25,1 0 0,0 0 1,0 0-1,12-7 0,-18 14-28,0 0-1,1 1 1,-1-1-1,0 1 1,1-1-1,-1 1 1,1 0-1,-1 0 1,1 0-1,0 1 1,0-1-1,5 1 1,-5 0-2,-1 1 0,0 0-1,0 0 1,1-1 0,-1 2 0,0-1-1,0 0 1,0 1 0,0-1 0,-1 1-1,1 0 1,0 0 0,4 4 0,-1 1-4,0-1 0,0 1 0,-1 1 0,0-1 0,0 1 0,4 8 0,2 7-88,15 43-1,7 44-661,-5 8-129,-5-3-801,-6-14-132,-9-22 1416,-5-24-12844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3:59.6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980.08496"/>
      <inkml:brushProperty name="anchorY" value="-11484.02148"/>
      <inkml:brushProperty name="scaleFactor" value="0.5"/>
    </inkml:brush>
  </inkml:definitions>
  <inkml:trace contextRef="#ctx0" brushRef="#br0">37 0 14539,'-7'0'4809,"-5"3"-5806,1 5 1583,4 8-2506,9 10 1875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13.6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02.19336"/>
      <inkml:brushProperty name="anchorY" value="-10715.29883"/>
      <inkml:brushProperty name="scaleFactor" value="0.5"/>
    </inkml:brush>
  </inkml:definitions>
  <inkml:trace contextRef="#ctx0" brushRef="#br0">119 3693 7778,'0'0'0,"-20"-7"2632,-9-3-2903,3-1 765,3 1-359,8-1-39,10 1-120,10-1 6,12-2 37,12-2-27,14-4 9,14-3 46,13-4-70,11-3 33,8-4 26,6-4 9,7-1 75,7-3 65,9-3-31,10-5 82,10-5-40,11-6-4,12-5 3,13-5-69,10-3 38,13-7-5,13-6 56,14-6-43,13-4 16,15-4-41,11-3-74,12-2 56,9-2-87,7-4 51,5-2 2,4 0-77,3 0 90,3-1-104,3-1 59,0-2 9,1 0-69,-3 0 59,-6 1-10,-9 2-16,-9 0 100,-16 3-20,-16 6-26,-18 11 2,-21 10-68,-21 14-30,-20 12 33,-22 10-15,-19 7-33,-17 7-27,-15 4-182,-13 1-296,-13 1-209,-13-1-623,-15-1 1062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14.61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234.10156"/>
      <inkml:brushProperty name="anchorY" value="-7844.55371"/>
      <inkml:brushProperty name="scaleFactor" value="0.5"/>
    </inkml:brush>
  </inkml:definitions>
  <inkml:trace contextRef="#ctx0" brushRef="#br0">3 3413 9010,'-2'-2'2817,"1"-4"-3436,7-3 692,10-3-305,13-5 181,13-3 83,10-3 6,10-1-12,8-1 1,10 1-2,9-2-29,9-1 55,6-3 10,11-6 18,10-4 64,14-8 11,13-5 31,16-8 41,13-5-36,13-7 23,13-7-25,11-8-31,10-7 18,10-4-36,9-3 9,10-1-51,8 1 23,8-1-46,8 2-17,7 0 50,5 0-93,7-2 57,3-1-28,4-4-31,2-3 46,4 0-34,2 0 20,0 2-33,-3 3-19,-8 4 32,-11 5-21,-13 6 15,-16 7 25,-16 9-54,-18 8 74,-18 9-60,-18 8 9,-19 9-12,-16 6 20,-17 7-26,-15 5 37,-17 4-2,-14 1-54,-14 4 54,-15 2-37,-12 2 20,-12 2-33,-11 2-131,-8 1-85,-7 2-360,-3 1-171,0 0 106,4-1 329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15.4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284.03125"/>
      <inkml:brushProperty name="anchorY" value="-5275.29297"/>
      <inkml:brushProperty name="scaleFactor" value="0.5"/>
    </inkml:brush>
  </inkml:definitions>
  <inkml:trace contextRef="#ctx0" brushRef="#br0">6 92 8082,'0'0'0,"-1"-7"2720,-1-10-3108,0-2 823,1 0-342,1 3-98,2 5 68,3 8-58,3 10 35,1 13 83,2 12-25,-1 18 24,-1 18 34,-3 20-38,-2 18 24,-3 16 39,-1 12-2,-1 11 22,-1 10-3,2 6 11,0 7-49,4 6 52,2 5 11,3 7 6,4 7 39,5 8-65,5 7-82,5 4-6,4 2-91,2-1 29,3-4 14,0-8 68,-2-10 19,-2-10 39,-3-11 12,-4-9-112,-3-8 63,-6-8-108,-5-7 10,-4-6 20,-6-6-84,-5-5 34,-3-6 5,-2-8-50,2-9 15,0-10-99,1-9-20,2-11-187,1-10-47,1-12-196,1-11-78,-1-12-125,-1-10 2,2-13 725,0 0 0,0 0 0,0 1 0,0-1 0,0 0 1,0 0-1,0 0 0,-1 0 0,1 0 0,0 0 0,0 1 0,0-1 0,0 0 0,0 0 0,0 0 1,0 0-1,0 0 0,0 0 0,-1 0 0,1 0 0,0 0 0,0 0 0,0 1 0,0-1 1,0 0-1,-1 0 0,1 0 0,0 0 0,0 0 0,0 0 0,0 0 0,0 0 0,0 0 0,-1 0 1,1 0-1,0 0 0,0 0 0,0 0 0,0 0 0,0 0 0,-1-1 0,-8-7-1402,-5-12 1163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15.9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530.20703"/>
      <inkml:brushProperty name="anchorY" value="-11676.64453"/>
      <inkml:brushProperty name="scaleFactor" value="0.5"/>
    </inkml:brush>
  </inkml:definitions>
  <inkml:trace contextRef="#ctx0" brushRef="#br0">39 645 6505,'-3'-2'2217,"-4"-4"-2213,-2-2 632,0 1-204,2 1-22,4 3-100,5 4 6,10 7 2,8 8 30,11 14-47,10 15-67,10 16-48,9 15-11,8 14-79,7 12-37,6 3-51,6-2-39,3-11 6,-60-67 18,33 24 0,-43-37 7,1 0 0,34 15 0,-39-21 4,1 0 0,0-1 0,28 5 0,-31-9 1,0 0-1,1 0 1,-1-1-1,22-4 1,-21 2 5,0-1 0,0-1 0,0 0 1,15-7-1,-12 3 12,-1 0 1,0-1 0,17-13-1,-11 7 52,36-36-1,18-29 99,-3-12 17,-3-11-74,-5-7-32,-6-8-42,-6-5-41,-8 0 26,-6 5-41,-7 8 39,-7 11-12,-6 15 32,-7 13-64,-7 16-148,-10 14 21,3 39 126,0 1-1,0-1 0,1 0 1,-1 1-1,0-1 1,0 1-1,0-1 0,0 1 1,0-1-1,0 1 0,-1 0 1,1 0-1,0-1 1,-3 0-1,0 1-1,2 0-1,-1 0 1,0 0-1,1 1 1,-1-1-1,0 1 1,0 0-1,0 0 1,1 0 0,-1 0-1,-4 1 1,-8 2-79,1 1 1,-25 10 0,-64 32-259,-39 24 71,-38 24 52,-34 18 117,-26 14-45,-18 6 182,42-21-12967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22.1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3696.41406"/>
      <inkml:brushProperty name="anchorY" value="-12591.63867"/>
      <inkml:brushProperty name="scaleFactor" value="0.5"/>
    </inkml:brush>
  </inkml:definitions>
  <inkml:trace contextRef="#ctx0" brushRef="#br0">581 158 5145,'0'0'0,"1"-5"2073,1-7-1747,-1-5 546,0-4-281,0-2-91,-2 1-29,-2 2-73,-2 3-62,-3 4-158,-3 6-55,-4 7-82,-7 7-17,-7 13 34,-8 13 40,-9 21 140,-7 20 21,-8 24 70,-6 21-38,-2 17-95,5 10 18,12 0 25,18-9-12,30-110-153,1 1 0,1 39 1,2-51-47,2 1 0,0 0 0,1 0 1,6 19-1,-6-25-21,1-1 1,0 1-1,1-1 1,1 0-1,0 0 0,7 10 1,-6-10-7,1-1 0,-1-1 0,2 1 0,-1-1 0,18 11 1,-15-11-66,2-1 1,0 0-1,0-1 1,22 8-1,-15-7-88,2-2-1,38 6 1,-29-8-316,55-1 1,-46-5-147,46-8 1,45-20 354,-24-1-11840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9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8628,'4'19'2993,"2"-6"-1696,1-11 1008,0 4-1345,8 0-1136,3-1-384,14 3-1185,5-4-576,5 3 432,5-7-2241,-1-7-1232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22.9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4752.27734"/>
      <inkml:brushProperty name="anchorY" value="-14614.76855"/>
      <inkml:brushProperty name="scaleFactor" value="0.5"/>
    </inkml:brush>
  </inkml:definitions>
  <inkml:trace contextRef="#ctx0" brushRef="#br0">404 325 7890,'-1'-5'2696,"-1"-9"-2921,1-2 657,1-3-357,-1 2-215,-1 3-67,-3 8-141,-4 8 16,-8 13 186,-10 16 62,-13 17 275,-12 17 21,-7 15 147,-1 10 21,7 4-135,11-2-18,34-69-180,-9 38 1,15-48-36,-1 1 0,2 0 0,0 17 0,1-25-4,0 2 1,1-1-1,0 0 1,0 0-1,5 14 0,-4-17-3,-1 0-1,1 0 1,0 0-1,1 0 1,-1 0-1,1-1 1,-1 1-1,7 5 0,-7-7 1,1 1 0,0-1 0,0 0 0,1 0 0,-1 0 0,0 0 0,1 0 0,-1-1 0,7 2 0,-5-1 7,1-1 0,0 0 0,-1-1 0,1 1 0,0-1 0,9-1 0,-6 0 14,0-1 0,0 0 0,0 0 0,10-4 1,-6 0 28,1 0 1,16-10-1,26-22 88,-6-9 2,-6-6-65,-7-4 18,-9-2-76,-8-1-8,-7 1-2,-8 3 5,-9 6 100,-6 7-9,-6 9 10,-2 10-26,1 8-48,2 7-26,6 5-15,7 5-38,10 3-38,10 0 36,13-3 41,12-5-3,9-7 6,9-6 38,6-6-57,2-5 9,-1-3 53,-4-5-37,-7-1 98,-10-1 10,-11 0 86,-11 3 9,-9 4-61,-7 5 3,-8 7-115,-5 7-36,-3 10 39,-1 9-38,1 10-8,5 8-16,9 6-44,10 5 2,13 2 32,12 1 45,13-1 166,9-1-14,5 0 26,1-2-35,-5 0-101,-7 1-1,-14 0-17,-37-29-33,0 0 0,-1 1 1,6 8-1,-9-11-8,0 0 0,-1 0 0,0 0 0,1 0 0,1 10 0,-3-9-2,0 0 1,0-1-1,-1 1 0,0 0 0,-1 10 0,-1-7-6,0-1-1,0 1 0,0-1 0,-5 9 0,0-2-16,-16 27 0,-20 19-22,-10 0-31,-5-4 64,-2-7-29,1-9 19,3-12 34,9-12-37,41-15 8,0-1-1,0 0 1,0 0 0,-9-1-1,12 0-11,0 0-1,1 0 1,-1-1-1,0 1 1,1-1-1,-1 0 1,0 0-1,-4-2 1,5 2-3,0 0 0,0 0 0,1 0 0,-1 0 1,0-1-1,1 1 0,-1-1 0,1 1 0,0-1 0,-2-2 0,1 1-42,1 0 0,-1 1 0,1-1 0,0 0-1,0 0 1,0 0 0,0-5 0,0-28-532,11-8-147,9-9 9,9-8-70,10-8-89,7-9 731,-6 12-10457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23.3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6468.11719"/>
      <inkml:brushProperty name="anchorY" value="-15676.14453"/>
      <inkml:brushProperty name="scaleFactor" value="0.5"/>
    </inkml:brush>
  </inkml:definitions>
  <inkml:trace contextRef="#ctx0" brushRef="#br0">203 96 6521,'0'0'0,"1"-7"2729,1-10-2101,1-2 339,-1 1-412,0 2-321,-1 5-60,-1 4-86,0 6-25,-2 11 25,-6 26 44,-6 19 72,-4 17 58,-6 22 10,-5 18 15,-2 17-9,-1 14-62,6 5-76,6 1-20,10-6-134,11-10 33,11-15-28,9-18 2,-14-78-76,15 37-1,-16-44 3,1-1 0,12 18 1,-13-23-48,0-1 0,0 0 0,11 10 1,-13-13 17,0 0-1,1-1 1,1 0 0,8 5 0,-12-7 9,1 0 1,0-1-1,0 0 1,0 1-1,1-1 1,-1 0-1,4 0 1,-5 0 19,-1-1 0,1 0-1,0 1 1,-1-1 0,1 0 0,0-1 0,0 1 0,-1 0 0,1 0 0,0-1-1,2 0 1,-4 0 70,1 1 0,0-1 0,0 0 0,0 1-1,0-1 1,0 0 0,0 0 0,0 1 0,0-1 0,-1 0-1,1 0 1,0 0 0,-1 0 0,1 0 0,0-2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23.4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7346.14063"/>
      <inkml:brushProperty name="anchorY" value="-18059.16602"/>
      <inkml:brushProperty name="scaleFactor" value="0.5"/>
    </inkml:brush>
  </inkml:definitions>
  <inkml:trace contextRef="#ctx0" brushRef="#br0">5 0 7970,'-2'0'2768,"0"1"-2837,3 4 596,6 2-373,9 3-40,9 4-93,12 3-69,11 2-192,11 2-85,12-1-366,10-3-276,9-4 779,-15-5-10267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23.8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698.625"/>
      <inkml:brushProperty name="anchorY" value="-19057.69141"/>
      <inkml:brushProperty name="scaleFactor" value="0.5"/>
    </inkml:brush>
  </inkml:definitions>
  <inkml:trace contextRef="#ctx0" brushRef="#br0">172 42 8210,'4'-5'2856,"5"-5"-2996,4-2 754,2 2-399,1 6-34,-2 10 90,-3 13 29,-6 16 89,-5 14-9,-7 19-54,-5 16 0,-3 17-59,-4 15-24,-1 11-45,-1 5-66,0 5-22,2 1-47,3-4-67,4-5 33,3-11-100,3-11 18,3-13-159,0-13-62,-1-14-411,-1-11-7,-5-11-775,-4-9-2211,-8-9 3400,2-8-8299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24.3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7680.50781"/>
      <inkml:brushProperty name="anchorY" value="-20094.65039"/>
      <inkml:brushProperty name="scaleFactor" value="0.5"/>
    </inkml:brush>
  </inkml:definitions>
  <inkml:trace contextRef="#ctx0" brushRef="#br0">0 69 10634,'1'-1'3657,"0"1"-3930,2 2 861,2 2-515,2 5-76,1 5-121,-1 6-16,0 11-52,-2 9 26,-3 13 118,-1 11 2,-3 8 46,-2 5 14,-2 2-10,-1-4 5,2-7 8,1-9-11,4-12-6,5-10 10,5-14 81,-9-22-83,0 0 1,0 0-1,0 0 0,0 0 0,0 0 1,0-1-1,0 1 0,0 0 0,1-1 1,-1 1-1,0-1 0,0 1 1,1-1-1,0 1 0,1-1 14,-1 0-1,1 0 1,-1 0 0,1 0-1,-1 0 1,0 0-1,1-1 1,4-1 0,27-14 178,8-12-79,4-12-29,3-10-33,1-9-44,0-6-11,-1-3-20,0 0-26,-1 2 16,0 7 2,-1 8-21,1 12 17,1 10-5,0 11 29,-2 9-17,-6 6 43,-7 6 17,-8 1 81,-6 0 55,-6-1 130,-5-2-10,-5-6-98,-5-6-58,-10-8-251,-12-10-13,-20-6-147,-28-3-226,36 28-125,-42-12-1,-81 4 467,13 8-15577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36.6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894.89063"/>
      <inkml:brushProperty name="anchorY" value="-20873.0644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9008.07031"/>
      <inkml:brushProperty name="anchorY" value="-23838.97266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282.53125"/>
      <inkml:brushProperty name="anchorY" value="-20548.6582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003.72656"/>
      <inkml:brushProperty name="anchorY" value="-23213.25195"/>
      <inkml:brushProperty name="scaleFactor" value="0.5"/>
    </inkml:brush>
  </inkml:definitions>
  <inkml:trace contextRef="#ctx0" brushRef="#br0">65 471 6441,'0'0'0,"-10"8"2089,-2-1-2512,1-5 699,5-6-241,6-5-17,5-2 40,5-3 12,5 1 9,4 0 19,2 2 23,2 1 14,5 1 82,3 2-21,6-1-16,5 0-39,7-1-65,4-1-22,6-2-1,4-1-52,4-2 51,4-2-8,4-1 97,5-1-8,2-1 46,2 0-9,-2 2-12,-1 3 60,-3 3-92,-1 3 84,0 5-100,-1 3-28,1 3 34,-2 2-81,-3 1 41,-2-1-24,-2-1-22,-3-1 42</inkml:trace>
  <inkml:trace contextRef="#ctx0" brushRef="#br1">178 3436 17202,'-2'-8'2,"-25"-119"50,0-2-8,1 0 22,2 1 5,2 1 28,4 0-17,3-1-30,5-1 47,4-1-100,5 0 29,5-1-12,3 1-56,4 1 81,1 3-64,1 4 30,-1 4 10,1 5-22,-3 5 8,-2 9-3,-1 10 18,0 9-14,2 10-32,2 8 10,3 5 3,4 5-40,5 3 59,4 2-18,5 1-4,1 2 4,3 0-12,2 2-15,0 2 4,0 3 15,0 2 33,-1 2-18,-1 5 9,-1 2-40,-1 5-7,-3 4-28,-4 3 33,-2 4-40,-2 3 12,1 2 33,4 2-38,7 1 31,9 1-46,10 0-70,10-1 18,9-4-59,8-3-15,7-3 58,5-3-20,2 0 92,-4-1-52,-9 2-344,-13 3-49,-19 5-281,-19 7 85,-31-1 700,1 0-1,-1 0 1,1 0 0,-1 1 0,1-1-1,-1 0 1,1 0 0,-1 0 0,1 0-1,-1 1 1,1-1 0,-1 0 0,1 1-1,-1-1 1,1 0 0,-1 1 0,0-1-1,1 1 1,-1-1 0,0 0 0,1 1-1,-1-1 1,0 1 0,0-1 0,1 1-1,-1-1 1,0 2 0,1-1-24,-1 0 1,0 0-1,-1 1 0,1-1 0,0 0 1,0 1-1,-1-1 0,1 0 1,0 0-1,-1 0 0,1 0 0,-1 1 1,0-1-1,0 1 0,-21 28-82</inkml:trace>
  <inkml:trace contextRef="#ctx0" brushRef="#br2">2452 146 12636,'1'0'1,"22"0"33,-3 2 47,-2 1-42,0 2-34,0 2 56,0 2-57,1 2 18,0 2-6,2 2 9,0 5-21,1 4 44,-1 4 5,1 6-46,-2 6 34,0 6-21,0 8-4,-1 6 2,1 7 44,-3 5-40,-2 4 23,-2 3-15,-1 5 3,0 5 46,0 4-42,2 2 62,1 3-27,3 0 18,0 3-22,2 2 26,0 4-9,0-1-36</inkml:trace>
  <inkml:trace contextRef="#ctx0" brushRef="#br3">3174 2811 14322,'4'108'72,"-2"4"-62,0-2 21,1-3-26,2-5 6,3-4 6,2-4-2,2-2-8,1-2 11,1-2-3,1-1-27,-2-3 45,-1-2-79,-2 0 88,-3 1-55,-2 1-11,-4 1 41,-3-1-42,-3-2 50,-1-3-14,-2-4 14,1-3-11,0-3 3,1-1-29,2-1-1,1 0 17,1-1-7,2-1 12,3-1 7,1-1-20,1-1 26,4 2 10,2 1-40,2 3 32,3 2-20,2 2-23,0 1 54,1-3-65,1-3 58,-1-4-36,-1-4 11,-1-5 25,-2-4-55,-3-3 37,0-4 6,-3-2-50,0-4 73,-2-2-32,0-3-9,-3-3 52,-2-3-45,-4-1 34,-5-1 9,-4-1-3,-5 2-25,-7-3 36,-5 0-40,-7-3 3,-4-1 17,-5-2-25,-3 0 17,-2-2-6,-3-2-16,-1-1-5,-4-2 38,-5-2-50,-5-1 44,-8-3 6,-7 0-67,-5 0 68,-6 1-51,-5 2-3,-5 4 10,-7 3-34,-5 3 48,-4 4-62,-1 1 112,0 1-71,3-2 34,4-3 10,5-3-41,6-4 41,7-2-41,4-2 31,6 0-28,4-1 17,4-1-15,6 0 14,6-2 5,9 0-39,7-1 31,8-1-11,7-1 13,5-1 15,5 0-32,4-2 21,4-3 39,3-4 16,1-4 55,1-6 26,1-4-4,1-6-3,0-5 21,1-6-100,2-8 29,1-8-69,3-7-21,2-9 30,3-8-41,1-9 22,0-9 2,-1-8-29,-1-8 18,-2-7 22,-1-4-7,-2-4 32,-3-1 10,-1-2 18,-1 1 54,-2 1-42,-2 2-3,-1 1-17,-2 2-35,-1 0-1,-1 1-30,-2-1 24,3 17-36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38.7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345.48047"/>
      <inkml:brushProperty name="anchorY" value="-21337.031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490.99609"/>
      <inkml:brushProperty name="anchorY" value="-21685.94141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9211.52344"/>
      <inkml:brushProperty name="anchorY" value="-24822.95117"/>
      <inkml:brushProperty name="scaleFactor" value="0.5"/>
    </inkml:brush>
  </inkml:definitions>
  <inkml:trace contextRef="#ctx0" brushRef="#br0">2353 70 9530,'0'0'0,"-18"-8"3185,-29-8-3744,-22-3 911,-22 2-536,-16 7 47,-15 13 117,-10 13-51,-10 21-49,-7 23 19,-5 27 17,-3 26 10,66-33 68</inkml:trace>
  <inkml:trace contextRef="#ctx0" brushRef="#br1">3499 419 15632,'-100'-53'-106,"-100"-37"-22,5 17-185,7 16 18,8 19-273,8 18-62,7 22-223,118 3 388,-64 14 0,75-8 402,1 0 0,-43 20 0,41-17-6681,-42 26 2</inkml:trace>
  <inkml:trace contextRef="#ctx0" brushRef="#br2">219 3556 13248,'31'62'-12,"95"135"15,21-7-62,22-9 8,18-10 34,12-14-50,11-15 63,8-17 10,5-17-40,3-18 212,1-17 3,-3-19 225,-4-16 59,-6-20 27,-7-19 55,-6-24-140,-9-22-3,-134 26-312,68-33 0,-66 23-29,56-39 1,53-60-58,-7-27-8,-10-27-20,-11-26 9,-17-24-5,-17-22 2,-23-17 10,-24-12-13,-30-7 32,-27-3-9,-31 5 32,-26 9-7,-24 15 3,-22 17-10,-21 23-62,-19 21-20,66 120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39.7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021.78516"/>
      <inkml:brushProperty name="anchorY" value="-20641.406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605.69141"/>
      <inkml:brushProperty name="anchorY" value="-17272.61719"/>
      <inkml:brushProperty name="scaleFactor" value="0.5"/>
    </inkml:brush>
  </inkml:definitions>
  <inkml:trace contextRef="#ctx0" brushRef="#br0">0 3520 7978,'0'0'0,"9"-10"2640,18-18-3024,12-13 799,13-14-330,9-9-14,8-7 118,5-4 65,5-3 184,5-1 24,6-4-10,5-3 33,5-6-147,4-6 23,3-6-5,4-2-42,4-3 86,1-2-92,2-3-27,3-2-58,3-1-111,0 1 44,0 2-135,-5 2 54,-4 5-50,-5 2-35,-1 4 27,-1 3-12,-2 5-6,-1 3 2,-4 3 9,-4 3-32,-4 4 29,-7 3-10,-6 5-6,-7 4 30,-6 5-27,-5 5-1,-5 2 19,-5 5-44,-10 10-2</inkml:trace>
  <inkml:trace contextRef="#ctx0" brushRef="#br1">3584 151 15967,'20'-20'-33,"6"-6"46,-7 6-21,-6 6-76,-6 4-144,-2 3-169,0 1-349,0 0-134,2-3-329,2-4-141,-3 2 1182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0.1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4586.03125"/>
      <inkml:brushProperty name="anchorY" value="-17949.60547"/>
      <inkml:brushProperty name="scaleFactor" value="0.5"/>
    </inkml:brush>
  </inkml:definitions>
  <inkml:trace contextRef="#ctx0" brushRef="#br0">109 0 6585,'0'0'0,"-6"2"2321,-11 5-2278,-4 6 277,-2 6-266,3 4-76,4 4-128,10 1-60,10-2-2,-3-24 190,1 0 0,-1 0 1,0 0-1,1 1 0,-1-1 1,1 0-1,0 0 0,3 2 1,-2-1 5,1-1 1,0 0 0,0 1-1,0-1 1,7 2 0,32 4 250,12-8 17,8-7 273,7-3-48,4-1-22,4 1-57,4 7-118,1 6-39,-1 10-140,-1 10-15,-57-14-75,26 14 0,-30-12-9,27 18 0,-31-17-23,26 25 0,-29-24-10,21 29 0,-25-28-32,0 0-1,9 21 1,-12-20 20,0 0-1,5 23 1,-9-24 4,0 0-1,1 28 1,-3-27 6,-1 0 1,-5 26-1,2-25 53,0 0-1,-10 22 1,7-20-7,-19 31 1,14-30 14,-19 24 0,-18 13 45,-3-8 6,-1-8 18,1-11 6,2-10 18,40-17-108,1 0 0,-1-1 0,-9 1 0,10-2-4,1 0 0,0 0 0,-13-4 0,13 2-11,0 0-1,0 0 1,-12-7 0,11 4-6,1 0 1,0 0 0,-9-7-1,-23-27 18,2-11-16,2-10 25,2-6-108,3-4-305,15 29 55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1.3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608.8125"/>
      <inkml:brushProperty name="anchorY" value="-19312.48242"/>
      <inkml:brushProperty name="scaleFactor" value="0.5"/>
    </inkml:brush>
  </inkml:definitions>
  <inkml:trace contextRef="#ctx0" brushRef="#br0">1529 335 9186,'0'0'0,"-10"-16"2921,-16-22-3558,-12-12 906,-11-7-394,-11 1 17,-8 7-22,49 39 43,-39-17 0,38 20 31,0 0-1,-23-3 1,23 7 35,-1 1 0,-26 0 0,23 3-3,-44 7-1,44-3 20,-45 16 1,44-11 6,-42 24 1,41-18 9,-37 30 0,-23 34-19,4 19 67,1 19-20,3 21 74,1 22-1,4 24 98,8 21-6,11 23-19,14 18-18,17 10-108,18 3 28,21-10-110,19-20 84,21-27 82,-39-153-75,38 72 0,-35-84 67,48 67-1,-44-73-30,54 55 1,-48-58-30,56 40 0,42 14 87,12-14-103,10-13 16,7-12-67,5-16-13,3-17 0,-1-19 24,-114 0 5,61-15-1,-63 9 21,61-27 0,-63 20 5,58-36 0,-59 27 10,51-43 0,-54 35-34,45-51 0,28-60 66,-81 95-58,29-63 0,16-73 48,-24-18 16,-23-16-61,-26-14-37,-22-9-29,-21-6-45,-17 3 46,-14 11-17,-11 18-4,-9 28-26,-7 32-105,72 129-27,-54-60 1,60 75 28,-2-1 1,0 2-1,-28-18 1,35 26-81,-1 1-1,-1 0 1,1 1-1,-1 0 1,-23-5-1,26 8 223,0 1 0,-1 0 1,1 1-1,-1 0 0,0 1 0,-21 3 0,23-5-2470,-4 3 1,1 1-1,0 1 0,-18 5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4:19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9076,'9'0'2737,"-8"-3"-4177,-2-12 3089,1 3-3698,0-1-7924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1.8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674.37109"/>
      <inkml:brushProperty name="anchorY" value="-20058.74609"/>
      <inkml:brushProperty name="scaleFactor" value="0.5"/>
    </inkml:brush>
  </inkml:definitions>
  <inkml:trace contextRef="#ctx0" brushRef="#br0">12 5835 9370,'-3'-8'3665,"-3"-15"-1952,3-13-1925,4-16 431,6-18-112,7-16-98,8-17 62,7-16-38,7-18 77,5-15 23,2-18 90,3-15 45,-1-17-71,0-16 47,0-16-164,-1-16 8,-2-14 8,0-9-10,-4-5 123,-1-1-34,-3 6 26,-2 10 54,-3 14-127,-1 17 77,-4 19-92,-2 19-97,-3 20 72,-1 17-114,-1 15 20,-1 12 38,-2 15-117,0 12 64,-2 14-42,-2 12-102,-4 12-167,-3 10-138,-3 8-387,-3 7-133,-3 8-517,-4 6-153,-4 6 1244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2.4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8338.35156"/>
      <inkml:brushProperty name="anchorY" value="-15057.16309"/>
      <inkml:brushProperty name="scaleFactor" value="0.5"/>
    </inkml:brush>
  </inkml:definitions>
  <inkml:trace contextRef="#ctx0" brushRef="#br0">232 52 8986,'-1'-5'3017,"1"-4"-3427,2-1 886,5 3-537,4 5 26,3 10-6,1 13-10,-2 18-23,-3 21-22,-8 24-43,-9 24-19,-10 22 96,-11 14-50,-10 4 130,-5-3 97,-1-19 240,3-22 74,7-29 47,8-25-106,9-26-242,17-24-126,-1 1 0,1-1 1,0 0-1,0 0 0,0 0 0,0 1 1,0-1-1,0 0 0,0 0 0,-1 0 1,1 0-1,0 1 0,0-1 0,0 0 1,-1 0-1,1 0 0,0 0 0,0 0 1,0 0-1,-1 1 0,1-1 0,0 0 1,0 0-1,0 0 0,-1 0 0,1 0 1,0 0-1,0 0 0,-1 0 0,1 0 1,0 0-1,0 0 0,-1 0 0,1 0 1,0 0-1,0 0 0,0-1 0,-1 1 1,1 0-1,0 0 0,0 0 0,0 0 1,-1 0-1,1 0 0,0-1 0,0 1 1,0 0-1,-1-20-60,8-20 69,7-20-32,9-18-5,8-15 41,8-12-22,8-10-1,7-8-8,5-1 11,3 3-4,-1 11 29,-2 13-27,-1 18 10,-41 59-22,21-21 0,-28 33-4,0 0 0,0 0 0,15-8 0,-19 13 15,1-1 0,0 2-1,0-1 1,0 1-1,13-3 1,-14 4-1,0 0 1,0 1-1,0 0 1,0 0-1,0 1 1,0-1-1,6 3 1,-4-2 2,-1 2 0,1-1 0,-1 1 0,1 0 0,8 6 0,-5-2 4,-1 0 0,1 1 1,11 11-1,-4-2 5,19 23-1,21 33 4,4 12-8,4 6 50,4 3-70,2-3 40,1-5-31,-3-11-39,-6-10 48,-11-10-92,-14-8 55,-35-39 19,1-1 0,-1 0 0,6 13 0,-9-16 10,0 0 0,0 1 0,0-1 0,0 0 1,-1 0-1,1 0 0,-1 7 0,-1-7 10,0 0 0,0 0 0,0 0 0,0 0 0,0 0 0,-1-1-1,1 1 1,-3 4 0,0-1-8,-1-1 0,1 1-1,-1-1 1,-8 7-1,-36 30 10,-17 1 16,-16 2-246,-13 2-169,-20 2 1351,-18 3-1233,19-10-14306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3.7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9805.85938"/>
      <inkml:brushProperty name="anchorY" value="-17223.93945"/>
      <inkml:brushProperty name="scaleFactor" value="0.5"/>
    </inkml:brush>
  </inkml:definitions>
  <inkml:trace contextRef="#ctx0" brushRef="#br0">459 129 9458,'0'0'0,"-3"-10"2985,-5-12-3697,-2-3 841,-2-1-429,-1 5-4,-1 5-43,-2 7 16,-3 11 79,-2 9 126,-12 26 127,-4 20 60,-5 19-1,-3 22 106,-2 18 28,1 22-11,5 20 48,9 18-78,13 14-60,19 8-13,21 0-13,24-8-39,-27-136 0,32 69 0,-28-82-10,50 75 0,-46-80-7,3-2-1,33 33 1,-30-38 3,1 0 1,42 26-1,-35-28 10,78 36 0,-72-43-10,79 24 0,-70-29-1,68 10-1,-68-18 10,68 1 0,50-16 44,-120 2-13,58-17 0,41-23 82,-14-15 14,-15-12-9,-95 51-62,45-40-1,-53 42-27,-1-1 0,22-31 1,-29 34-20,-1-1 0,0-1 0,9-25 0,-12 23 2,-1 0 0,-1 0 0,4-25 0,-6 20 13,-2 0-1,-1-40 1,-2 31 12,-13-59 0,-22-45 46,-19-8-34,-15-5-68,-11 1 36,-8 5-8,-5 11 10,-7 14-29,-6 19-10,78 80-65,-57-35 0,60 44 2,-1 1 0,-42-15-1,46 22-54,0 0 0,-1 1 0,-32-3 0,31 7-59,1 0-1,-1 2 0,-31 5 1,27-2 618,-1 3 1,-43 14 0,35-7-622,-57 29 0,41-17-6805,2 5-1256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4.4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875.18359"/>
      <inkml:brushProperty name="anchorY" value="-18407.36719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179.41406"/>
      <inkml:brushProperty name="anchorY" value="-23686.20313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271.85547"/>
      <inkml:brushProperty name="anchorY" value="-23882.6582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579.26953"/>
      <inkml:brushProperty name="anchorY" value="-24497.08203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710.73438"/>
      <inkml:brushProperty name="anchorY" value="-24725.45508"/>
      <inkml:brushProperty name="scaleFactor" value="0.5"/>
    </inkml:brush>
  </inkml:definitions>
  <inkml:trace contextRef="#ctx0" brushRef="#br0">0 7 10194,'4'-2'3097,"9"-1"-3837,11 1 694,9 4-143,10 7-19,5 13-87,4 14 44,-36-20 171,21 23-1,16 33-26,0 17 122,-3 11-54,0 12 65,-1 10 31,2 8 67,4 7 32,6 4 63,7 3-3,8 6-59,9 3 21,8 6-113,5 6 20,4 6 45,4 7-37,5 7 70,6 9 27,6 6-4,4 7-22,6 3 101,5-1-58,4-1 21,2-4 61,-1-6-130,-3-5 13,-7-3-8,-7-1 24,-11-1 11,-10 0 129,-8-1-35,-61-111-186</inkml:trace>
  <inkml:trace contextRef="#ctx0" brushRef="#br1">3304 5285 16239,'16'35'42</inkml:trace>
  <inkml:trace contextRef="#ctx0" brushRef="#br2">3397 5482 16470,'77'163'110,"6"8"-50,-7-24-33</inkml:trace>
  <inkml:trace contextRef="#ctx0" brushRef="#br3">3704 6096 16693,'10'18'3</inkml:trace>
  <inkml:trace contextRef="#ctx0" brushRef="#br4">3836 6325 16706,'40'65'12,"31"41"-8,-7-17 15,-6-18-4,-9-15-121,-10-15-48,-12-13-237,-10-13 20,-13-11-565,-10-13-234,-14-14-677,-11-14 1287,2 2-12366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4:44.8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5599.33594"/>
      <inkml:brushProperty name="anchorY" value="-26104.533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6976.61719"/>
      <inkml:brushProperty name="anchorY" value="-25936.33594"/>
      <inkml:brushProperty name="scaleFactor" value="0.5"/>
    </inkml:brush>
  </inkml:definitions>
  <inkml:trace contextRef="#ctx0" brushRef="#br0">104 512 10268,'-1'1'1,"-11"17"6,-18 35-1,19-30-30,-11 33 0,15-32 4,-7 36-1,11-38-40,-1 40 0,5-45 46,0 1 0,4 25 0,-1-29-10,-1 0 0,2 0 0,5 15 0,-5-20 55,1 1 0,0 0 0,0-1 0,9 12-1,-8-13 13,1-1 0,0 1 0,0-1 0,13 9 0,-11-10 49,1 0 1,0 0-1,0-1 1,12 3-1,-8-3 106,0-1 0,31 4 0,-25-6-24,0-1-1,22-2 1,-13-1 135,33-8 0,37-15 78,7-13-35,7-14-140,3-12-115,0-13-8,-9-5-61</inkml:trace>
  <inkml:trace contextRef="#ctx0" brushRef="#br1">1481 344 13920,'5'-12'6,"-1"-1"21,0 0 0,-1 0 0,3-25 0,-5 28-20,-1-1-1,0 1 1,-1 0 0,0 0 0,-3-11 0,3 11 15,-2 0 0,0 0 0,-1 1 1,-7-16-1,6 16-21,-1 0 0,0 0 0,0 1 0,-11-12 0,10 13 2,-2 0 1,1-1-1,-1 2 1,-11-8-1,10 11-26,1-1 0,0 1 0,-1-1 0,1 2 0,-15-3 0,10 5-27,0-1 0,1 1 1,-1 1-1,-20 3 1,9 3-214,2 0 1,-44 20 0,19-2-291,-49 33 0,-59 59 352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14.6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6963.97656"/>
      <inkml:brushProperty name="anchorY" value="-26834.67969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5694.19141"/>
      <inkml:brushProperty name="anchorY" value="-33036.98438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5459.93359"/>
      <inkml:brushProperty name="anchorY" value="-34620.50781"/>
      <inkml:brushProperty name="scaleFactor" value="0.5"/>
    </inkml:brush>
  </inkml:definitions>
  <inkml:trace contextRef="#ctx0" brushRef="#br0">1598 0 5585,'0'1'1737,"-1"2"-2214,2 2 615,0 4-181,1 2 26,0 3 37,2 1 36,0 0 97,3-2 61,2-4 83,2-1-24,2-4-30,1 0-63,0 2-4,-1 2 42,-1 6 20,-3 6 34,-5 10 14,-4 11-29,-6 15-45,-6 17-16,-4 21-46,-6 18-38,-3 20-12,-3 18-20,-5 17-63,-4 16 16,-7 17-18,-9 15-16,-11 15 87,-10 16 49,-8 13 93,-5 13 65,-2 9 85,-1 7-25,1 3-11,3 3-50,5-1-156,8-4-16,9-5-46,10-7 22,21-85-2</inkml:trace>
  <inkml:trace contextRef="#ctx0" brushRef="#br1">329 6202 14038,'-21'195'140,"-1"14"2,2-12-42,-1-15-45,-1-12-19,-2-15-28,-1-13-5,-2-14 26,26-122-29</inkml:trace>
  <inkml:trace contextRef="#ctx0" brushRef="#br2">94 7786 14599,'-4'14'5,"-22"76"-11,3-16-129,3-18-133,7-19-523,5-18-53,23-54-2974,-1 1-6149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15.4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547.90625"/>
      <inkml:brushProperty name="anchorY" value="-33994.64063"/>
      <inkml:brushProperty name="scaleFactor" value="0.5"/>
    </inkml:brush>
  </inkml:definitions>
  <inkml:trace contextRef="#ctx0" brushRef="#br0">912 66 7882,'0'0'0,"-35"-13"2672,-20-7-2940,-1 3 691,3 5-508,4 8 34,43 6 23,0-2 0,0 1 0,0 1 0,0-1 0,-7 3 0,6-1 8,1 0 0,0 0 0,0 1 0,1 0 0,-6 4 0,0 1-11,2 0 1,-14 17-1,-23 38-109,-7 22 82,-3 13 5,5-2 48,4-7 111,-8 27 67,-7 28 8,-5 31 64,11 14-106,21 4 6,31-137-65,0 75-1,7-91-48,1 1 0,12 52 0,-7-60 1,1 1-1,25 56 0,-21-61-10,1-1 0,39 53-1,-34-55-12,3-1-1,42 40 0,-38-42 0,2-2 0,46 29 0,-39-29 6,75 30 1,-69-36-12,76 18 0,-68-24 26,67 6 1,-65-13-8,66-4-1,50-19 75,-115 9-12,56-20 0,-56 12-9,49-25 0,44-37 104,-8-17-14,-12-16-69,-10-12 57,-17-10-124,-17-6 268,-16-4-53,-19-4-31,-20-1 104,-18 1-256,-10 103-11,-8-51 1,-17-40 46,15 100-96,-21-50 1,18 58 8,-32-53 1,31 62-20,-1 0 1,-31-32 0,29 38-8,0-1 1,0 2 0,-24-15-1,22 18 22,-1 1-1,0 0 0,-30-9 1,25 12-28,0 0 1,-50-4 0,45 9 15,-1 2 0,-45 4 0,35 1-29,-65 17 0,57-8-199,-53 23 0,-46 33-318,9 12-620,12 5-271,15 0 1124,29-17-10855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16.4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563.86719"/>
      <inkml:brushProperty name="anchorY" value="-33744.47656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172.03125"/>
      <inkml:brushProperty name="anchorY" value="-33113.67578"/>
      <inkml:brushProperty name="scaleFactor" value="0.5"/>
    </inkml:brush>
  </inkml:definitions>
  <inkml:trace contextRef="#ctx0" brushRef="#br0">16 5401 6785,'-3'0'2169,"-1"1"-2727,1 1 696,0-1-376,1 0 94,1 0 128,1-1 35,4-2 302,17-12-19,11-8 185,11-11-38,10-11-52,9-13 69,9-16-109,-54 54-269</inkml:trace>
  <inkml:trace contextRef="#ctx0" brushRef="#br1">624 4770 12190,'94'-113'243,"60"-70"84,17-23-99,16-17-11,14-15-40,10-13-117,7-7 48,5-5-23,0-3-44,-4 2 107,-7 3-14,-11 8-21,-12 12 2,-16 12-11,-18 16-64,-18 17 36,-21 20-52,-19 20 4,-17 22-22,-15 22 24,-14 19-9,-12 15-16,-10 14-125,-5 8-86,-3 6-330,3 4-246,5-3-506,9-5 969,-5 10-12720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5:16.9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632.71484"/>
      <inkml:brushProperty name="anchorY" value="-29190.5293"/>
      <inkml:brushProperty name="scaleFactor" value="0.5"/>
    </inkml:brush>
  </inkml:definitions>
  <inkml:trace contextRef="#ctx0" brushRef="#br0">806 488 7930,'0'0'0,"-13"5"2600,-20 10-3033,-15 13 773,-15 12-295,-9 12-26,-7 11-8,-3 7 63,3 9-46,3 6-2,8 10 10,9 9-15,9 8-14,12 7 87,11 4-44,12 4 26,12 1 50,12-1-32,16-6 106,-15-87-124,20 45 0,-17-51 14,31 47 0,-26-48 7,37 40-1,-30-39-34,36 28 0,36 18 140,9-14 67,-70-44-130,41 14 1,-44-21 86,55 9 0,-53-14-27,57 0 1,-55-6-11,60-11 0,-56 4-26,55-18 0,42-31 90,0-18-22,-4-17 17,-9-14 27,-11-13 66,-14-11 40,-17-8-79,-16-7 1,-18-6-171,-19-5-40,-20-3-38,-19-3 0,-19 1-44,-19 2 2,-18 7-86,-16 11-109,52 102 2,-41-46-1,38 52-73,-51-42 1,51 52-8,-1 1 1,-36-18 0,34 24-34,-2 0 0,-43-12 0,43 20-135,0 1-1,-63-6 0,51 13-86,1 1-1,-54 7 1,28 5 345,-88 23 1,-40 20-12541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6:43.37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9528.82813"/>
      <inkml:brushProperty name="anchorY" value="-40189.07813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064.16406"/>
      <inkml:brushProperty name="anchorY" value="-40249.25781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088.72656"/>
      <inkml:brushProperty name="anchorY" value="-40545.37891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691.59375"/>
      <inkml:brushProperty name="anchorY" value="-40638.80078"/>
      <inkml:brushProperty name="scaleFactor" value="0.5"/>
    </inkml:brush>
  </inkml:definitions>
  <inkml:trace contextRef="#ctx0" brushRef="#br0">5162 3163 5961,'2'1'2233,"3"2"-1728,5 0-393,4 2 44,4 0-165,3 0 78,1 1-69,1-1 14,-2-1 51,-3-1-26,-2-2 178,-4 0-21,-2-1 72,-3 0-31,-1-1-88,0 0 53,0-3-3,0-2-11,0-5 52,-1-2-24,1-4-37,-2-2 49,0-3-83,-3-2 6,-1-2-42,-1-1-1,-3-2-21,0-1 4,0-2 25,-2-1 10,0-2 28,-1-1 22,0 0 24,-1-2-4,-1 0 60,-1 1-44,-1 0-40,-1 2 31,-1 2-145,-1 0 88,-1 1-42,0 0-66,0-1 96,-1-1-117,-1-3 54,-1-2-37,-2-2 18,0-1-5,-2-3 20,-2-2 22,-1-1-14,0-2 34,0-1-55,-2-2-2,1 0 8,-1 0-6,-1 0-54,0-1 82,-1 1-102,-2-1 40,0 3 33,-2 1-77,-2 1 81,-2 4-43,-3 1 40,0 3 46,-2 3-58,1 0 39,-1 2-58,0-1-3,-3 1 8,-2-2-43,-4 0 40,-3-2-22,1 2 62,6 5 21,7 6-13,-7-4 55,-5-4-24,-9-3 38,-1-2-38,0 1-7,1 2-26,3 2-61,1 2 44,2 3-28,2 2 36,0 0-20,2 0-20,0 1 34,1-1-40,1 0 30,0-1-18,0-1 24,-1 0-6,0-1-17,-2 0 34,0 0-67,-1 1 1,-1 2 16,-1 1 2,-1 2-19,-1 3 44,-2 4-60,-1 2 19,-1 4 2,2 4-21,2 2 44,2 3-41,3 3 13,2 3 5,2 3-21,2 4 7,1 4 25,1 3-46,1 3 44,-2 4-24,1 3 8,-2 5 16,-1 3-14,-3 4 34,-2 2-29,-4 2 10,-3 0-3,-1 0-28,-2 2 26,1 1 10,2 3-12,2 2 43,2 4-12,3 4-14,1 4-4,1 4-18,0 5 13,0 1 13,0 4 6,0 1 28,0 5-73,2 6 24,1 3-1,1 3 35,1 1-9,1 0 42,2 0-57,1 3 28,2 2-9,-1 3-36,0 2 94,0 1-113,1 1 73,2 2 6,2 2-78,4 1 73,3 0-53,4-2-4,2 0 39,2-1-60,3-2 28,2-3 38,2-4-78,1-6 90,1-7-27,1-8 9,0-7 93,0-6-73,1-6 36,2-7 19,0-6-110,3-6 99,0-6-80,1-8 32,1-6-28,1-6 44,0-6-60,1-5 28,0-3 47,0-1-15,0-2 45,0 0 65,0 0 67,-1-1-106,0 0 94,0 1-141,-1-2-109,0-4 73,-1-15-44,-1-4-28,-1-5 65,1-3-58,0-1 9,0-3 7,0-1-14,1-3 4,1-2 18,0-3-24,1-2-30,0-3 83,1-5-64,0-4 68,2-5-37,0-4 39,1-3-66,2-1 76,1-1-42,1 0-16,2 0 25,1-1-66,2-4 85,2-4-56,3-5 46,2-2-49,3-2 14,2-1-5,5-2 0,3-2 0,6-3-37,3-3 20,5-2 38,3 1 26,3 1 33,1 1-71,2 0 6,3-1 5,2 1-52,4-1 42,3 0 5,6-1-30,3 1 30,3-1 37,1 3-76,1 4 91,1 6-29,2 9-55,3 6 84,5 7-113,5 5 44,5 3 12,2 4-62,4 5 39,2 5 24,2 5-55,1 6 56,1 7-8,0 6-72,1 7 88,0 6-58,2 7-10,-2 6 70,-2 9-61,-3 5-8,-3 9 31,-2 7 7,-3 7-2,-2 7 22,-3 6-15,-4 5-13,-1 4 22,0 2 11,0 0 7,1 0-38,1 1-25,-2 0 43,0 3-7,-2 3 12,-1 2 17,3 3-78,-1 1 61,0 0-40,-3 0 38,-3-3-19,-5 1-22,-5-1 91,-5 0-74,-5-3 80,-5-1-40,-5-2-25,-5-5-1,-4-3-21,-4-7-6,-4-4 38,-5-6 6,-6-6 0,-6-6 3,-5-6 10,-4-6 43,-4-6 26,-4-5 42,-2-3-17,-2-3 47,-1-2-12,-1 0 5,-2-4-103,-11-17 11,-7-10-47,-7-10-19,-6-9 48,-5-8-63,-6-8 66,-4-7-57,-5-5 8,-2-3-12,-4-4-8,-2-1-17,-3 2 41,-2 0-51,-3 0-2,-3 0-10,-3 0-27,-3 2-22,-3 2 41,-3 4-33,-3 6 39,-3 5 26,-4 6-16,-4 5 55,-3 4-80,-3 2 53,-4 3 2,-2 2-30,-4 4 39,-3 4 16,-2 5-50,-2 6 26,-2 7 18,1 7-71,-3 7 60,-2 10-39,-2 8-27,-2 9 55,0 9-47,2 8 81,6 8-42,6 7-14,6 7 25,6 6-75,4 8 59,4 9-2,3 10 47,5 10-48,5 8 36,7 5-11,5 3-34,6 2 85,4 2-73,4-1 23,2-1 32,3-1-58,4-3 93,4 1-84,4-2 37,5 1-12,5-2-26,7 0 64,6-2-76,6-1 90,5-3-65,7-5 30,3-37 27</inkml:trace>
  <inkml:trace contextRef="#ctx0" brushRef="#br1">697 3223 20433,'4'47'10</inkml:trace>
  <inkml:trace contextRef="#ctx0" brushRef="#br2">722 3520 20554,'2'27'-6,"-1"5"5,0-5 13,0-20-22</inkml:trace>
  <inkml:trace contextRef="#ctx0" brushRef="#br3">325 3613 9722,'-45'-40'-235,"-2"-7"147,5-2-56,5-1 26,7-2-262,5 2 325,8 10-10069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6.2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1733 8596,'-8'-14'1209,"5"8"-719,0 0-1,0 0 1,-1 1 0,0 0 0,0 0 0,0 0 0,-10-9 0,14 14-483,0 0 1,-1 0 0,1 0 0,0-1 0,0 1 0,-1 0 0,1 0-1,0 0 1,0 0 0,-1 0 0,1 0 0,0 0 0,0-1 0,-1 1-1,1 0 1,0 0 0,0 0 0,-1 0 0,1 0 0,0 0-1,-1 0 1,1 0 0,0 0 0,0 1 0,-1-1 0,1 0 0,0 0-1,0 0 1,-1 0 0,1 0 0,0 0 0,0 0 0,-1 1 0,1-1-1,0 0 1,0 0 0,0 0 0,-1 1 0,1-1 0,0 0-1,0 0 1,0 0 0,0 1 0,0-1 0,0 0 0,-1 0 0,1 1-1,0-1 1,0 0 0,0 1 0,0-1 0,0 0 0,0 0 0,0 1-1,0-1 1,0 0 0,0 0 0,0 1 0,0-1 0,0 0-1,0 1 1,1-1 0,1 25-231,-2-21 248,35 386-500,-8-65 466,3 80 45,-22-211 550,-11-197 642,-2-6-1007,-1-10 9,1-1 1,1 1-1,1-1 0,1 0 1,0-25-1,0 6-299,6-267-1273,-1 279 1164,0 0 0,2 1 0,11-38-1,-15 61 168,0 0-1,0-1 0,0 1 0,1 0 0,-1 0 1,1 0-1,0 1 0,0-1 0,0 0 0,0 1 1,0-1-1,5-3 0,-5 4 7,0 1 0,1 0 1,-1 0-1,0 0 0,1 0 0,-1 0 1,1 0-1,0 1 0,-1-1 0,1 1 0,-1-1 1,1 1-1,0 0 0,-1 0 0,1 1 0,4 0 1,6 2 23,1 0-1,-1 1 1,-1 1 0,21 10 0,-20-9 23,1 1 0,1-2-1,19 6 1,-27-10 10,0 0-1,0 0 1,-1-1 0,1 0-1,0 0 1,0 0 0,0-1-1,-1 0 1,1 0 0,0-1-1,-1 1 1,1-2 0,-1 1-1,1-1 1,-1 0 0,0 0-1,0-1 1,-1 1 0,1-1-1,-1-1 1,0 1-1,0-1 1,0 0 0,5-7-1,0 0 22,-4 4-6,1 0 0,-1 0 0,1 1 0,1 0 0,-1 0 0,1 1 0,17-11 0,-24 17-62,-1-1 1,0 1-1,1 0 1,-1 0-1,1 0 1,-1 0-1,1 0 1,-1 0-1,1 0 1,-1 0-1,0 0 1,1 0-1,-1 1 1,1-1-1,-1 0 1,0 0-1,1 0 1,-1 0-1,1 1 1,-1-1-1,0 0 1,1 0-1,-1 1 1,0-1-1,1 0 1,-1 1-1,0-1 1,0 0-1,1 1 1,-1-1-1,0 1 1,0-1-1,1 0 1,-1 1-1,0-1 1,0 1-1,0 0 1,6 19 18,-6-18-20,11 66 29,3 85 0,-7-60 0,-4-69-7,5 98 244,-9-134 142,-4-24 0,0-7-249,4 5-116,2 1-1,2-1 1,9-45 0,-7 62-73,1 0 1,1 0-1,1 1 0,16-31 1,-22 47 13,0 1 0,1-1 0,0 0 1,0 1-1,0-1 0,0 1 0,0 0 0,1 0 0,-1 0 1,1 0-1,0 1 0,5-4 0,-2 4-7,-1-1-1,0 1 0,1 0 1,0 0-1,-1 1 1,1 0-1,11 0 0,-5 1-6,1 0-1,-1 2 0,0 0 0,0 0 0,0 1 0,-1 0 0,1 2 0,12 5 1,25 13-23,43 19 13,-79-36 36,0-2 0,1 0 1,0 0-1,25 2 1,-25-5 9,0-1 1,0 0 0,0-1-1,0-1 1,19-4-1,-23 3 3,-1 0-1,1-1 1,-1 0-1,0-1 1,-1 0-1,1-1 1,-1 0-1,9-7 1,10-10 43,-2-1 0,0-1 0,42-56 0,-55 63-39,0 0 0,-2-1 1,0-1-1,-1 0 1,-2 0-1,0-1 0,9-34 1,-14 41-9,-1 0 1,0 0 0,-1-21-1,-1 29-13,0 1 0,0-1 0,-1 1 0,0 0-1,0-1 1,-1 1 0,1 0 0,-1 0 0,0 0-1,-1 0 1,1 0 0,-5-5 0,6 9-3,1 0-1,-1 0 1,0 0 0,0 1 0,1-1 0,-1 0-1,0 0 1,0 1 0,0-1 0,0 1 0,0-1-1,0 1 1,0 0 0,0-1 0,-1 1-1,1 0 1,0 0 0,0-1 0,0 1 0,0 0-1,0 0 1,0 0 0,0 0 0,-1 1 0,1-1-1,0 0 1,0 0 0,0 1 0,0-1 0,0 0-1,0 1 1,0-1 0,0 1 0,0 0 0,-1 0-1,-2 2-16,1-1-1,-1 1 1,1 0-1,0 0 0,0 0 1,0 1-1,-4 6 1,-1 5-11,0 0 0,1 0 1,1 1-1,0 0 1,-6 30-1,-7 88-50,17-111 71,-2 15-2,2 41 0,3-59 12,0 0-1,1 0 0,9 34 0,-10-51 8,0 0 0,0 1 0,1-1 0,-1 0 0,1 0 0,-1 0 0,1 0 1,0 0-1,0-1 0,1 1 0,-1 0 0,0-1 0,1 0 0,0 1 0,-1-1 0,6 3 0,-6-4 0,0 0-1,0-1 1,0 1 0,0-1 0,0 1-1,0-1 1,0 1 0,1-1-1,-1 0 1,0 0 0,0 0 0,0-1-1,0 1 1,0 0 0,0-1-1,0 1 1,0-1 0,0 0 0,0 1-1,0-1 1,0 0 0,0 0-1,-1 0 1,1-1 0,0 1 0,-1 0-1,4-4 1,4-5 32,0-2-1,-1 1 1,0-1 0,-1 0-1,12-27 1,-11 22-5,19-37 32,-4 10-13,29-78 0,-51 117-53,-1 4-2,0 0 0,0 0 0,1 0-1,-1 0 1,0 1 0,0-1 0,1 0 0,-1 0 0,1 0 0,-1 0-1,1 0 1,-1 0 0,1 1 0,0-1 0,-1 0 0,1 0-1,0 1 1,0-1 0,0 0 0,-1 1 0,1-1 0,0 1 0,0-1-1,1 1 1,-1 0-2,-1 1 1,1-1-1,0 1 0,-1-1 0,1 1 0,0 0 1,-1-1-1,1 1 0,-1 0 0,1 0 1,-1 0-1,0-1 0,1 1 0,-1 0 0,0 0 1,1 0-1,-1 0 0,0-1 0,0 3 0,3 4-25,-3-6 29,5 12-12,1 0-1,0 0 0,1-1 0,9 13 0,-14-23 21,0 1-1,0-1 0,0 0 0,0 1 1,0-1-1,0 0 0,1 0 0,-1-1 0,1 1 1,-1 0-1,1-1 0,0 0 0,-1 1 1,1-1-1,0 0 0,0 0 0,0-1 1,0 1-1,0-1 0,0 1 0,0-1 1,0 0-1,0 0 0,0 0 0,0-1 1,3 0-1,-1 0 8,0-1-1,0 0 1,0-1 0,0 1-1,-1-1 1,1 0 0,-1 0 0,0 0-1,0-1 1,0 1 0,0-1 0,0 0-1,5-8 1,3-5 15,-2-1 0,12-24 0,-16 28-17,62-150 58,-60 140-45,-1-2 0,-1 1 0,-2-1-1,3-47 1,-7 50-10,-4-32-1,2 36-55,2 18 38,0 1-1,0-1 1,0 1 0,0-1-1,0 0 1,0 1 0,0-1-1,0 1 1,0-1 0,0 1-1,-1-1 1,1 1-1,0-1 1,0 1 0,-1-1-1,1 1 1,0-1 0,-1 1-1,1 0 1,0-1 0,-1 1-1,1-1 1,-1 1 0,1 0-1,-1-1 1,0 1 0,1 1-1,-1-1 1,1 0-1,-1 1 1,1-1 0,0 0-1,-1 1 1,1-1-1,0 1 1,-1-1 0,1 1-1,0-1 1,-1 1-1,1-1 1,0 1 0,0-1-1,0 1 1,-1-1-1,1 1 1,0-1 0,0 1-1,0-1 1,0 1-1,0 0 1,0-1 0,0 1-1,0 0 1,-1 29-34,0 1 1,2-1-1,1 0 1,2 0-1,0 0 1,2 0-1,12 35 1,-12-48 40,1 0 0,1 0-1,0-1 1,1 1 0,0-2 0,2 1 0,0-2 0,0 1 0,1-1-1,1-1 1,0-1 0,1 1 0,18 10 0,-14-12 8,0-2 1,1 0-1,39 12 1,-10-4 26,-37-12-29,-2-2 23,-15-11-662,5 5 200,0 1-1,0-1 1,1 0-1,0 0 1,-1 0-1,1 0 1,0 0-1,0 0 0,1 1 1,0-5-1,-1 6 427,14-92-2534,-8 50 2217,19-70 1,-11 60 471,1-2 603,30-71 0,-42 116-495,0 0 0,-1 0 0,2-11-1,6-26 670,2 14-164,-6 21-411,-2-1-1,0 0 0,3-16 1,-7 29-323,0-1 1,0 0 0,0 0-1,0 0 1,1 0-1,-1 0 1,0 0 0,0 0-1,1 0 1,-1 0-1,0 0 1,1 0 0,-1 1-1,1-1 1,-1 0 0,1 0-1,0 1 1,-1-1-1,1 0 1,0 1 0,-1-1-1,1 0 1,0 1-1,0-1 1,1 0 0,-1 1-18,0 0 1,0 0 0,0 1 0,0-1-1,1 0 1,-1 0 0,0 1 0,0-1-1,0 0 1,0 1 0,0-1 0,0 1 0,0 0-1,0-1 1,0 1 0,0 0 0,0-1-1,0 1 1,0 1 0,36 34-32,-2 0 1,41 56-1,-9-14 55,-65-76-28,0 0 1,0 0-1,0 0 0,1 0 1,-1-1-1,0 1 1,1-1-1,-1 1 0,1-1 1,-1 0-1,1 0 1,0 0-1,0 0 0,4 0 1,-5-1 2,0 0 0,0 0 0,1 0 0,-1-1 0,0 1 0,0-1 0,0 1-1,0-1 1,0 0 0,0 0 0,0 0 0,0 0 0,0 0 0,-1 0 0,1 0 0,0-1 0,0 1 0,-1 0 0,1-1 0,0-2 0,11-9 26,-2-2 0,1 1-1,-2-2 1,0 1 0,-1-2 0,-1 1 0,0-1-1,-2 0 1,1-1 0,-2 1 0,4-22 0,-8 31-29,19-134 255,-20 136-241,0 0 1,0 1-1,-1-1 0,0 0 1,0 1-1,0-1 0,-1 1 1,1 0-1,-1-1 0,-5-8 1,7 14-23,0 0 0,0 0 0,0 1 0,0-1 0,0 0 0,0 0 0,0 1 0,1-1 0,-1 0 0,0 0 0,0 1 0,0-1 0,0 0 0,0 0 0,-1 1 0,1-1 0,0 0 0,0 1 0,0-1 0,0 0 0,0 0 0,0 0 0,0 1 0,0-1 0,0 0 0,-1 0 0,1 1 0,-2 6-49,11 24-75,-4 6 79,1 0 0,14 39-1,53 139 19,8 24 58,-58-160-8,13 86 0,-3 170 255,-33-335-247,0 1-1,0 0 1,0-1-1,0 1 1,0 0 0,0 0-1,0-1 1,0 1-1,-1 0 1,1-1 0,0 1-1,0 0 1,-1-1-1,0 2 1,1-2-11,0 0 1,0 1 0,0-1-1,-1 0 1,1 0 0,0 0-1,0 0 1,-1 0 0,1 0-1,0 0 1,0 0 0,0 0-1,-1 1 1,1-1 0,0 0-1,0 0 1,-1 0 0,1 0-1,0-1 1,0 1 0,-1 0-1,1 0 1,0 0 0,0 0-1,-1 0 1,1 0 0,0 0-1,-2-2 57,0 1-1,0 0 1,0-1-1,0 1 1,0-1-1,1 0 1,-3-2-1,-39-57 383,3-1 0,-54-112 0,67 115-476,2-2 0,4 0 0,1-2 0,4 0 0,2 0 0,3-2 0,-4-112 0,13 111-50,10-87 0,-4 120 55,1 0 0,2 1-1,2 0 1,19-49-1,-24 71 21,0 1 0,1 0 0,1 0 0,0 0-1,0 1 1,11-13 0,-12 17-3,0-1-1,-1 1 1,1 0-1,1 0 1,-1 1 0,1 0-1,-1 0 1,1 0-1,0 0 1,0 1-1,12-3 1,-9 3-13,1 1 0,0 0 0,0 1-1,0-1 1,0 2 0,0 0 0,0 0 0,-1 0 0,1 1 0,0 1 0,-1 0-1,1 0 1,-1 1 0,0 0 0,0 0 0,-1 1 0,1 1 0,-1-1-1,0 1 1,-1 1 0,1-1 0,-1 1 0,0 0 0,-1 1 0,10 14 0,-9-11-23,0 0 1,-1 0-1,-1 1 0,0 0 1,-1 0-1,0 0 1,0 0-1,-1 1 1,-1 0-1,1 15 1,-2-2-127,-2 1 0,0-1-1,-2 1 1,-11 48 0,10-60 113,-1 0-1,0 0 0,-1-1 0,-1 1 0,0-1 0,-1-1 1,0 0-1,-1 0 0,-17 19 0,24-30 43,0 0-1,-1-1 1,1 1-1,-1 0 1,1-1-1,-1 1 1,0-1-1,1 0 1,-1 0-1,0 0 0,0 0 1,0 0-1,0-1 1,0 0-1,0 1 1,0-1-1,0 0 1,0 0-1,0-1 1,0 1-1,-4-1 1,6 1-27,0-1 1,1 1-1,-1 0 1,0 0-1,0 0 1,0-1-1,1 1 1,-1 0-1,0-1 1,0 1-1,1-1 1,-1 1-1,0-1 1,1 1-1,-1-1 1,0 1-1,1-1 1,-1 0-1,1 1 1,-1-1-1,1 0 1,0 1-1,-1-1 1,1 0-1,-1 0 1,1 0-1,0 1 1,0-1-1,0 0 1,-1 0-1,1 0 1,0 0-1,0 1 1,0-1-1,0 0 1,0 0-1,0 0 1,1 0-1,-1 1 1,0-1-1,0 0 1,1 0 0,-1 0-1,1-1 1,0-1-81,1 0 0,-1 1 0,1-1 0,-1 0 0,1 0 0,0 1 0,0-1 0,1 1 0,-1 0 0,5-4 0,10-5-37,0 1 0,1 1 0,0 1 1,30-10-1,-29 13 142,108-35 189,-111 33-60,-1 0 0,0-2 0,-1 1 0,16-13 0,-11 8 56,-15 9-121,1 1-1,-1-1 1,0 0 0,0 0 0,0 0-1,0-1 1,-1 1 0,0-1-1,3-5 1,-4 7-39,-1 1-1,0-1 0,0 0 1,0 1-1,0-1 1,-1 0-1,1 1 1,-1-1-1,1 0 0,-1 0 1,0 1-1,0-1 1,0 0-1,-1 0 1,1 1-1,-1-1 0,1 0 1,-1 0-1,0 1 1,-2-4-1,-1-3 9,-1 1-1,0-1 1,-8-9-1,11 17-31,1-1 0,0 0 0,-1 1 0,1-1 0,-1 1 0,0-1 0,1 1 0,-1 0 0,0 0-1,0 0 1,0 0 0,0 0 0,0 0 0,0 0 0,0 1 0,0-1 0,0 1 0,0 0 0,0-1-1,-1 1 1,1 0 0,-2 0 0,3 1-2,-1-1-1,1 1 0,0-1 1,0 1-1,0 0 1,0-1-1,0 1 0,0 0 1,0 0-1,0 0 0,0 0 1,0 0-1,0 0 1,1 0-1,-1 0 0,0 0 1,1 0-1,-1 0 1,1 0-1,-1 0 0,1 1 1,-1-1-1,1 0 1,0 0-1,0 1 0,0 1 1,-1 4-19,0 1 0,1-1 0,0 9 1,1 0-1,1-1 1,0 0 0,2 1-1,-1-1 1,2 0-1,11 26 1,-12-32 3,1 0 1,0-1-1,0 1 0,1-1 1,0 0-1,0 0 0,1-1 1,0 0-1,1 0 0,-1-1 1,14 9-1,-16-12 17,0-1 0,1 0-1,-1 0 1,0 0 0,1-1 0,-1 0 0,1 0-1,-1-1 1,1 1 0,-1-1 0,1 0 0,-1-1 0,1 1-1,-1-1 1,1 0 0,-1-1 0,0 1 0,1-1-1,-1 0 1,0 0 0,0-1 0,0 1 0,0-1 0,-1 0-1,1-1 1,-1 1 0,0-1 0,0 0 0,4-4 0,0-3 67,1-1 0,-2 0 0,1-1 0,-2 0 0,0 0 0,0 0 0,4-20 0,-5 12 48,0-1 0,-2 1 0,-1-1 0,0-26 0,-2 38-158,2 15-121,1 4 105,5 14-24,-3-6 60,1 0 0,1-1 0,0 0 1,16 26-1,-21-39 33,1 1-1,0-1 1,0 0 0,0 1 0,0-1-1,0-1 1,0 1 0,1 0 0,0-1-1,-1 1 1,1-1 0,0 0 0,0-1-1,0 1 1,0-1 0,0 1 0,1-1 0,-1-1-1,0 1 1,0 0 0,1-1 0,-1 0-1,1 0 1,5-1 0,-6 0 6,0 0 0,0 0 0,0 0 0,0-1 0,0 1 0,0-1 0,0 0 0,0 0 0,0-1 0,-1 1 0,1-1 0,-1 0 0,0 0 0,0 0 0,0 0 0,4-6 0,3-6 36,0 0 1,13-30 0,-16 30-23,74-193 179,-57 139-165,-16 45-22,-2-1 0,0 0-1,-2-1 1,0 1-1,-1-28 1,-9-129 53,-19-62-29,13 130 44,-36-148-1,44 248-90,5 19-35,3 16 5,11 71-122,11 77-65,0 220-3710,-17-215-1751,-4-94-1619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6:45.2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602.54688"/>
      <inkml:brushProperty name="anchorY" value="-39464.4687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901.74219"/>
      <inkml:brushProperty name="anchorY" value="-39641.16406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025.94531"/>
      <inkml:brushProperty name="anchorY" value="-39663.08203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047.34375"/>
      <inkml:brushProperty name="anchorY" value="-40586.58594"/>
      <inkml:brushProperty name="scaleFactor" value="0.5"/>
    </inkml:brush>
  </inkml:definitions>
  <inkml:trace contextRef="#ctx0" brushRef="#br0">552 231 9322,'0'0'0,"-16"-1"3009,-6-2-3548,3 0 827,5 0-351,5 0 75,3 2-4,4-1 42,1 2-25,1-1 131,2 1 65,1 4 222,11 15 4,4 10 73,1 10-17,1 8-149,0 10 64,1 6-169,3 8 34,3 7-36,4 6-34,3 6-1,4 4-40,3 2-37,1 1-39,0-2-3,-1-1-69,-3-3-10,-3-3 26,-1-3-50,-3-3 44,0-6 14,-1-6-14,-2-6 36,1-8-1,-3-6-8,1-7-33,-2-8 10,-2-7-16,-4-6 60,-5-8 10,-5-5 168,-3-4 96,-2-5 384,-5-3-553,-3-7-83,-6-20-24,-5-11-58,-5-11 18,-5-10 10,-4-9-33,-6-7-26,-4-6 34,-5-4-50,-5-3 23,-4-2 40,-3 0-41,-3-2 6,-2-2 35,0 2-48,3 2 24,2 4-16,6 6 3,5 7-1,6 8 0,5 7 0,6 7-28,3 7 27,4 5 9,2 5 6,2 4-8,3 5-25,2 5-12,2 4 2,3 6-3,2 3-37,2 4 10,1 3-61,2 2-12,0 2 65,2 10-13,16 22 26,9 16 51,11 16-13,8 12-39,9 11 117,6 8-74,5 8 16,2 6 62,0 2-112,-2 1 63,-3 0-21,-4-2 60,-6-1-7,-4-4 81,-4-4-77,-4-8 18,-2-10 78,-1-11-53,1-11 39,-2-11 37,0-11-20,-2-10-47,-1-8 81,-3-8-9,-1-8-33,0-8 125,1-8-83,3-13-65,4-12 21,3-14-117,5-15-17,4-15-11,6-13 6,5-12-14,-17 26 32</inkml:trace>
  <inkml:trace contextRef="#ctx0" brushRef="#br1">1851 408 20839,'-15'4'0,"-126"28"23,-1-3-27,0-3-3,2-3 0,2-4-19,5-5 70,5-4-106,7-5 62,7-3-10,8-4-28,9-2-18,9-5 14,9-2 20,10-1-24,10 0 55,11 1-25,11 1-56,10 2-39,9 2-30,9 2-44,9 3-2,10 0 90,12 1-19,12-1 141,14-2-45,13 1 12,13-1 11,13 2-70,11 2 86,10 1-47,8 2 14,6 0 17,7 0 4,4-3 27,5-2-6,1-4 23,1-3-62,-2-2 29,-78 5 9</inkml:trace>
  <inkml:trace contextRef="#ctx0" brushRef="#br2">1975 430 19861,'5'-1'1,"109"-6"121,-6 2-86,-8 4-28,-3 3 55,-5 3-96,-5 1 46,-6-1 3,-6-3 7,-10-4 37,-9-2-56,-11-2 74,-11 0-59,-10 0 46,-9 1 90,-9-1-110,-8-1 30,-7-2-84,-6 0-37,-8-1 16,-7 1-21,-9 2-5,-9 1-55,-11 5-22,-12 6 2,-13 8-182,-13 9 13,-14 12-519,-17 14-496,-19 16-1674,-5 8 2539</inkml:trace>
  <inkml:trace contextRef="#ctx0" brushRef="#br3">1997 1353 21186,'41'-74'-19,"32"-56"-26,0-2 18,1 1 21,1 4 3,1 7-8,2 5 14,-1 10-32,0 7-10,-5 12 29,-6 12-56,-9 15 35,-10 15 7,-11 15-40,-11 11 51,-8 9-26,-9 7-1,-4 3 29,-4 2-9,-2 0 32,-3 3-8,-13 12 42,-11 6-49,-13 4 7,-12 3 7,-14 1 5,-12 0 8,-14 0 17,-10 0-50,-11 1-3,-8 1 17,-6 0-45,64-17 67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7:53.3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705.64063"/>
      <inkml:brushProperty name="anchorY" value="-39684.16016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370.08594"/>
      <inkml:brushProperty name="anchorY" value="-41897.48438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068.67969"/>
      <inkml:brushProperty name="anchorY" value="-41930.82031"/>
      <inkml:brushProperty name="scaleFactor" value="0.5"/>
    </inkml:brush>
  </inkml:definitions>
  <inkml:trace contextRef="#ctx0" brushRef="#br0">0 4 8546,'0'0'0,"7"0"2840,5-1-3313,0 0 890,3-1-373,-1 2-69,1 2 13,2 2 16,0 4 21,2 3 23,1 4 136,1 2 11,1 3 81,1 1 70,3 1 4,2 2 17,3-1 0,5-1-46,5 0-89,5 1 14,8 2-41,7 1 7,7 4 6,4 3-41,2 3-44,2 2 2,0 3-34,1 2-21,2 4 32,4 5-40,2 4 50,4 2 12,1 1 36,3 1 49,2-1-21,3-2-7,4-1-34,3-1-29,2 0 15,-1 0-64,-2 3-2,-2 1-40,0 3-29,-2 2 24,-1 1-38,-2 1-18,-4-1 22,-4-1 1,-4-3 18,-2-1-13,-2-3 15,-3-2-14,-3-2-5,-3-2 20,-4-4-6,-4-2-26,-4-4 26,-25-17 1</inkml:trace>
  <inkml:trace contextRef="#ctx0" brushRef="#br1">3664 2218 17495,'4'2'-1,"41"29"8,-4-3 20,-5-2-17,-4-3 17,-4-2-23,-4-2-12,-2-1-16,-3-4 31,-3-1 7,-3-4-19,-3-1 45,-3-3-32,-2-2-17,-3-2-33,-12-5-1849,-15-11 1114,-11-8 42,-10-7-6,-9-8 58,-7-8 33,-7-9 201,-6-8 125,-5-7 361,-2-3 94,3 0 237,5 4-41,10 5-98,7 8-46,10 10-135,7 10-10,7 10-18,6 7 16,7 8-53,6 5-22,6 5-14,6 3-47,9 3 20,7 0 28,10-1 75,13-2 93,14-5 166,15-6 38,14-3 53,11-3-13,9-2-47,6 1 62,3 5-78,1 6 5,-1 12-125,-5 11-80,-75-10-87,38 15-1,-43-12-8,39 22-1,-44-21-2,36 29 0,-39-26 3,29 34 0,-32-34 1,-2 2 1,13 22 0,-14-20 2,-1 0 0,7 22 1,-10-21 2,-1 0 0,3 25 0,-6-23-7,0 0 0,-2 23 1,-2-23 11,-1 0-1,-6 24 1,3-21 6,-17 41 0,11-38-9,-22 35 0,-27 25 26,-13-3 22,-11-5-15,-7-8 34,-1-6 10,0-10-39,6-10 41,6-10-22,8-13-3,9-10 11,52-12-58,0 0 0,-20-2 1,25-1-5,-1 1 1,1 0 0,0-1-1,-12-5 1,13 4-5,0 1 0,0-2 0,1 1-1,-1-1 1,-6-6 0,7 5-9,1 0 1,-1-1-1,1 0 0,0 1 0,-5-11 1,4 5-7,0 0 1,1 0 0,-4-17-1,5 8-19,0 0 0,0-11 6</inkml:trace>
  <inkml:trace contextRef="#ctx0" brushRef="#br2">3363 2251 15945,'16'-67'-80,"25"-85"-95,-1 13-166,-3 20-50,-10 27-519,-9 28-209,-14 32 837,-3 30-242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7:54.8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9095.6875"/>
      <inkml:brushProperty name="anchorY" value="-42099.3125"/>
      <inkml:brushProperty name="scaleFactor" value="0.5"/>
    </inkml:brush>
  </inkml:definitions>
  <inkml:trace contextRef="#ctx0" brushRef="#br0">0 4810 7906,'0'0'0,"8"14"2520,6 4-3024,3-8 827,7-7-282,6-11 114,7-9-54,8-11 171,7-10-81,6-9 68,4-9 58,4-7-6,4-7 138,6-7 11,7-7-50,9-8 3,8-8-11,7-8-10,7-7-36,7-7-47,6-6-73,4-5-86,5-5 72,3-4-30,4-3 18,4-2-4,3 0-25,1-1-40,1 0-18,1 1-27,-1 2-34,-4 0-11,-3 2-66,-4 4-2,-5 5 33,-6 4-32,-6 5 48,-7 4-13,-9 5 5,-8 9 28,-7 9-8,-9 11 50,-7 10 34,-10 10-6,-9 9-13,-9 9-50,-7 8 3,-7 8-60,-6 7 32,-6 6-12,-6 5-73,-4 6 31,-4 4 15,-3 2-35,-3 3 49,-2 1-24,-1-1-85,-1 1-198,-1-1-72,0 0-286,-3-1 28,-16-3 16,-5-4 37,-7-2 206,-3-3 11,-2-2 88,-2-1 5,-1 2-68,0 1-51,-2 3-8,0 3-52,-5 4 141,-1 3 50,-3 5 131,-1 3 124,0 4 42,1 2 68,5 4 9,4 1 4,7 0 22,5-1-71,7-3 143,5-3-35,4-4 80,6-3 29,5-2-143,7-5 27,6-5-24,9-7 29,10-8 74,10-7-39,12-8-57,12-8 10,10-7-9,10-5 36,4 0 9,3 0 18,-3 4-59,-5 6-18,-6 8-82,-8 12-9,-54 24-63,0 0-1,21-3 1,-27 5 9,0 1 0,1 0 0,-1 0 0,0 1 1,8 1-1,-9 0-5,-1 0 1,0-1-1,0 1 0,0 1 1,-1-1-1,1 1 0,5 3 1,-5-2 1,0 0 0,1 1 1,-2 0-1,1 0 0,6 9 1,-5-5 4,-1 0 1,0 0 0,7 18-1,-5-9-16,6 34-1,-2 34 49,-8 13-28,-9 9 0,-8 5 67,-6-1-95,-5-5 49,-1-11-25,-1-13-13,1-15 78,2-16-24,1-16 95,20-33-126,1 0 0,-1 0 0,0 0 0,1-1 0,-1 1 0,-5 2 0,6-5-9,0 1 1,0 0 0,1 0-1,-1 0 1,0-1 0,0 1-1,-1-1 1,1 0 0,0 0-1,0 1 1,-2-1 0,0 0 8,0-1-1,1 1 1,-1-1 0,1 0 0,0 0 0,-7-3 0,-27-18 62,-4-12 43,-6-11 43,-7-9-28,-6-8-146,-7-8-88,-7-6-340,-5-6 26,-1-2-249,1 1-226,1 9 796,46 44-7329,2 3-999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8:46.0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5146.39844"/>
      <inkml:brushProperty name="anchorY" value="-45576.76172"/>
      <inkml:brushProperty name="scaleFactor" value="0.5"/>
    </inkml:brush>
  </inkml:definitions>
  <inkml:trace contextRef="#ctx0" brushRef="#br0">2002 79 6097,'0'0'2185,"-2"-1"-2083,1 0 148,0 0-77,0-1-62,1 0 33,-1 1 33,0-1-90,0 0 29,0 1 44,0-1 49,-1 0 9,-2-2 50,-12-11-11,-4 0-58,-2 1 74,-2 4-90,-2 7-48,-3 9 58,-3 11-108,-6 14 50,-6 12-55,-7 14-33,-7 11 8,-7 10-45,-5 10 49,-5 9-26,-2 8-1,1 2-8,3 0-8,5-5 11,6-9-23,6-9 25,5-9-7,6-6-26,3-6 45,4-6-42,2-5 3,2-4 28,1-6-38,1-6 12,1-6 33,2-6-38,1-5 41,2-5-31,2-4 10,3-3 6,3-4-12,3-1 5,4 0-21,2-2 15,3 0 4,2 0-20,1 0 16,2 0-5,-1 0-18,1-1-4,0 1 19,0 0-16,0 2 6,-3 3 7,-11 15-21,-5 5 35,-1 3-2,0 2-8,2-2 42,3-2-22,3-4-10,2-2 32,2-1-67,1-3 20,2-2 1,0-1-30,2-3 55,0-1-35,-1-1 30,-1-4-73,-4-2-72,-4-6-66,-5-6 0,-4-6 10,-2-7 49,-2-7 118,0-6 17,2-8 90,1-6 0,4-7 8,3-7-8,3-3 4,3-2 26,4 3 48,1 5-3,3 8 24,2 10-50,1 11-68,1 8-49,-1 9-20,1 7-68,0 6 16,1 6-29,0 10 34,1 11 45,0 17 6,-1 16 13,0 15-10,0 11 5,1 4-49,3-1 70,4-8-51,5-8 44,5-11-40,7-8 12,6-10-4,7-7-19,5-9 34,7-7-49,7-8 62,6-8-46,7-8 23,4-7 3,3-8-57,-2-5 54,-3-7-74,-6-2 2,-10-5 54,-9-4-57,-40 33 66,0-1-1,11-17 1,-13 17 13,-1 0 0,8-23 0,-10 21-7,0 1 0,2-26 0,-4 21 26,-1-35-1,-3 31 4,-7-34-1,2 29 20,-11-29-1,7 28 15,-17-29 0,-26-26 49,34 57-47,-26-26-1,-32-18 43,-8 9-68,-4 11-56,1 11-605,5 11 2881,12 2-2591,43 16-7535,4 1-1518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8:48.1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578.36719"/>
      <inkml:brushProperty name="anchorY" value="-45556.54688"/>
      <inkml:brushProperty name="scaleFactor" value="0.5"/>
    </inkml:brush>
  </inkml:definitions>
  <inkml:trace contextRef="#ctx0" brushRef="#br0">0 1188 8002,'0'0'0,"8"6"2560,4 2-3033,1-4 483,2-2 4,2-4-130,3-4 50,2 0 104,3 1-85,2 5 40,2 5 18,1 10 68,-1 14 76,0 16 86,-2 19 59,-2 20-72,-2 14 20,0 9-119,0 0-62,1-8 1,3-13-29,1-17 31,1-18 37,-26-47-77,0 0 1,1 0-1,0 0 0,-1 0 0,9 6 1,-11-9-18,1 0 0,0 0 1,0 0-1,0 0 0,-1 0 1,1 0-1,0-1 0,0 1 1,0-1-1,0 1 0,0-1 1,4 1-1,-4-2 1,0 1-1,0-1 1,0 1 0,-1-1-1,1 1 1,0-1 0,0 0 0,0 1-1,-1-1 1,1 0 0,0-1 0,-1 1-1,3-2 1,0-1 8,0 0 1,0 0-1,0 0 1,-1-1-1,5-7 1,17-42 63,-1-20-26,-2-20 39,-2-17-44,-2-15 13,0-13-14,0-8-43,1-3 49,1 6 104,-2 17 55,-2 24-35,-3 28 39,-4 29-215,-2 28 14,-6 19-21,-1-1-1,1 0 1,-1 1 0,0-1-1,1 0 1,-1 1-1,0-1 1,0 0 0,1 1-1,-1-1 1,0 1-1,0-1 1,0 1 0,1-1-1,-1 0 1,0 1-1,0-1 1,0 1 0,0-1-1,0 1 1,0-1-1,0 1 1,0-1-1,0 1 1,0-1 0,0 2-1,3 40 16,-1 32 64,2 26-45,4 22-20,7 14 6,8 6-24,10-3-31,11-8-49,7-16-120,-34-84 5,23 33-1,-27-46 57,1 1-1,17 16 1,-23-27 41,1 0 1,0 0-1,1-1 1,11 7-1,-16-11 50,0 0 0,1 0-1,0-1 1,-1 0 0,1 0-1,0 0 1,9 0 0,-11-1 11,0-1 0,0 0 1,1 0-1,-1-1 1,0 1-1,0-1 1,0 0-1,0 0 1,0-1-1,6-1 1,-4 0-9,-1 0 1,1-1 0,0 0-1,-1 0 1,0 0 0,0 0-1,5-6 1,0-1-53,-1-1 0,0 0 0,9-16 0,-3 1-123,13-33-1,11-48-180,-3-17-72,-6-13 85,-3-8 95,-6-1 208,-4 4 72,-5 12 186,-5 15-9,-2 17 0,-1 19 57,0 18-101,1 17 22,3 15-38,3 11 35,2 10 16,-1 7 15,0 6-21,-2 4-103,-2 4-27,-5 5-140,-5 5-43,-8 5-17,-12 6 116,-10 6 66,-11 5 286,-6 4 32,-1 1 51,6 0 3,11 1-134,30-42-197,0-1-1,0 1 1,0 0-1,-2 11 0,5-12-18,-1-1 0,1 0 0,0 0 0,0 0 0,0 1 0,3 8 0,-1-7 4,0 0-1,1 1 0,0-1 0,7 13 0,-3-8 19,1 0 0,16 19 0,31 28 86,11 2-11,7 2-5,0 1 11,-3 2 14,-6 4-13,-9 4 24,-41-51-114,15 33-1,-19-34 3,11 41 0,-17-42-20,0 1 0,2 26 0,-6-25-5,0 1-1,-4 25 1,0-21-31,-12 44 0,-20 30-1,-10-6-77,-7-10-8,-1-18 16,41-55 32,-27 24-1,33-33 7,0 0 0,0 0 1,-1 0-1,-11 5 0,15-8 19,0-1 0,-1 1 0,1-1 0,0 0-1,-1 0 1,1-1 0,-9 1 0,10-1 9,1 0 0,-1-1 0,0 1 0,1-1 0,-1 0 0,0 0 1,1 0-1,-1 0 0,1 0 0,0 0 0,-1-1 0,-2-1 0,2 0-9,0 0 0,0 0 0,0 0 0,0 0 0,0-1 0,1 1 0,-1-1 0,-1-4 0,1 0 11,-1-1 0,1 1 0,1-1 0,-3-13 0,3 4-23,0-1 0,2-19-1,9-57 42,15-15-37,13-14 18,10-8 27,8 1 2,5 2 75,4 10 74,1 8 30,1 11 112,0 9-62,-2 9 8,-4 8-38,-5 7-66,-7 7 53,-8 9-31,-9 7 37,-8 9 9,-7 7-58,-6 10-102,-3 6-21,-1 9-78,0 10 80,1 14 46,2 16 24,0 24 38,0 24-80,-1 25-10,-1 18 8,-1 9-54,0-2 62,1-12-30,3-18 46,0-24 129,0-22 68,-1-23 177,0-21-67,-8-15-376,-1 0-1,0 0 0,1 0 0,-1 0 0,0 0 1,1 0-1,-1 0 0,1 0 0,-1 0 1,0 0-1,1-1 0,-1 1 0,0 0 1,0 0-1,1 0 0,-1 0 0,0-1 1,1 1-1,-1 0 0,0 0 0,0-1 1,1 1-1,-1 0 0,0 0 0,0-1 0,0 1 1,1 0-1,-1-1 0,0 1 0,0 0 1,0-1-1,0 1 0,0-1 0,11-28 196,3-23-146,1-23-46,4-21 8,1-21-70,2-18-38,2-13 74,1-8-28,1-2 57,1 7 126,-1 11-42,0 21 97,-2 22-22,-2 27-168,0 23-4,-21 45-13,0 0 1,1 0 0,-1 0 0,1 0 0,-1 0 0,1 1 0,0-1 0,0 1 0,0-1 0,4-2 0,-5 3 5,0 1 0,0 0 1,0-1-1,1 1 0,-1 0 1,0-1-1,0 1 0,0 0 0,1 0 1,-1 0-1,0 0 0,0 0 1,0 0-1,1 1 0,-1-1 1,0 0-1,0 1 0,2 0 0,0 0 2,0 1-1,0 0 0,0 0 1,0 0-1,0 0 0,0 1 1,4 4-1,23 35-37,3 20 54,1 17-30,1 15 11,0 11 36,-1 10-2,-3 10 2,-6 9 12,-6 8-32,-10 5-18,-8 4-61,-9-3-294,-6-8-23,-6-17-184,-2-19 25,-4-24 62,20-67 314,1 0-1,-13 19 1,14-27 65,1 0-1,-1-1 1,1 0 0,-1 0 0,0 0 0,-8 6-1,9-8 32,0 0-1,-1 0 0,1 0 0,0-1 1,-1 1-1,1-1 0,-1 0 0,1 0 1,-6 0-1,4 0-27,0-1 1,0 0-1,0-1 0,0 1 0,0-1 1,1 0-1,-9-2 0,3-1-75,-1 0-1,1-1 0,-14-7 1,6 0 38,-26-21 1,-22-28-62,2-15 254,5-8 42,8-3 21,11 4 8,8 11 264,8 13-48,8 15 124,5 15-70,8 13-216,3 15-177,0 1 0,0 0 0,0 0 1,0 0-1,0 0 0,0-1 0,0 1 0,0 0 1,0 0-1,0 0 0,0 0 0,0-1 0,0 1 1,0 0-1,0 0 0,0 0 0,0 0 0,0-1 0,0 1 1,0 0-1,0 0 0,0 0 0,1 0 0,-1 0 1,0 0-1,0-1 0,0 1 0,0 0 0,0 0 1,0 0-1,1 0 0,-1 0 0,0 0 0,0 0 0,0 0 1,0 0-1,0 0 0,1 0 0,-1 0 0,0-1 1,15 4-16,12 3 33,20 0-321,23-6-156,27-12 372,-8-1-13155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38:50.2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6328.23438"/>
      <inkml:brushProperty name="anchorY" value="-46436.82422"/>
      <inkml:brushProperty name="scaleFactor" value="0.5"/>
    </inkml:brush>
  </inkml:definitions>
  <inkml:trace contextRef="#ctx0" brushRef="#br0">137 1 6065,'0'0'0,"-14"3"1985,-6 2-2503,1-1 790,1 0-397,3 0-12,1 0 61,3 2 26,1 0 52,2 0 27,3-1 100,3 0 23,1-2 114,2 0 48,-1-2 15,5 0-5,13 4-42,6 0-34,8 1-40,4 0-68,3-2 24,2-1-31,2-3-32,2-3 64,0-2-77,0-1-13,0-1 2,-4 0-89,-5 0 34,-5 0 31,-6 0-68,-6 2 61,-5 0 46,-4 3-70,-1 0 73,0 0-22,3 0-77,4 0 62,4-1-42,6 1-8,2 0 30,2 0-56,0 2-2,-2 1-39,-5 1-1,-6 2 25,-6 1-37,-6 0-16,-3 0-238,-2-1-179,-2-2 391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11-24T06:39:43.5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1-24T06:39:43.941"/>
    </inkml:context>
  </inkml:definitions>
  <inkml:trace contextRef="#ctx0" brushRef="#br0">4904 17762 0</inkml:trace>
  <inkml:trace contextRef="#ctx1" brushRef="#br0">5814 16523 1243 0,'-14'8'379'0,"14"-5"-444"15,6-4-5-15,1-2 34 16,6-5 15-16,6-2 17 16,-2-5 2-16,8-1 7 15,-2 0-4-15,2 3 3 16,2 2 1-16,-1 7-5 16,0 4-1-16,-3 11 0 15,2 10-2-15,-5 21 5 16,-3 19 3-16,-4 29 7 15,-5 23 6-15,-10 17 2 0,-4-4 4 16,-4-14 15 0,1-21 5-16,6-32 2 15,4-12-4-15,12-17-30 16,8-7-5-16,15-12-16 0,9-4-8 0,14-14-38 31,4-10-36-31,6-20 56 0</inkml:trace>
  <inkml:trace contextRef="#ctx1" brushRef="#br0" timeOffset="1070.08">1364 17571 1351 0,'-29'-11'464'0,"9"6"-422"0,11 6-36 15,6 2-26-15,9 1-42 16,8 1-32-16,14 0-69 16,8 2-21-16,10-3 116 15</inkml:trace>
  <inkml:trace contextRef="#ctx0" brushRef="#br0">2117 17216 0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4:46.8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523.71875"/>
      <inkml:brushProperty name="anchorY" value="-76135.10938"/>
      <inkml:brushProperty name="scaleFactor" value="0.5"/>
    </inkml:brush>
  </inkml:definitions>
  <inkml:trace contextRef="#ctx0" brushRef="#br0">10130 896 7954,'0'0'0,"-8"-5"2600,-12-6-3183,-9-5 901,-28-5-481,-14-1 166,-12 2-31,-6 2 26,-5 2 10,-3 1-1,-6 0 57,-7-2 22,-5 0 71,-8-1 12,-4-3 13,-8-3 56,-5-2-70,-6-3 43,-4-4-79,-6-2-91,-4-3 42,-5-3-87,-6-1 21,-5 0-9,-6 0-9,-9 3 2,-8 0-1,-7 3-18,-9 2 23,-6 3-8,-4 3 31,-5 3 11,-3 3-48,-1 3 34,-4 2-30,-1 5-2,-1 4 10,-3 6-51,-2 6 61,-54 11-57,-1 9 64,0 8-19,11 8 17,15 6-3,16 7-9,17 5-6,17 4 11,15 5-14,14 5-5,12 6-17,11 9-34,10 10 83,9 9-17,9 8-11,7 8 16,9 6-43,10 6 12,10 4 23,15 4-8,12 3 14,12 1 15,13 2-32,15 1 21,16-1 2,22-100 5,2 51 1,3-53 38,10 52 0,-3-53 32,16 51 0,27 41 42,-30-95-32,30 47 0,-23-47-42,36 41 0,53 34 20,19-7 47,21-8-104,15-6 66,16-6 6,13-7-59,12-8 57,7-7-56,11-8 63,6-8 66,10-8 38,9-5-23,11-7-14,10-5-51,8-6-16,8-4-9,4-5-49,5-6 32,2-6-60,2-7-2,3-7 18,0-7-37,0-8 39,-3-5 25,-5-6-34,-8-7 41,-8-7-40,-9-7-16,-12-9 32,-8-8-49,-12-9 23,-11-7-16,-11-8-6,-11-6 48,-15-6-15,-13-6 35,-18-3 20,-17-1-69,-18-1 41,-18 1 32,-18 0-1,-17 1 22,-19-1 24,-17 1-70,-33 87-23,5-51 0,-10 49 20,-2-47 0,-4 47-31,-8-47 1,-19-40-2,-17 2 6,-17 2-80,-16 4-45,-15 3 36,-16 4-7,-12 4-9,-13 6-14,-9 4 41,-11 7-116,-8 7-22,-8 7-26,-8 9-103,-10 13-39,-11 14-16,-15 18-283,-15 22-101,-22 28 572,42 5-13675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4:51.4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7818.6875"/>
      <inkml:brushProperty name="anchorY" value="-74811.10938"/>
      <inkml:brushProperty name="scaleFactor" value="0.5"/>
    </inkml:brush>
  </inkml:definitions>
  <inkml:trace contextRef="#ctx0" brushRef="#br0">216 1534 9242,'0'0'0,"-27"8"3017,-19 7-3184,-1 3 294,4 6-298,39-20 174,-2 1 1,1-1-1,0 1 1,-7 9-1,10-10-12,-1 0 0,1 1 0,0-1 0,0 1 0,0-1 1,-2 10-1,2-5 13,1-2 1,1 1-1,-1 0 1,2 14-1,21 99 192,7 27-224,4 24 78,-4 16-26,-10 44 93,-11 2-101,-9-12 119,-7-26 58,-4-37 42,-1-38 34,2-39 17,2-31-20,3-27 56,6-23-317,0-1 1,0 0-1,0 0 0,-1 0 1,1 0-1,0 0 1,0 0-1,0 0 0,0 0 1,0 0-1,0 0 1,0 0-1,0 0 0,0 0 1,0-1-1,-1 1 1,1 0-1,0 0 0,0 0 1,0 0-1,0 0 1,0 0-1,0 0 1,0 0-1,0 1 0,0-1 1,0 0-1,-1 0 1,1 0-1,0 0 0,0 0 1,0 0-1,0 0 1,0 0-1,0 0 0,0 0 1,0 0-1,0 0 1,0 0-1,0 0 0,-1 0 1,1 0-1,0 0 1,0 1-1,0-1 1,0 0-1,0 0 0,0 0 1,0 0-1,0 0 1,0 0-1,0 0 0,-2-22 182,3-23-74,3-27-70,3-27 0,5-30-38,6-29 16,9-28 4,8-21-21,9-13 90,9-6-16,8 5 8,7 11 58,5 21 50,7 23-12,-54 120-76,34-44-1,-38 61-21,49-49 0,-53 61-71,1 0-1,1 2 1,22-13 0,-25 17 5,1 1 0,0 1 1,32-10-1,-34 14-14,0 1 0,1 0 0,0 1 0,21-1 0,-22 4-11,1 0 0,0 1 0,-1 1-1,21 4 1,-21-2 3,1 1-1,-1 1 1,0 1-1,18 9 0,-15-5 2,-1 0 0,0 2-1,21 18 1,-22-13-46,0 1 0,0 0 0,14 24 0,-13-14-42,-1 0 0,16 41 0,-20-32-56,0 1 1,7 42 0,-11-30-90,4 79 0,-13-70 76,-7 76 0,-27 66-10,-24-1 133,-20-10 84,-16-14 87,-8-17-20,-3-23 43,3-22-84,8-23-77,10-20-56,17-20-12,15-16-52,17-13-17,16-10 20,19-12 117,0-1 1,-1 0 0,1 0-1,0 0 1,0 0-1,0 1 1,-1-1 0,1 0-1,0 0 1,0 0 0,0 0-1,0 0 1,-1 1-1,1-1 1,0 0 0,0 0-1,0 0 1,0 1 0,0-1-1,0 0 1,0 0 0,0 1-1,0-1 1,0 0-1,-1 0 1,1 1 0,0-1-1,0 0 1,0 0 0,1 0-1,-1 1 1,0-1-1,0 0 1,0 0 0,0 1-1,11 2-89,13-3 68,14-3-37,15-5 54,11-3 15,12-5 25,8-3 33,6-3 22,5-3-12,7-5 34,5-7-28,5-8 1,2-10-57,-1-11 15,-4-9-17,-9-6-26,-10-1-12,-15 2-17,-15 7 3,-49 55-6,18-31 1,-25 38 19,0 1 0,0 0 1,4-22-1,-7 25 7,0 0 0,-1 0 1,1 0-1,-1 0 0,-1 0 0,-1-9 0,1 9-9,-1-1 0,0 1-1,0-1 1,-1 1 0,-5-10-1,3 8-9,0 1 0,0 0 0,-1 1 0,-9-10-1,7 8 3,-1 1 0,-1 0-1,-13-9 1,14 12-13,-2-1-1,0 1 1,-16-6 0,18 8 17,-1 0 1,0 1 0,-1 1 0,-11-2-1,14 4-3,-1-1 0,1 1 0,-1 0-1,1 1 1,-13 3 0,13-1-6,-1 0 0,0 0 1,1 0-1,0 1 0,-10 7 0,8-3-19,1 0 1,-1 0-1,2 1 0,-10 12 0,5-4-40,2 1 0,-14 28 0,12-13-25,-14 45-1,-4 57-168,12 14 35,16 2 102,10-123 176,-3 0 1,2 0 0,11 33-1,-8-52 59,-2 4-1,0 0 0,2 0 1,-1-1-1,2 0 0,0-1 1,13 14-1,-15-19-57,2 2-1,1 0 1,1-1 0,0 0-1,0 0 1,1-2 0,21 10-1,-22-12 22,3 0 0,0 0 0,0 0 0,1-2 0,-1 0 1,30 0-1,-27-4-20,2 0 1,-1-1 0,1 0 0,-1-2 0,30-11 0,-23 6 15,1-2-1,0-2 1,39-26 0,-32 16-38,0-3 1,40-41 0,-30 24 33,47-63 0,33-71 17,-9-23-53,-12-22 7,-12-21-15,-13-22-36,-13-17 46,-14-8-15,-15 1 14,-18 16 129,-16 26 47,-13 37 247,-10 43-4,-5 47-45,22 102-303,-2 1 1,-10-23-1,15 38-80,0 0 0,-1 1 0,1-1 0,-1 0 0,1 1 0,-1 0 0,0-1 0,0 1 0,0 0 0,0 0 0,0 0 0,-6-3 0,7 4 0,0 1 0,0 0 0,0-1 0,0 1 0,0 0 0,0 0 0,0 0 0,0 0 0,0 0 0,0 0 0,0 0 0,0 0 0,0 0 0,0 1 0,0-1 0,0 0 0,0 1 0,0-1 0,0 1 0,0-1 0,1 1 0,-1-1 0,0 1 0,0 0 0,0-1 0,1 1 0,-1 0 0,-1 1 0,-3 5-10,0 0 0,0 1 0,1-1-1,0 0 1,-4 13 0,-27 84-30,-2 48 17,0 42 14,6 34-104,7 25 22,12 12-21,10 1-36,14-8 112,13-15 21,11-21 46,12-23-34,10-28 6,7-25-20,-45-111-144,34 47 0,-37-58 20,2-2 0,24 24 0,-30-34-88,1-1 0,1 0-1,26 16 1,-30-21 53,1 0 1,0-1 0,0 0-1,1-1 1,12 3 0,-15-6-22,0 1 0,0-1 0,0-1 0,1 0 0,-1 0 0,14-3 0,-13 1-27,1-1 1,-1 0 0,0 0-1,-1-1 1,18-9-1,-15 5 161,0-1-1,0 0 1,0 0-1,12-14 1,-9 11-5313,29-34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4:52.3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2240.0625"/>
      <inkml:brushProperty name="anchorY" value="-77051.375"/>
      <inkml:brushProperty name="scaleFactor" value="0.5"/>
    </inkml:brush>
  </inkml:definitions>
  <inkml:trace contextRef="#ctx0" brushRef="#br0">869 667 5657,'0'0'0,"3"-15"2105,7-25-1952,4-17 521,3-14-437,1-7-22,-4 4-71,-8 11 9,-7 58-143,1-2 0,-1 1 0,1-1 0,-1 1 0,-3-9 0,3 14-9,0-1 0,0 0 1,0 0-1,0 0 0,0 0 0,-1 0 1,1 1-1,0-1 0,-1 0 0,1 1 1,-1-1-1,0 1 0,0 0 0,-2-2 1,1 3-10,0-1-1,1 0 1,-1 0 0,0 1 0,0-1 0,0 1 0,0 0 0,0 0 0,0 0 0,0 0 0,0 0-1,-3 1 1,-3 2-11,-1 0 0,1 0 0,0 0 0,-12 8-1,0 1-6,-32 25-1,-35 39-36,-8 24 193,-8 23 22,-1 21 126,4 17 14,11 8 101,16 4-60,22-11-22,22-16 26,26-115-221,0 63 0,5-74-39,0-1 0,2 1 0,6 23 0,-7-32-16,2 0 0,0 0 0,0 0 0,1-1 0,8 14 0,-9-17-13,1 1 0,0-2 1,1 1-1,-1 0 1,1-1-1,10 8 0,-10-9-13,1-1-1,-1 0 1,1 0-1,0 0 1,0-1-1,13 5 1,-12-6 7,1 1 0,1-1 0,-1-1 1,0 0-1,14 0 0,-11-1-27,-1-1 0,1-1 0,0 0 0,15-4 0,-11 1 12,1-1 1,26-14-1,-24 9-25,38-27 0,-34 20-21,26-27 0,18-33-32,-6-11-21,-9-13 3,-7-10 6,-8-8 35,-8-5 28,-7 5 97,-5 8 42,-5 19 43,-3 21-14,-2 27-56,0 27-39,-6 19-71,0-1-1,-1 0 1,1 1-1,0-1 1,-1 0 0,1 1-1,-1-1 1,1 0 0,-1 1-1,1-1 1,-1 1 0,1-1-1,-1 1 1,0-1 0,1 1-1,-1-1 1,0 1-1,1-1 1,-1 1 0,0-1-1,0 1 1,1 0 0,-1-1-1,0 1 1,0 0 0,16 41 52,6 29-16,5 25-16,5 16-60,5 6 15,5-7 10,5-15-53,-36-77 62,1 0 0,15 17 0,-19-27 4,0 0 0,1 0-1,-1-1 1,12 8 0,-14-12 2,0 0 0,0-1 0,0 0 0,0 0 0,1 0 0,11 3 1,-12-5 8,0 1 0,0-2 0,0 1 0,-1-1 0,1 0 0,0 0 0,9-2 0,-7 1 6,-1 0 1,0-1 0,1-1 0,-1 0 0,13-6-1,-10 3 5,1 0 0,-1-1 0,14-12 0,-10 6 8,0-1 0,11-16 0,-7 8 10,14-26 0,13-35-6,-6-6 32,-6 1-69,-6 6 19,-7 15-8,-4 18-47,-2 20 14,-14 29 25,1-1-1,-1 1 1,0-1-1,1 1 1,-1 0-1,0-1 1,1 1-1,-1-1 1,0 1-1,1 0 1,-1-1-1,1 1 1,-1 0-1,1 0 1,-1-1-1,1 1 1,-1 0-1,1 0 1,-1 0 0,1-1-1,-1 1 1,1 0-1,-1 0 1,1 0-1,-1 0 1,1 0-1,0 0 1,1 2 1,-1-1 1,1 0-1,-1 0 0,0 0 1,0 0-1,0 0 1,0 0-1,0 1 1,0-1-1,0 0 0,0 1 1,1 2-1,17 39 57,7 24-28,8 17 22,9 10-52,10-1-22,9-9 22,-46-67-13,1 0 0,20 16 0,-24-24 25,0 1-1,1-2 1,21 11 0,-24-14 16,1-1 1,0 0-1,0 0 1,19 2-1,-22-5 20,1-1 0,0 0 0,0 0 0,-1 0-1,19-5 1,-18 3 10,1-1 1,-1-1-1,0 0 0,0 0 0,12-8 1,-11 5 12,0-1 0,0 0 0,-1-1 0,13-13 1,-9 7 47,-1-1 0,19-29 0,-16 19-8,19-42-1,9-41 20,-4-13-40,-1-12-95,1-9 37,2-6-37,3 6 7,0 13 26,-3 24-82,-3 28 62,-34 71 0,0-1 1,1 1-1,-1 0 1,12-11-1,-15 16-5,0 0-1,0 1 0,0-1 1,0 1-1,1-1 0,-1 1 0,0 0 1,1 0-1,-1 0 0,1 0 1,-1 0-1,1 0 0,3 0 0,-4 2 8,1-1-1,-1 0 1,0 1 0,0-1-1,0 1 1,1-1-1,-1 1 1,0 0-1,0 0 1,0 0-1,0 0 1,0 0-1,0 0 1,-1 1-1,4 2 1,1 2 8,-1 0 0,0 0 1,0 0-1,-1 1 1,7 11-1,-1 5 5,14 43 0,7 62 26,-1 43-53,0 35 1,3 30 34,5 25 34,4 14-73,4 6 63,0-4-58,-3-12 7,-9-21 44,-11-25 88,-18-28 220,-8-140-186,-10 64-1,6-84-45,-1-1 0,-20 52 0,17-56-72,-1-1 0,-2-1-1,-19 27 1,15-27-49,0-2 1,-2-1-1,-25 23 0,15-19-24,-2-1 0,-37 22 1,28-23-128,-77 31 0,66-36-121,-76 18 1,79-28-306,-96 7-1,97-17 194,0 0 1,-59-10-1,71 1-177,-1 0 0,0-1 0,-53-25 0,54 15 451,0 0 1,1-1 0,-51-44-1,43 37-7082,-67-73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6.5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9636,'8'-2'2834,"6"5"-1634,4 4 1169,11 3-1776,19 12-545,3 2-64,8-4-80,-1-4-193,2-6-207,-5-1-336,5-6-401,-11-3-544,1-2-608,-7-4 80,-6-2-864,-10 3-913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02.0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4087.5"/>
      <inkml:brushProperty name="anchorY" value="-80580.47656"/>
      <inkml:brushProperty name="scaleFactor" value="0.5"/>
    </inkml:brush>
  </inkml:definitions>
  <inkml:trace contextRef="#ctx0" brushRef="#br0">8089 656 8578,'0'1'3000,"2"-3"-2790,2 0-127,0-1-33,0-1-48,-2-6 28,-3-1-90,-6-4 15,-6-2 66,-7-3 79,-24-9 999,-8-2-1051,-9 0 292,-6 2-145,-5 3 14,-43-3 466,-48-3-546,-10 2-29,-29 0-15,-23 3-45,7 4-35,11 4 36,-14 3-41,-21 2-34,-95 4 111,-244 7-17,-156 5-149,36 4 131,91 2-55,128 4 24,101 7-14,54 19-5,10 38 67,180-13 7,-146 79 0,-88 88-45,66 13 3,240-187-13,-90 106-1,124-129-11,2 3 0,-46 77 1,61-95 0,4 1 0,1 0 1,0 0-1,2 1 1,-9 31-1,11-39-2,2-2 0,1 1 0,1-1 0,0 1 0,0 0 0,1 0 0,1 0 0,2 18 0,-4-18-5,3-2 0,0 1 1,0-1-1,1 0 0,1 0 1,-1 0-1,2-1 0,6 13 1,-6-7 3,3-2 1,1 0-1,0-1 1,19 20 0,-9-8 24,39 28 1,31 19 25,9-1-13,8 0 26,9-1 11,10-1 7,76 25 167,91 27-195,18-2 76,2-6-6,27-2 220,284 42 649,108-3-563,-14-18-263,-66-26-4,-46-24 161,-42-18-154,217-3 473,286-74-449,-66-29-205,-95-42 85,-190-14-106,-190-7 102,-408 79-58,122-51 0,-189 63-8,-8-2 1,0-2 0,50-32-1,-69 42 8,-6-1-1,-1 0 0,0-2 1,-1 0-1,0 0 0,15-20 1,-16 24-4,-5-1 0,-1 0 0,0-1 1,-1 0-1,0 0 0,-1-1 0,6-16 0,-2 15 8,-5 0 0,0 0-1,-1 0 1,-1-1 0,3-22-1,0 14-8,-3 0 0,-1-36 0,-4-46 19,-69-126-6,-21-7-19,-41-27-98,-12 22 54,-6 31-3,-2 35 64,86 119-95,-88-61-1,-197-69 107,-15 24-80,3 25-3,29 27 33,-4 11-68,-187-11-17,-78 32 77,21 30-55,57 33 66,79 30-121,76 23-56,65 18-101,48 11-112,38 8-408,27 4-194,-9 23-2460,15 4 3664,40-15-14971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03.6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9723.875"/>
      <inkml:brushProperty name="anchorY" value="-79698.42188"/>
      <inkml:brushProperty name="scaleFactor" value="0.5"/>
    </inkml:brush>
  </inkml:definitions>
  <inkml:trace contextRef="#ctx0" brushRef="#br0">1 517 6945,'1'0'2569,"7"-2"-1905,12-3-604,14-2 122,19-5-53,18-7-65,15-5 11,12-5-29,10-4 44,6 0 106,4-1 73,5 2 91,1-1 126,1 3-92,2 0 12,2 3-39,0 1-181,0 1 30,-3 3-96,-3 2-56,-5 2-36,-7 2 22,-9 3-41,-11 3-8,-15 3 2,-16 1 6,-15 4-49,-15 1-13,-11 1-242,-10 2-112,-6 0-338,-8 1-1251,1-2 1693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06.3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3068.25"/>
      <inkml:brushProperty name="anchorY" value="-80036.96094"/>
      <inkml:brushProperty name="scaleFactor" value="0.5"/>
    </inkml:brush>
  </inkml:definitions>
  <inkml:trace contextRef="#ctx0" brushRef="#br0">663 581 7634,'0'0'0,"3"-8"2608,8-9-2837,5-5 670,5-4-337,3 2-102,1 2 6,-2 5-6,-3 8-76,-20 9 80,1 0 1,0 0 0,0 0 0,-1 0-1,1 0 1,0 0 0,0 0 0,0 0-1,0 0 1,-1 0 0,1 0 0,0 0-1,0 1 1,-1-1 0,1 0 0,1 1-1,-1 0 0,-1 0-1,1 0 0,0-1 1,0 1-1,-1 0 0,1 0 1,-1 0-1,1 0 0,-1 0 1,1 0-1,-1 0 0,1 0 1,-1 2-1,1 33 219,-9 23 49,-11 28-79,-13 29 32,-17 33-131,-18 30 16,-19 30-50,-15 21-10,-4 4 261,3-10 109,14-29 200,18-34 76,20-36-253,17-31-89,27-73-259,-4 29 0,9-39-74,0-1-1,0 0 1,2 15 0,-1-18-14,1-1 1,0 1 0,1-1-1,-1 0 1,4 7 0,-3-6 0,1 0 0,0-1 1,1 0-1,5 8 0,-3-7-8,-1 0 0,2 0-1,9 7 1,28 18 22,13-6-18,11-7-14,10-6-99,7-8 26,3-9-60,1-8-81,-4-9-101,-3-6-138,-6-7-177,-7-6 18,-6-2-136,-9-3 84,-7 0 175,-5-1 70,-4-3 302,0-3 61,3-3 99,2-3-54,4-3 36,0-3-74,-2-2 47,-2 0-26,-5 3 34,-5 2 84,-3 6 44,-5 6 105,-4 10 90,-6 8 22,-5 11-14,-5 9-55,-6 11-271,1-1 0,0 1 0,0 0 0,0 0 0,0 0 0,0 0 0,0 0 0,0 0 0,0 0 0,0 0 0,0 0 0,0-1 0,0 1 0,0 0 0,0 0 0,0 0 0,0 0 0,0 0 0,0 0-1,0 0 1,0 0 0,0 0 0,0 0 0,0 0 0,0-1 0,0 1 0,-1 0 0,1 0 0,0 0 0,0 0 0,0 0 0,0 0 0,0 0 0,0 0 0,0 0 0,0 0 0,0 0 0,0 0 0,-1 0 0,1 0 0,0 0 0,0 0 0,0 0 0,0 0 0,0 0 0,0 0 0,0 0 0,0 0-1,0 0 1,-1 0 0,1 0 0,0 0 0,0 0 0,0 0 0,0 0 0,0 1 0,-13 6 58,-11 14-82,-12 11-28,-13 15 130,-10 13 60,-8 12 139,-1 10 84,3 7 45,9 5-56,42-64-187,-12 34-1,18-41-43,-8 45 0,14-51-107,0 0 0,1 0 0,1 19 0,1-23 11,1 1 0,0-1 1,8 25-1,-6-27-24,0 0 1,1 0-1,0-1 0,10 15 1,-9-16-1,1 1 0,1-1 1,0-1-1,11 11 0,-10-12 2,0 0-1,1 0 1,0-1-1,12 6 0,-11-7 0,1 0 0,0 0-1,20 3 1,-20-5-2,0-1-1,1-1 1,19 0 0,-19-1 2,1-1 1,0-1 0,14-3-1,-16 1-26,0 0 0,1 0 0,14-8 0,-16 6-13,1-1 0,22-17-1,-25 16-16,0 0 0,-1-1 0,12-14 0,-13 13-3,1-1-1,-2-1 0,7-13 1,-8 12 17,0 0 0,-1 0 0,3-15 0,-4 12-16,-1-1-1,1-23 1,-4 17 8,-3-34-1,-12-27 29,-7-5 39,-5 0 25,-2 1 84,2 6-48,3 11 29,4 12-6,8 16-102,7 13 39,6 28-42,0 1-1,0 0 1,0 0 0,0 0-1,0 0 1,0-1 0,0 1-1,1 0 1,-1 0-1,1 0 1,-1 0 0,0 0-1,2-2 1,-1 2 0,-1 0 1,1 0-1,0 1 1,0-1-1,-1 0 1,1 1-1,0-1 1,0 1-1,0-1 1,-1 1-1,1 0 1,0-1 0,0 1-1,0 0 1,0-1-1,1 1 1,26 0 54,11 5-44,14 5 158,10 3 32,10 1 101,8 1 112,7-1 33,6-2-62,2-2-48,4-3-129,-1-3-147,-3-4 2,-6-4-73,-9-2 22,-12-4 26,-13 0 9,-13-1 19,-13-1-21,-11 2 26,-12 0-82,-8 10 9,1 0-1,0-1 1,0 1 0,0 0 0,0-1-1,0 1 1,-1 0 0,1-1 0,0 1-1,0 0 1,0-1 0,-1 1-1,1 0 1,0-1 0,-1 1 0,1 0-1,0 0 1,0 0 0,-1-1 0,1 1-1,0 0 1,-1 0 0,1 0 0,-1 0-1,1-1 1,-22-1-101,-17 8-50,-16 8 102,-15 13 61,-11 13-32,-5 17-10,0 15-40,7 15 8,10 9 60,15 4 8,16-5-7,30-70-18,-7 37 1,11-43-4,0 37 0,3-45 22,2 0 0,-1 1 0,4 15 0,-3-20 7,1-1-1,0 1 1,0-1 0,1 1 0,3 6 0,-4-10 3,0 1 0,0-1 1,0 0-1,1 0 0,-1 0 0,1 0 1,0 0-1,3 2 0,-4-3 4,1 0-1,0-1 1,-1 1-1,1-1 1,0 0 0,0 0-1,0 0 1,0 0-1,5 1 1,-4-2 5,0 0-1,0 1 1,0-2 0,1 1-1,-1 0 1,0-1 0,6-1-1,-2 0 15,0-1 0,0 0 0,13-8 0,31-23 82,4-14-54,3-15-59,3-15 12,0-16-10,-2-14 47,-3-11-4,-5-4-15,-7 2 6,-7 8 45,-9 14 71,-8 18 0,-6 21 26,-6 17-58,-4 18-85,-3 12-25,0 9-39,-2 6-14,0 3-10,0-1 29,0 3 8,1 2-19,4 12 45,0 2-23,1 1 9,1-3 16,0-4 5,-1-5 0,-1-5 19,-1-3-14,-1-3-13,-2-2 50,0-1-71,-1 0 50,0-1-35,0 1 0,-1 0 1,1 0 7,0 0-2,0 1-9,0-1-15,0 1 22,0-1-17,-1 1 43,1-1-22,-1 1 27,0-1-16,0 1-50,0-1 60,1 1-67,-1-1 38,0 1-11,0-1 2,0 0 0,-1 1 9,1-1-2,-1 1-9,1 0 13,-1 0-32,1 0 37,-1 1-22,0 0 17,1 0-4,-1 0 29,1 0-8,-1 0-43,1 0 42,-1 0-53,0 2 25,0 2 10,-6 14-3,-3 5-8,-5 5-6,-3 5 20,-4 7-6,-3 6 20,-1 11 33,0 11 1,2 11-25,5 8 46,7 6-89,9 2 17,8-5 21,9-6-29,8-10 38,6-12 17,-20-49-24,0-1 0,12 14 0,-12-17 11,0 0 0,17 13 0,-17-16-13,1 0 1,0 0-1,12 5 0,-11-6 14,1-1 0,18 6-1,-18-8-13,1 0 0,19 2-1,26-6 19,3-11 15,3-12-27,3-12 25,2-13 12,2-16-32,0-15 30,3-14-10,1-12-62,3-4 65,-1-1-79,-1 6 32,-6 12-10,-5 13 1,-7 17 0,-6 14-19,-6 15-3,-5 12-10,-3 8 57,-4 7-54,-3 5 37,-3 1 17,-4 1-14,-3-1-22,-4 0 35,-4 0-3,-4 0-26,-4 0 37,-2 0-21,-5 0-97,-18 0 29,-13 3-24,-12 5 11,-9 7 43,-7 10-2,-6 12 22,-2 12-13,-3 16 15,0 15 5,3 15-48,7 10 5,13 6-3,13-2-2,30-77 56,-6 40 1,11-49-19,0 47 0,4-54 13,0 1 1,1-1-1,4 18 0,-3-22 0,0 0 0,0-1 0,1 1 0,7 12 0,-7-15-4,0 0 1,1-1-1,0 1 0,0-1 1,9 8-1,-9-9 14,2 0 0,-1 0 0,1 0 0,0-1 0,7 4-1,-5-4-8,-1-1-1,1 1 0,0-2 0,12 3 0,-9-3 16,1 0 0,24 0-1,-22-3-9,1 0 0,19-4 0,-17 0-6,32-10 1,-30 7 25,28-16 0,-27 11-41,25-19 0,-24 14 22,20-23 0,20-30 24,-5-14-44,-4-11 91,-4-15-75,-3-15 6,-3-17-10,-1-17-38,-1-18 56,-2-13-38,-4-5 32,-3 1 28,-7 10-26,-7 15 58,-6 21 20,-6 21-59,-6 27-16,-4 25-17,3 68-17,0 0-1,-1-1 0,-5-14 1,7 21 10,-1 1 1,1-1-1,-1 1 1,0 0 0,0-1-1,0 1 1,0 0-1,0-1 1,0 1 0,0 0-1,0 0 1,0 0-1,0 0 1,-1 0 0,1 0-1,-2-1 1,1 2 0,0 0 0,1 0 1,-1 0-1,1 0 0,-1 0 1,0 0-1,1 0 0,-1 0 1,1 0-1,-1 1 0,1-1 0,-1 1 1,1-1-1,-1 1 0,1 0 1,-1 0-1,-1 1 0,-5 3-9,0 1-1,1 0 0,-13 12 1,-38 49-37,-14 32 38,-9 33 10,-5 30-39,4 31 62,8 25-1,17 21-36,20 14 69,25 9-114,24-1-153,25-6-538,23-15-254,22-22-773,19-25 1322,-12-48-15397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13.2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7633.28125"/>
      <inkml:brushProperty name="anchorY" value="-83282.92188"/>
      <inkml:brushProperty name="scaleFactor" value="0.5"/>
    </inkml:brush>
  </inkml:definitions>
  <inkml:trace contextRef="#ctx0" brushRef="#br0">1241 120 8602,'0'0'0,"-1"-18"2904,-4-7-3294,-2 2 959,0 3-513,0 5 14,2 5-53,2 4-14,1 4 47,1 1-16,1 2 43,2 6 64,9 19 59,7 13 27,5 14 0,4 13 23,-2 12 24,-3 10-62,-5 14 57,-7 11-55,-6 14-69,-6 13 19,-10 12-115,-8 12 11,-8 11-56,-6 7-8,-1 5 64,1 4-40,8 1 52,8 2 52,13-1-41,15 0-1,13-3-18,11-2-44,7-3 29,2-5-12,-2-5-25,-3-8 55,-4-8 29,-5-9 40,-5-10 12,-4-8-36,-6-9 4,-5-9-12,-6-9-27,-3-7-2,-4-8-67,-3-8 8,-3-9 31,-3-9 6,-1-8-46,-1-8-22,-1-10-80,-1-7-27,-1-10-65,-6-9 3,-7-9-91,-8-9 33,-9-11-72,-7-10 55,-6-12 150,-5-10-15,-1-10 165,-1-9-47,1-6-14,0-2 9,-1 0 4,-2 3 7,-2 7-10,0 8 3,1 10 8,3 10-11,5 12 59,4 10-36,6 11-33,43 6 20,1-1 0,0 1 0,-12 4 0,13-3-7,1 0 0,-1 1 0,-13 7 0,14-6 4,0 0 0,0 1 0,-10 9 0,10-8-6,1 1 0,-1 0 0,-5 9 0,-13 28-1,21-35 3,1 1 1,-5 19 0,6-19 4,1 0 1,0 0-1,1 11 0,1-14 2,0 0 0,0 1 0,1-1 0,4 13 0,-3-14 8,0 1-1,1-1 1,0 0 0,0 1-1,6 6 1,-4-8-2,0 1 1,0 0 0,1 0-1,13 7 1,-9-7 8,1 0-1,-1-1 1,19 5 0,-11-5-1,0-1 1,26 1 0,-15-3-5,37-2 1,42-12 8,8-12-2,0-7-1,-2-7 47,-5-3-51,-5-1 64,-6 0 74,-8-2-66,-9 0 46,-11-1-22,-10 1 15,-11 0 61,-13 2 104,-10 1-16,-12 4-42,-14 32-193,0 0 0,0 0-1,-1 0 1,0 0 0,0-6-1,0 7-14,-1 0-1,1-1 0,-1 1 0,-1 0 0,-2-8 0,-14-18 54,-14 3-76,-12 5-43,-18 6-277,-18 8-57,44 10-28,-35 4 1,-64 26-778,-45 33 980,21 0-15504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0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80,'1'-1'23,"-1"0"0,0 1 0,1-1 0,-1 0 0,1 0 0,-1 0 0,1 0 0,0 1 0,-1-1 0,1 0 0,-1 1 0,1-1 0,0 0 0,0 1 0,-1-1 0,1 1 0,0-1 0,0 1 0,0 0 0,0-1 0,0 1 0,-1 0 0,1-1 0,0 1 0,0 0 0,0 0 0,0 0 0,1 0 0,31-3 391,-31 3-390,439 14 1285,-40 20-884,-28-3 141,1-16 82,560-34 739,-826 13-1250,671-27 526,404-18-194,-522 17-327,124-5-26,71-4-40,58 13 30,0 30 204,-547 15-162,-47-2-21,632-12 1199,-925-2-1217,0-1-1,-1-2 0,1-1 0,41-12 1,-59 13-74,-5 2-23,-1 0 1,1 1-1,0-1 1,0 1-1,0 0 1,0 0-1,0 1 1,1-1-1,7 1 1,-12 0-37,1 0 1,-1 0 0,1 0-1,-1 0 1,1 0-1,-1 1 1,1-1-1,-1 0 1,1 0 0,-1 1-1,1-1 1,-1 0-1,1 1 1,-1-1-1,0 0 1,1 1 0,-1-1-1,1 0 1,-1 1-1,0-1 1,1 1-1,-1-1 1,0 1 0,0-1-1,0 1 1,1 0-1,-1 0-78,-1 0-1,1-1 1,0 1-1,-1-1 1,1 1-1,-1-1 0,1 1 1,0-1-1,-1 1 1,1-1-1,-1 1 1,0-1-1,1 0 0,-1 1 1,1-1-1,-1 0 1,1 1-1,-2-1 1,-3 2-680,-1 0 1,1 0-1,-1 0 1,-9 0 0,-17 0-2573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04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0 211 896,'35'-3'459,"-1"-3"0,35-9 0,14-3-141,208-13 429,4 22-167,-208 8-451,450-5 793,2 0 45,-56 3-376,-224 3-411,102-1-12,572-5 183,-1-20-24,-873 23-307,1905-74 733,-278 86-272,-1265-1-428,635 28 118,-888-26-135,90 6 14,-4 21 5,-243-35-195,0 1 0,0 0-1,0 1 1,14 6 0,-17-2-920,-8-8 1011,0 0 1,-1-1-1,1 1 0,0 0 1,0 0-1,0 0 1,0 0-1,0 0 1,0 0-1,0 0 1,-1 0-1,1 0 1,0 0-1,0 0 0,0 0 1,0 0-1,0 0 1,0 0-1,-1 0 1,1 0-1,0 0 1,0 0-1,0 0 1,0 0-1,0 0 1,0 0-1,-1 0 0,1 0 1,0 0-1,0 0 1,0 0-1,0 0 1,0 0-1,0 1 1,0-1-1,0 0 1,0 0-1,-1 0 0,1 0 1,0 0-1,0 0 1,0 0-1,0 0 1,0 1-1,0-1 1,0 0-1,0 0 1,0 0-1,0 0 0,0 0 1,0 0-1,0 1 1,0-1-1,0 0 1,0 0-1,0 0 1,0 0-1,0 0 1,0 0-1,0 1 0,0-1 1,0 0-1,0 0 1,0 0-1,-16-5-4206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08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11339 1108 13078,'1'-32'8,"-1"13"-4,1 1-1,4-25 1,2 20 2,-6 19-7,0 1 0,0-1 0,0 0 1,0 0-1,0 0 0,-1 0 0,0-8 1,-1-13-2,0 2 1,-5-36 0,3 49 1,1 0 1,-1 0-1,-1 1 0,0-1 0,0 1 0,-9-14 0,-6-5-3,-2 1-1,0 1 1,-2 1 0,-29-26-1,2 9-10,-66-44 0,57 50-20,-1 2 1,-2 3-1,-1 2 1,-1 4 0,-102-28-1,14 18-58,-208-22 0,-486-11-37,631 55 114,-983-52-1,219 51 143,0 63 93,876-39-204,-722 81 86,-103 80 4,165 17-34,386-94-45,-259 78 8,-62 67-19,19 44-3,597-247-10,1 4 0,3 3 0,-112 80 0,154-95-1,0 2 1,2 1-1,1 1 0,2 2 0,1 2 0,2 0 1,2 2-1,-37 68 0,53-84 9,1 0 0,1 0-1,0 1 1,2 0 0,1 1 0,1-1-1,1 1 1,1 0 0,1 43 0,2-50 8,1 1 0,1-1 1,0 0-1,1 0 0,1 0 1,1-1-1,0 0 0,1 0 1,1 0-1,0-1 0,1 0 1,1 0-1,0-1 0,15 15 1,1-4 28,1-1 0,1-2 0,1 0 0,1-3 0,1 0-1,37 16 1,21 4 74,98 29 0,12-9 45,334 55 0,217-30 24,513-46-3,2-102 115,-235-66 396,-384 14-47,-505 89-509,883-189 716,-297 27-547,-152-9-154,-494 168-140,490-205 110,-429 164-51,-3-6 0,-4-6-1,243-196 1,-210 124 20,-140 125-75,-2 0 1,-2-2-1,34-56 1,-51 76-27,-1 0 1,0 0-1,-1-1 0,0 1 1,-1-1-1,-1 0 1,0-1-1,-1 1 0,0 0 1,-1-1-1,-1 1 0,0-1 1,-2-13-1,1 21-13,0 0-1,-1 0 1,0 0-1,-1 0 1,1 1-1,-1-1 1,0 1-1,0 0 1,-1 0-1,1 0 1,-1 0-1,0 0 1,-1 1-1,1 0 0,-9-7 1,-5-1-112,0 0-1,-1 1 1,-23-10 0,-6 0-555,-2 2 0,0 2 0,-56-11 0,-164-19-3101,78 23-211,-13-3-3365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47.1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6258.1875"/>
      <inkml:brushProperty name="anchorY" value="-86613.09375"/>
      <inkml:brushProperty name="scaleFactor" value="0.5"/>
    </inkml:brush>
  </inkml:definitions>
  <inkml:trace contextRef="#ctx0" brushRef="#br0">2009 837 7858,'0'0'0,"-18"-42"5729,-18-37-6600,-7-15 1867,-6-10-984,-3-3 58,-18-7-114,-8 12-98,54 76 65,-39-34 0,45 46 19,-2-1 1,-36-19 0,39 26 29,0 0 1,0 1-1,-32-7 1,33 11 18,0 1 0,-1 0 0,1 1 0,-25 1 0,20 2 3,0 1 0,0 0 1,-28 9-1,20-2 5,1 1 0,-35 18 0,20-6-9,-41 31-1,-45 50 26,0 25-11,5 24 22,6 19 14,10 14 16,11 12-11,16 6 4,17 2 27,20 1-27,21-2 19,24-1-24,21-4-49,22-7 4,20-6-6,19-12 18,17-15 3,-65-115 8,50 52-1,-47-61-8,62 49 1,-60-58 21,76 42 0,-70-47 18,80 27 0,-71-32-5,74 13 1,65-5 46,9-20 2,5-18-38,1-15-9,1-14 48,-2-13-92,-6-10 38,-8-11-4,-12-8 18,-15-9 14,-15-9 90,-18-10 61,-17-8-57,-85 80-48,31-49 1,-37 47-66,24-53-1,-32 53-12,18-61-1,-23 55 2,8-57-1,-15 57-46,-1-62 0,-6 60-2,-10-62 0,2 64-34,-21-68-1,12 65-39,-29-62 0,20 63 41,-40-59 1,-51-44-74,-24 13 57,-20 16 14,-17 20-47,-14 20 44,-11 26-23,-6 27 34,143 28-57,-82 5 0,76 5-34,-75 16 0,81-6-269,-89 33-1,83-20-125,-80 45 1,83-32 403,-83 63 0,-26 32-14106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48.5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4430.59375"/>
      <inkml:brushProperty name="anchorY" value="-86100.98438"/>
      <inkml:brushProperty name="scaleFactor" value="0.5"/>
    </inkml:brush>
  </inkml:definitions>
  <inkml:trace contextRef="#ctx0" brushRef="#br0">1 456 8738,'0'0'0,"8"11"2961,7 4-3184,4-4 630,8-3-347,7-3-2,10-5-36,9-2 14,9-4 5,7-3-21,4-3-21,2-2 5,3-2-4,1 2 56,3 1 77,4 1 66,5 3 26,5 2 39,4 1-61,5 1-26,7 1 25,7-2-32,5-2 18,6-3-33,5-5-38,4-4 1,4-2-61,4-2 24,1 0 9,1 3-14,1 5 33,0 4 29,-1 6 39,-1 4-17,-1 3 19,2 2-51,1 2-23,2-1 4,4 0 14,3-2-6,2-2-62,1-1 28,1-3-59,0-1 33,1-2-2,0 0-19,1 0 63,2-1 46,3-1-29,2 0 33,3-2-54,2 0-50,3 1 31,2-1 4,2 0-12,-1 0 15,1-1 24,-1-2 11,-3 1-28,-2 0 38,-5 1-40,-3 2-26,-4 3 73,-3 3-52,-2 3 26,-3 4-6,-2 3-55,-1 2-21,-2 0-17,-3 0 29,-4 0-58,-1-2 65,-4 0-12,-4-3-32,-6 0 58,-4-2-66,-6-1 12,-5 0-5,-9 1-29,-8 3 55,-10 1-65,-8 1 77,-8 0-51,-6-1 35,-6-1 9,-7 0-22,-8-2 9,-8 0-3,-9 0 9,-7-2-2,-9 1-8,-6-1-17,-5 0-163,-3-1-207,-12 3-2762,-25 6 2656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58.9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3661.21875"/>
      <inkml:brushProperty name="anchorY" value="-89147.51563"/>
      <inkml:brushProperty name="scaleFactor" value="0.5"/>
    </inkml:brush>
  </inkml:definitions>
  <inkml:trace contextRef="#ctx0" brushRef="#br0">4074 1009 9194,'0'0'0,"5"-15"3465,5-15-3912,2-8 1090,3-5-589,-1-12 129,-5-12-87,-8-3-53,-9 1 8,3 51-17,-10-32 1,8 34-9,-1 1 0,-11-19 1,8 19 33,-1 0 0,-16-17 0,9 13 44,-30-23 1,-37-16 168,-17 1 27,-15 2 27,-14 3-31,-11 5-62,-10 5-68,-9 10-107,-8 12-6,-8 17-65,-9 19 22,-8 21 16,-4 19-62,-3 20 20,-1 20 20,5 19-45,5 19 24,7 18 29,9 15-66,9 14 69,11 11-12,14 14-43,14 10 80,16 10-82,18 6 64,19 2 18,20-1-52,26-4 46,24-7-23,10-155-12,15 78 1,-7-85 34,26 80 0,-19-92-11,44 88 0,-38-91 29,59 77-1,-50-81 36,70 66-1,-59-68 16,75 50-1,-64-54 98,75 35 0,74 15 158,17-22 91,12-19-64,10-18-33,8-15 28,6-16-51,4-12 4,3-15-106,-1-15 11,0-14-113,-4-15-39,-6-14 42,-8-13-133,-15-16 20,-16-13 91,-22-13-116,-22-11 105,-25-11-22,-24-11-78,-89 119 49,29-71 0,-37 68-72,18-74 0,-28 73-11,9-82-1,-13-70 46,-27-5-107,-23-5 70,-21 4 81,-19 5-98,-17 10 54,-16 15-44,-16 16-45,-15 22 12,98 113 0,-69-47-1,66 55 33,-79-37 0,75 46-100,-88-27 0,75 33-37,-80-12 0,71 21-124,-80 0 0,-92 21-554,-24 35-575,-24 39-201,-36 41 1202,193-71-7166,-3 6-919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2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6846 365 11333,'-13'-7'1012,"-7"-2"-629,-22-16-1,35 21-360,-1 0-1,1 0 1,-1 1-1,-12-4 1,15 6-23,-32-12-26,-1 3 0,0 1 1,-40-4-1,-371-17-92,371 27 113,-1348-28 32,1095 44-62,-596 101 0,559-37 1,-487 168 1,5 92-39,674-251 45,4 7 0,-267 194-1,383-243 10,1 2-1,3 2 0,1 3 1,-81 107-1,118-137 9,0 0 0,2 0 0,1 1 1,0 1-1,2 0 0,0 1 0,2-1 0,1 2 1,-4 24-1,8-30 3,0 1 0,1 0-1,2-1 1,0 1 0,0 0 0,2-1 0,1 1 0,0-1 0,1 0 0,1 0-1,16 32 1,-10-29 5,1-1-1,0 0 0,2 0 0,25 26 1,-6-12 3,50 39 0,-12-20-6,2-3 1,116 59 0,-63-47-16,4-5 0,1-6 0,3-6-1,238 49 1,-134-55 57,471 19-1,267-58 809,-4-42 532,-270-27-549,-540 44-535,-2-7-1,-1-7 1,-2-8 0,263-112 0,-283 93 250,-2-6 0,230-162-1,-289 173-48,123-123 0,-148 126-152,-2-1 0,74-117 0,-96 128-185,-2-1 0,-2-1 1,21-63-1,-32 71-73,-1-2 0,-2 1 0,-2-1 0,3-64 0,-9 59-47,-3-1 0,-1 0-1,-14-72 1,8 83-45,-2 0-1,-1 1 1,-2 0 0,-33-63-1,20 56-40,-1 1 0,-2 1 1,-2 2-1,-1 1 0,-66-59 0,36 44-60,-4 2 0,-119-73 0,112 84 34,-1 3 1,-1 4-1,-2 3 1,-101-27 0,81 34-139,0 5 0,-2 4 0,-123-4 0,-211 14-2225,-9 39-1570,97 22 802,-29 17-1569,-16 12-546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7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1937 10629,'0'1'127,"0"-1"0,0 1 0,0-1 0,0 1 0,1-1 0,-1 1 0,0-1 0,0 1 0,0-1 0,1 1 0,-1-1 0,0 1 0,0-1 0,1 0 0,-1 1 0,0-1 0,1 1 0,-1-1 0,1 0 0,-1 1 0,0-1 0,1 0 0,-1 1 0,1-1 0,-1 0 0,1 0 0,-1 0 0,1 1 0,-1-1 0,1 0 0,-1 0 0,1 0 1,-1 0-1,1 0 0,-1 0 0,1 0 0,-1 0 0,1 0 0,-1 0 0,1 0 0,0 0 0,-1 0 0,1-1 0,-1 1 0,1 0 0,-1 0 0,0 0 0,1-1 0,0 0 0,7-1-475,138-26-3856,0 0 2058,-65 2 1657,84-38-1,-71 25 1018,65-27 1042,167-59 2487,160-12-1461,-97 25-1943,-331 94-610,471-180 131,-16-42-130,-98 45-30,-331 157-12,312-144 17,-332 151-14,372-162 36,-96 88-9,-151 47-607,-167 51 296,-12 3 96,66-17-3249,-64 16 1437,-12 5 1864,0 0-1,1 0 1,-1 0-1,0-1 0,0 1 1,0 0-1,1 0 1,-1-1-1,0 1 1,0 0-1,0 0 1,0-1-1,0 1 0,0 0 1,0 0-1,1-1 1,-1 1-1,0 0 1,0 0-1,0-1 0,0 1 1,0 0-1,0-1 1,0 1-1,0 0 1,0 0-1,-1-1 1,1 1-1,0 0 0,0-1 1,0 1-1,0 0 1,0 0-1,0-1 1,0 1-1,-1 0 0,1 0 1,0 0-1,0-1 1,0 1-1,-1 0 1,1 0-1,0 0 0,0-1 1,-1 1-1,1 0 1,0 0-1,0 0 1,-1 0-1,1 0 1,-1 0-1,-16-12-5644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55.3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6154.25"/>
      <inkml:brushProperty name="anchorY" value="-86610.01563"/>
      <inkml:brushProperty name="scaleFactor" value="0.5"/>
    </inkml:brush>
  </inkml:definitions>
  <inkml:trace contextRef="#ctx0" brushRef="#br0">2258 577 8442,'0'0'0,"-17"-7"2848,-23-10-3173,-16-7 1037,-15-6-472,-13-4 32,-11-2-40,-6 2-192,-29 4 44,-7 8-54,-7 12 174,-1 14-34,3 15 122,5 14-17,5 15-109,7 11 16,6 13-132,8 8 22,10 9-24,13 9-46,12 8 32,13 7-50,12 9 4,10 5 25,13 7-18,10 3 15,12 6-31,12 2 18,13 0 31,13 0-46,12-3 24,15-2 2,15-7-29,16-7 28,15-9 177,16-11 5,17-12 132,15-12 21,18-15-99,18-16 26,13-19-77,12-19-20,11-22 11,5-20-65,4-19 65,4-17-40,-1-16-16,-2-12-14,-3-11-17,-8-10-25,-12-6 61,-11-5-20,-18-3 17,-15-4 16,-20-3-3,-20-2-17,-24-5 15,-78 100-96,27-60 0,-38 65-6,21-75-1,-26 74 20,7-75-1,-15 73-48,-4-74-1,-2 69 34,-16-67-1,7 64-24,-23-60-1,-35-47 29,-20 5 5,-16 10-49,-16 15 15,-13 17-7,92 81-9,-63-32 1,58 37 0,-68-21 1,66 29-10,-78-11-1,67 18-29,-73 0 0,-80 22-229,-19 28-203,-19 31-657,-14 30-135,-8 32-603,-3 28-127,10 21 1595,55-26-12229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5:56.4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4525.125"/>
      <inkml:brushProperty name="anchorY" value="-86066.41406"/>
      <inkml:brushProperty name="scaleFactor" value="0.5"/>
    </inkml:brush>
  </inkml:definitions>
  <inkml:trace contextRef="#ctx0" brushRef="#br0">236 102 9386,'0'0'0,"-3"-10"3345,-2-11-3287,0-3 800,2 2-626,3 5-29,4 9-206,5 13-18,5 19 46,5 21-34,3 27 1,3 26 48,-1 26-71,-1 23 79,-2 21 79,-3 16-41,-3 21 86,-3 19-12,0 18-21,-1 19 0,5 9-48,6 0 11,7-8 13,10-16-34,10-20 123,7-20-120,5-23-34,2-18 36,-2-19-111,-4-14 21,-7-16-141,-7-12-179,-11-12-322,-11-9-131,-18-63 242,2 35 0,-5-41 228,-1 0 1,-4 26-1,3-31 152,-1 0 0,0 0 0,0 0 0,-7 11 0,7-13 63,-1 0 0,-1 0 0,0-1 0,0 0 0,-6 7 0,7-10 65,-1 1 0,1 0 0,-1-1 0,-1 1 1,1-1-1,-9 4 0,9-4 1,-1-1 0,0 0 1,0 0-1,-1 0 0,-7 1 0,8-1 60,-1-2-1,0 1 0,-15-1 1,10-2-6,3 0 0,-1-1 0,-13-4 0,4-2 69,-29-17 0,-32-32 69,-1-18-81,1-13-69,5-8 79,7-1 33,7 6 130,7 11 64,4 15 39,4 17-65,38 42-251,-1-1 0,-16-9 0,20 14-26,0 0 0,0 0 0,0 1 0,0 0-1,-7-2 1,10 3-20,-1 1-1,1-1 1,-1 1-1,1 0 0,-1 0 1,0 0-1,1 0 1,-1 0-1,-4 2 0,5-2 0,0 1 0,1-1 0,-1 1 0,0 0 0,1 0-1,-1 0 1,0 0 0,1 0 0,-1 0 0,1 1 0,0-1 0,-3 3-1,2-1 3,1 0-1,-1 0 0,0 0 0,1 0 0,-1 0 0,1 1 1,-1 5-1,-3 35-29,10 12-20,11 6-22,13 5-62,11 0-3,-25-48 76,23 26-1,-20-29 16,31 25-1,-30-29 35,1 0 0,23 10 0,-18-12 20,48 13 0,-45-18 37,57 6 1,-47-10 24,49-5 1,50-17 204,7-16-3,3-12 68,2-11-31,-6-8-42,-7-4-71,-12-2-40,-12 1-15,-15 3-21,-17 4 12,-18 6-33,-51 48-63,-1-1 0,11-17 0,-18 24-29,0-1-1,0 1 0,0 0 1,-1-1-1,3-12 1,-4 14 3,0 1 1,-1-1-1,0 1 1,0-1-1,0 1 1,-1-1-1,1 1 1,-3-7-1,2 6-11,-1 1 0,0-1 0,0 1 0,-1 0 0,1 0 0,-1 0 0,0 0 0,-4-5 0,1 3-2,0 1 0,-1-1 0,0 1 1,0 0-1,-8-4 0,0 2-7,1 1 1,-1 1 0,-16-5-1,1 4-60,-43-4 0,-61 10-34,-31 21-110,-36 31-328,-32 34-107,-34 42 555,-31 44-240,47-16-14235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03.3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0961.96875"/>
      <inkml:brushProperty name="anchorY" value="-87972.625"/>
      <inkml:brushProperty name="scaleFactor" value="0.5"/>
    </inkml:brush>
  </inkml:definitions>
  <inkml:trace contextRef="#ctx0" brushRef="#br0">6463 747 6185,'1'-1'2081,"2"-2"-2456,3-2 459,2-2-431,1 0-19,2 0 172,-1 0-10,0 1 265,-3-2 141,-3 0 229,-2-2 41,-4-1 40,-3-1-24,-4-1-156,-4-1 7,-5 2-135,-4 3-83,-6 3-3,-6 4-77,-6 4 110,-5 5 19,-5 4 64,-5 2 54,-6 2-75,-6 0 0,-7-1-10,-6 0-48,-6 1-7,-2 0-29,-3 0-33,-3 1 64,-1-1 15,-2-1 63,-3-2-69,-1-1-3,-1 1-19,0 1-35,0 0 35,-2 0-60,-1 0-1,-1-1-10,2 0-57,2-1 62,0-1-50,1-2 6,-2-1 54,-1-3 20,1-1 35,0-3-5,3-1-14,3-4-41,2-3 11,1-4 2,3-5 35,1-2-9,3-3-79,2-2 15,0-2-38,0-2 7,-2-3 6,-3-3-13,-2-1 98,0 1-1,0 2 62,0 4 7,-1 6-100,0 5 3,-3 7-43,0 6-22,-1 6-34,1 5-3,1 5 16,0 3 3,-1 3 9,-2 3 8,-1 2-2,0 3 2,3 2-9,2 2-16,-14 10-43,0 4 20,3 2 9,4 3-4,8 1 31,9 0-36,12-1-16,10 1 14,9 1 30,10 5 18,7 5-20,7 5 8,7 5-30,7 0-1,8 0 36,9-1-13,9 0 34,-5-50-32,11 28 0,16 20-1,13-1 8,13-1-5,16-1-26,14-3 36,16-3-21,11-4-12,11-6 78,12-5-5,11-6-51,10-7 19,13-6-8,8-7-28,8-6 27,8-6 28,4-3 1,5-3 30,3-1 22,4-2 6,3-1 10,5 2 8,4-1-30,3-1-8,4-3-65,2-8 35,2-8 23,1-10 66,-2-13 50,-4-9 20,-3-10 29,-5-8-88,-8-5 0,-6-2-98,-9-1 5,-10-2-36,-11-2 5,-13-5 14,-13-4-23,-13-3 82,-13-2-61,-13 0 31,-17 1 57,-17 1-45,-18 2 45,-46 66-47,13-35-1,-20 40-30,10-41-1,-15 45-13,0 0 1,0-25-1,-4 30-16,-1 0-1,0 0 0,-4-19 1,2 20-15,-1 0 0,-1 1 0,-9-21 0,7 20-4,-1 1 0,0 0 1,-14-16-1,8 13-6,-1 1 1,-21-19 0,10 14-3,-31-20 0,-40-17 47,-12 5-82,-10 3 36,-12 7-11,-9 7-8,-12 10 30,-9 8-18,-11 12 15,-8 11-3,-9 13-74,-7 13 3,-6 13-155,-5 10-71,-5 10-242,-2 10-131,-3 11-76,-1 10-37,7 12-68,9 10-15,20 10-375,19 9 906,41-23-12828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04.4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7098.40625"/>
      <inkml:brushProperty name="anchorY" value="-87463.73438"/>
      <inkml:brushProperty name="scaleFactor" value="0.5"/>
    </inkml:brush>
  </inkml:definitions>
  <inkml:trace contextRef="#ctx0" brushRef="#br0">896 118 10538,'0'0'0,"-4"-11"3369,-2-13-4612,1-4 2055,3 1-1047,6 7 45,-3 21 181,-1-2-1,0 0 1,1 1 0,-1-1 0,0 1 0,1-1-1,-1 1 1,0-1 0,1 1 0,-1 0-1,1-1 1,-1 1 0,1-1 0,-1 1 0,1 0-1,-1 0 1,1-1 0,-1 1 0,1 0 0,1-1-1,-1 3-5,0-2 0,0 0 0,0 1 0,0-1 0,0 1 0,0-1 0,0 1 0,0-1 0,0 1 0,0 0 0,0-1 0,0 1 0,-1 0 0,2 1 0,18 28-132,1 24 79,-2 23 10,-2 25 62,-4 21 16,-3 22 84,-4 18 17,-2 16 104,0 13-5,0 13 10,2 13 77,3 5 53,3 0 73,3-10-22,2-13-14,1-16-151,2-15-44,1-15-82,0-13-90,-2-11 26,-1-7-74,-4-8 18,-4-6-26,-7-7-192,-6-7-86,-9-7-268,6-61 232,-10 27 0,9-36 4,-1 0 0,-11 19 0,9-22 24,0-1 0,-19 22 0,18-25-4,-1 0-1,0-1 1,-17 11 0,12-11-138,1 0 1,-30 11-1,27-15 90,-1 0 1,-32 6 0,30-9 94,-1-1 0,-30-1 0,32-3 297,-1 0-1,-35-9 1,34 5 66,0-2 0,-31-14 1,28 9 241,-46-32 1,42 24-93,-34-33-1,-24-37 10,9-10 74,11-1-56,13 4 30,13 13 94,13 17-72,12 20-113,10 18-40,7 29-169,-1 1 0,1 0 0,0-1 0,0 1 0,0-1 0,0 1 0,0 0 0,0-1 0,0 1 0,0 0 0,0-1 0,0 1 0,0-1 0,0 1 0,0 0 0,1-1 0,-1 1 0,0 0 0,0-1 0,0 1 0,0 0 0,1-1 0,-1 1-1,0 0 1,0-1 0,1 1 0,-1 0 0,0 0 0,0-1 0,1 1 0,0 0 2,0 0-1,-1 0 1,1 0-1,0 1 1,0-1-1,-1 0 0,1 0 1,0 1-1,0-1 1,-1 1-1,1-1 1,0 1-1,-1-1 0,1 1 1,-1-1-1,2 2 1,20 25 70,10 19-6,10 18-15,10 16-31,10 13-1,8 9 7,5 1-42,5-4 162,7-16 540,-68-70-486,0 0 1,38 21 0,-41-29-10,0 1 0,0 0 0,0-2 0,27 5 0,-24-7-20,1 0 0,-1-2 0,1 0-1,19-3 1,-12-1-56,-1-1 0,47-16 0,-32 8 122,51-27 0,46-34-76,1-15-1,-3-10-81,-8-5-19,-14-2-29,-16 1-5,-23 6 17,-58 73-49,19-41 1,-29 51-2,-1 0 1,0-1 0,4-21-1,-7 25-5,-2 0 0,1 1-1,-2-1 1,0-18-1,-2 19-6,1 1 1,-1 1-1,-1-1 0,0 0 0,-5-12 0,2 12-10,0-1-1,0 1 1,-1-1-1,-11-13 1,7 15-5,1-1 0,-1 1 0,0 1-1,-16-11 1,10 11-38,0-1 0,-1 2-1,-28-10 1,21 14-60,1 0-1,0 0 1,-36 0 0,19 6-84,1 1 1,-47 9 0,22 5-419,-84 32 0,-111 70-1382,-51 59 1690,41-11-12056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07.7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5802.71875"/>
      <inkml:brushProperty name="anchorY" value="-89843.14063"/>
      <inkml:brushProperty name="scaleFactor" value="0.5"/>
    </inkml:brush>
  </inkml:definitions>
  <inkml:trace contextRef="#ctx0" brushRef="#br0">121 77 7218,'-3'-6'2904,"-6"-8"-1652,-1-3-1152,-2 1 173,0 1-273,-1 7-151,0 8 37,-1 14-40,0 17 51,3 21 264,3 20-7,6 22 161,8 19 43,6 17-66,7 15 2,4 12-58,3 9-35,2 5 6,1 4-7,0 1-37,-2 2-27,-2-2 5,-1-2-14,-1-4 21,1-6 96,4-8-64,3-12-21,3-12-77,3-13-10,0-16-60,-1-16-6,-3-15 6,-5-14-146,-4-14-229,-8-11-45,-7-10-504,-9-8-88,-1-14 893,0-1 0,1 1-1,-1-1 1,1 1 0,-1-1 0,0 1 0,1-1 0,-1 0-1,0 1 1,1-1 0,-1 0 0,0 1 0,1-1-1,-1 0 1,0 0 0,0 0 0,1 0 0,-2 1 0,-27-2-276,-1-4-10999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08.1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7063.95313"/>
      <inkml:brushProperty name="anchorY" value="-93959.40625"/>
      <inkml:brushProperty name="scaleFactor" value="0.5"/>
    </inkml:brush>
  </inkml:definitions>
  <inkml:trace contextRef="#ctx0" brushRef="#br0">317 1189 6937,'0'0'0,"-10"-8"2353,-16-11-2614,-9-4 765,-5-1-360,-3 3-31,1 5 20,5 9-62,33 8-46,0-1-1,1 0 1,-1 0-1,0 1 1,0-1 0,-4 2-1,5-1-2,0 0 0,1 1 0,-1-1-1,0 0 1,1 1 0,0-1 0,-1 1-1,-1 2 1,1-2 5,1 1-1,0 0 0,0-1 1,0 1-1,0 0 0,1 0 1,-2 4-1,-7 29 234,10 10-1,9 8-62,10 4 11,12 2-25,-19-44-113,21 26 0,-19-28-14,0-1 1,18 13-1,-17-17 31,1 0 0,28 13-1,-25-15-2,1 0 0,31 5 0,-29-9 13,0-1-1,36-1 1,-30-3 1,0-1-1,29-7 1,-23 0 40,55-21 0,-48 13-20,45-27 0,41-43 157,-3-18-6,-9-14-119,-10-10 82,-13-5-115,-14-2 22,-16 3-10,-17 4-29,-36 95-60,6-51 0,-12 61-9,-2-1 0,-1-32 1,-2 43-15,0-1 0,0 0 0,-10-29 0,8 35-14,0 1 0,0-1 0,-1 0 0,0 1 0,-13-16 0,13 21-18,-1-2 0,0 1 0,0 0 0,0 0 0,0 1 0,-1 0-1,1 0 1,-11-5 0,6 7-14,0-1-1,1 1 0,-1 0 0,0 0 1,1 1-1,-21 1 0,7 5-94,2-1 0,1 1 0,-1 1 0,-23 9 0,-58 59-1250,-91 72 1,-91 83-11746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16.6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8230.65625"/>
      <inkml:brushProperty name="anchorY" value="-94102.21094"/>
      <inkml:brushProperty name="scaleFactor" value="0.5"/>
    </inkml:brush>
  </inkml:definitions>
  <inkml:trace contextRef="#ctx0" brushRef="#br0">1 325 10074,'0'0'0,"7"1"3169,17-1-3977,22-3 1154,25-6-348,26-7-34,24-11-51,20-8-348,12-8-15,6-5-331,-3-3-20,-12-1 645,-32 10-11488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18.0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0308.95313"/>
      <inkml:brushProperty name="anchorY" value="-94623.96875"/>
      <inkml:brushProperty name="scaleFactor" value="0.5"/>
    </inkml:brush>
  </inkml:definitions>
  <inkml:trace contextRef="#ctx0" brushRef="#br0">471 629 9314,'0'0'0,"-7"-3"3153,-13-1-3100,-8 1-141,-6 5 65,-6 8-49,-3 12 70,-3 14-2,0 17 12,-1 14-19,3 15 24,3 13-7,7 12 20,8 12 14,12 6-12,14 2-4,3-87-11,9 42 0,-4-49-1,15 46 0,-14-55 24,2 0 0,14 26 0,-13-30 17,1-1-1,21 26 1,-21-32 3,1 0 0,-1 0 0,22 14 0,-19-17-2,0-1-1,0 0 0,26 10 1,-24-14-5,1 1 0,0-2 0,29 4 0,-25-6-12,2-1 0,43-4 0,-40-2-12,1 0 1,37-12 0,-30 5 23,54-25 1,33-31 7,-6-13 11,-11-9 43,-13-5-51,-68 65-17,23-37 0,-30 40 15,19-43 0,-29 51-38,0-1 0,8-33 0,-12 38-2,-2-1-1,1 0 0,-1-23 1,-2 28 4,0-1 1,-2 0-1,1 1 0,-5-18 1,3 20-10,0 1 0,0-1 0,-1 1 0,0-1 0,-7-10 0,7 13-8,-1 0 0,0 0 0,0 0 0,0 1 0,-1 0 0,-7-6 0,7 6 5,-1 1-1,0 0 1,0 1-1,0-1 1,-14-4-1,14 7-10,0 0 0,-1-1-1,0 1 1,0 1 0,1 0-1,-10 0 1,8 2-8,0-1-1,-1 2 0,1-1 1,0 1-1,-11 5 1,10-2 3,0 0 1,0 0-1,1 1 0,-16 14 1,13-9-11,1 1 1,-1 0 0,-11 20-1,12-14-14,1 1 0,-14 34 0,15-27 7,-12 52 0,16-54-3,-2 57 0,7-60 10,0 1-1,6 32 1,-3-41 11,1 1 0,0 1 0,11 24 0,-10-30 5,0 1 0,1-1 0,0 0 0,1-1 0,8 9 0,-9-11-4,1 0 0,0 0 1,1 0-1,0-1 0,14 8 0,-12-8 5,0-1 0,1 0 1,0-1-1,19 5 0,-17-6 7,1 0 1,0-1 0,23 0-1,-21-2-11,1-1-1,30-5 1,-30 3 20,0-2 0,26-10 1,-27 9-17,0-2 1,22-14 0,-26 13-20,1 0 0,21-22-1,-24 20 22,0-1 1,16-25-1,-18 25-40,-1-2 1,-1 1 0,5-16-1,-6 14-3,-1 0 0,4-28 0,-6 26 11,-1 0 1,-1-26-1,-2 24-37,-8-38 1,5 37 35,-13-34 0,10 35 37,-16-29-1,-14-9 26,-3 13-25,3 12 13,4 13-51,6 13-14,27 5 40,-1 1-1,0 0 1,0 0 0,1 0-1,-1 0 1,0 1 0,1-1-1,-1 1 1,-3 1 0,4-3-1,1 2 1,-1-1-1,0 1 1,0-1-1,0 1 1,1 0-1,-1-1 0,0 1 1,1-1-1,-1 1 1,0 0-1,1 0 1,-1-1-1,0 3 1,1-3 2,-1 1-1,1 0 1,0 0 0,0 0 0,0 0 0,0-1-1,-1 1 1,1 0 0,0 0 0,0 0 0,1 0-1,-1 0 1,0 0 0,0 1 0,14 13-66,12-3 25,16-4 58,12-8-15,15-10 9,12-10 65,10-9-37,6-10 6,0-8-10,-4-7-46,-11-7 32,-14-3-4,-53 48-6,21-31-1,-27 35-8,-1-2 0,10-20 0,-15 27-9,0-1-1,0 0 0,-1 0 1,2-14-1,-3 17 8,0 0 1,-1 0-1,0 0 0,0 0 1,-1 1-1,1-1 0,-2-6 1,1 9-3,0-1 0,0 0 0,-1 0 0,1 0 0,-1 0 0,1 0 1,-1 0-1,0 1 0,0-1 0,-2-2 0,2 3 5,-1-1 1,0 1-1,0 0 0,0 0 0,0 0 0,0 0 0,0 1 0,-7-3 1,5 2-1,0 1 1,-1 0-1,1 0 1,0 0-1,-1 1 1,-6 0 0,4 0-5,-1 1 1,0 0 0,-15 4-1,16-2 5,-2 0 0,0 1 0,-11 6 0,15-5 1,-2 0 0,0 0 0,-11 12 0,15-12-2,0 0-1,0 0 1,0 1-1,0-1 1,-4 12 0,6-11 0,0 1 0,0-1 0,1 0 0,-1 1 1,1 0-1,0 8 0,2-6-4,0 1 0,0-1 1,1 1-1,4 16 0,-1-11-6,1 0-1,14 25 0,-8-20 15,26 33 0,28 19 0,17-3 22,12-4 14,9-5 44,3-3-39,-5-4 62,-10 0-83,-17 0-22,-61-41 4,0 1-1,15 16 0,-23-20 2,0-1 0,-1 0 0,0 0 0,8 19 0,-10-19 4,0 0 0,0 0 0,-1 1 0,-1-1-1,2 15 1,-3-14-9,-1 1 0,1 0 0,-1-1 0,-1 1 0,-3 10 0,1-7 13,0 1 0,-1-1-1,-11 18 1,8-16-3,-2 1-1,-18 20 1,15-19 64,-31 26 1,28-29 30,-29 20-1,31-25 0,-31 15 0,39-22-85,-1 1-1,-1-1 0,1 0 1,-15 2-1,20-4-14,-1 1-1,0-1 1,0 0 0,0-1-1,0 1 1,0 0 0,0-1-1,0 0 1,0 0 0,-5-2-1,6 1-4,0 1-1,0-1 0,0 1 0,1-1 0,-1 0 0,0 0 0,1 0 0,-1 0 0,1 0 0,-1 0 1,1 0-1,0 0 0,-1-4 0,-1-1-11,2-1 0,-1 1 0,1 0 0,0 0 0,0-13 0,1-2 22,6-37 0,13-48-22,11-21 30,11-17 13,7-12-31,4-4 20,3 1-25,-1 8 35,-3 13 120,-4 15-71,-8 17 67,-8 15-35,-8 16-74,-10 15 4,-6 16-36,-7 15-3,-4 15-76,4 15 72,0 0 0,0 0 0,0-1 0,0 1 0,0 0 0,0 0 0,-1 0 1,1 0-1,0 0 0,0 0 0,0 0 0,0 0 0,0 0 0,-1 0 0,1 0 1,0 0-1,0-1 0,0 1 0,0 0 0,0 0 0,-1 0 0,1 0 0,0 0 0,0 0 1,0 0-1,0 1 0,0-1 0,-1 0 0,1 0 0,0 0 0,0 0 0,0 0 1,0 0-1,0 0 0,-1 0 0,1 0 0,0 0 0,0 0 0,0 0 0,0 1 1,0-1-1,0 0 0,0 0 0,-1 0 0,1 0 0,0 0 0,0 0 0,0 1 0,0-1 1,-7 24-30,-3 24-43,1 32 89,-1 33-8,3 36-41,4 29 34,7 20-292,10 4-1,10-13-91,12-24 19,-25-128 264,25 57 0,-28-76 40,2 1 0,0-1 0,16 22 0,-21-32 35,2 1 0,0-1-1,0 0 1,1-1-1,14 12 1,-18-16 6,0 0 1,1 0-1,-1 0 0,1-1 0,0 0 0,0 1 1,0-2-1,0 1 0,8 1 0,-11-3-8,1 1 0,1-1 0,-1 0 0,0 0 0,1 0 0,-1-1 0,0 1 0,1-1 0,-1 0 0,0 0 0,0 0-1,0 0 1,4-2 0,-4 1-13,1 0 0,0-1-1,-1 0 1,1 0 0,-1 0-1,0 0 1,0 0-1,0-1 1,0 1 0,2-5-1,-1 0-111,0 0-1,0 0 1,-1-1-1,0 0 1,3-13-1,-3 5-221,0-1 0,0-32 0,-5 26-255,-7-52 1,1 40 410,-13-40 0,-11-19-9548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18.1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3976.8125"/>
      <inkml:brushProperty name="anchorY" value="-96000.05469"/>
      <inkml:brushProperty name="scaleFactor" value="0.5"/>
    </inkml:brush>
  </inkml:definitions>
  <inkml:trace contextRef="#ctx0" brushRef="#br0">5 0 7914,'-3'6'2600,"2"10"-3033,5 8 885,15 7-345,-12-24-67,0 0 0,15 12 0,-9-12-15,0 0 0,21 10 1,-11-10-30,37 9 0,-26-11-138,40 2 0,55-10-268,18-16 294,-21-3-11533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18.6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5531.51563"/>
      <inkml:brushProperty name="anchorY" value="-96978.71094"/>
      <inkml:brushProperty name="scaleFactor" value="0.5"/>
    </inkml:brush>
  </inkml:definitions>
  <inkml:trace contextRef="#ctx0" brushRef="#br0">1 1 8666,'0'2'2968,"2"4"-3145,2 5 721,0 2-352,2 3-38,1 2-32,-1 0-63,-1-2-31,-2-2-25,-1-3 19,-3-4 38,0-3 111,-1-3 140,-1-1-59,1-1 41,-1-5-109,-1-12-165,1-2 60,2-2-90,3 3-84,1 4-90,2 5-142,-1 3-241,0 4-57,-2 1-306,-4-8-2571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48.9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2214 9989,'4'1'457,"1"1"1,-1-2 0,1 1 0,-1 0 0,1-1 0,-1 0 0,1 0 0,0 0-1,-1 0 1,1-1 0,5-1 0,-8 1-291,0 0 0,1 0 1,-1 0-1,1-1 0,-1 1 0,0-1 0,0 1 0,0-1 1,0 0-1,0 1 0,0-1 0,0 0 0,-1 0 0,1-1 1,-1 1-1,0 0 0,1 0 0,-1-1 0,0 1 0,0-1 1,1-3-1,3-17-168,-1-1 0,-1 1 0,-1-1 0,-1 0 0,-2-27 0,0 7-12,1 25-47,-1-1 0,-1 1 0,-1 0 0,-5-18-1,7 30-57,-1 1-1,0-1 1,0 1-1,-1 0 1,0 0-1,0 0 1,0 0-1,-1 1 1,0-1-1,0 1 1,0 0-1,-1 0 1,0 1-1,-9-8 1,12 10 38,0 1 0,0 0 0,0 0 0,0 0 0,0 1 0,-1-1 1,1 0-1,0 1 0,-1 0 0,1-1 0,0 1 0,0 0 0,-1 0 0,1 0 1,0 0-1,-1 1 0,1-1 0,0 1 0,0-1 0,-1 1 0,1 0 0,0 0 0,0 0 1,0 0-1,0 0 0,0 0 0,0 1 0,0-1 0,0 1 0,-1 1 0,-3 4-29,0-1 1,0 1-1,1-1 0,0 1 0,1 1 0,-6 11 0,4-7 79,2 0 1,0 1-1,0-1 1,1 1-1,0 0 1,0 17-1,1-4 22,2 0-1,4 32 1,-2-36 42,2 0-1,1-1 1,0 1 0,2-1 0,0 0-1,1-1 1,1 1 0,1-2-1,1 1 1,1-2 0,0 1 0,2-2-1,29 31 1,-37-41 56,2-2-1,-1 1 1,1-1-1,-1 0 1,1-1-1,1 0 1,-1 0-1,1-1 1,-1 0-1,11 2 1,-5-2 148,1-1 1,-1-1 0,1 0 0,-1-1-1,25-3 1,-19 1-35,-1-2 1,0-1-1,0 0 0,-1-1 1,0-2-1,0 1 0,0-2 0,-1 0 1,0-1-1,-1-1 0,0-1 0,-1 0 1,0-1-1,-1 0 0,24-30 0,-8 1 84,44-81 0,11-54-30,-62 129-195,-12 22-35,0-1-1,-1 0 1,-2 0 0,-1-1 0,-1 0 0,4-46 0,-8 5 21,-2-1 0,-17-131 0,1 110-87,-45-148 1,36 160-137,24 73 132,-1-3-22,2 9 60,0 0 0,0 0 0,0 0 0,0-1-1,-1 1 1,1 0 0,0 0 0,0 0 0,0 0 0,0 0 0,0 0 0,0 0-1,0-1 1,0 1 0,0 0 0,-1 0 0,1 0 0,0 0 0,0 0 0,0 0 0,0 0-1,0 0 1,-1 0 0,1 0 0,0 0 0,0 0 0,0 0 0,0 0 0,0 0-1,0 0 1,-1 0 0,1 0 0,0 0 0,0 0 0,0 0 0,0 0 0,0 0 0,-1 0-1,0 6-139,10 116-251,24 247 125,28-4 87,-57-341 161,20 99-87,-18-101 78,1 1-1,0-1 1,14 25 0,-20-44 27,1 1 0,0 0 0,0-1 1,1 0-1,-1 1 0,1-1 0,-1 0 0,6 4 0,-6-6 14,0 0 0,-1 0-1,1 0 1,0 0-1,0-1 1,0 1-1,-1-1 1,1 1-1,0-1 1,0 0-1,0 1 1,0-1-1,0 0 1,0 0-1,0-1 1,0 1-1,0 0 1,3-2 0,-3 2 6,0-1 0,1 0 0,-1 0 1,0 0-1,0-1 0,0 1 1,0 0-1,0-1 0,-1 1 0,1-1 1,0 0-1,-1 0 0,1 1 1,-1-1-1,1 0 0,-1 0 1,1-3-1,3-5 50,-1 0-1,5-16 1,-7 19-34,30-125 254,-5 14-265,-25 112-33,0 0 0,0 0 0,0 0 0,1 1 0,-1-1 0,1 1 0,5-6 0,-7 10 6,0 0 0,-1 0 0,1 0 0,0 0 0,0 0 0,1 1 0,-1-1 0,0 0 0,0 1 0,0-1 0,0 1 0,0-1 0,1 1 0,-1-1 0,0 1 0,2 0 0,-1 0-1,0 0 0,-1 0 1,1 0-1,0 1 0,0-1 0,-1 1 0,1-1 0,0 1 0,0 0 0,-1-1 0,1 1 0,-1 0 1,1 0-1,1 2 0,9 7-15,-1 0 0,0 0 0,-1 1 0,11 13 0,32 53 1,-21-29 21,-24-36 1,3 4-1,24 28 1,-31-40 3,0 0-1,0 0 1,0-1 0,0 0 0,1 0 0,-1 0 0,1 0 0,0 0 0,0-1-1,0 0 1,9 3 0,-9-4 6,0 0 0,0-1 0,0 1 0,0-1-1,0 0 1,0 0 0,0 0 0,0-1 0,1 0 0,-1 0 0,-1 0-1,1-1 1,0 1 0,0-1 0,0 0 0,-1-1 0,1 1 0,-1-1-1,0 0 1,0 0 0,0 0 0,7-8 0,-6 6 3,8-7 18,0-1 1,-1-1 0,0 0-1,-2 0 1,13-22 0,-10 12 0,-1-2 1,-1 1 0,15-53-1,9-120 46,-21 149-99,-13 46 13,0-1-1,1 0 1,0 1-1,-1-1 0,1 1 1,1 0-1,-1-1 1,0 1-1,1 0 1,3-3-1,-5 6 2,-1-1-1,1 1 1,0 0 0,0-1-1,0 1 1,0 0 0,-1-1 0,1 1-1,0 0 1,0 0 0,0 0-1,0 0 1,0 0 0,0 0-1,0 0 1,0 0 0,-1 0-1,1 0 1,0 1 0,0-1 0,0 0-1,0 0 1,0 1 0,0-1-1,-1 1 1,1-1 0,0 1-1,0-1 1,-1 1 0,1-1-1,0 1 1,-1 0 0,1 0 0,4 4-16,0 1 0,-1-1 0,6 9 0,-3-3 3,-1-4 8,6 9-13,2 0 1,18 18 0,-27-30 23,-1 0 0,1 0 0,0-1 0,0 1 1,0-1-1,1-1 0,-1 1 0,1-1 0,-1 0 0,1 0 0,0 0 1,10 1-1,-6-2 8,0-1-1,-1 0 1,1 0 0,0 0 0,0-2 0,0 1 0,-1-1-1,1 0 1,-1-1 0,1 0 0,-1-1 0,0 0 0,0 0-1,-1-1 1,12-8 0,2-4 14,-1-1 0,0-2-1,22-26 1,50-73 32,-74 93-45,21-27 24,-2-1 0,44-87 0,-55 83 7,-3-1-1,22-80 0,-38 109-21,34-145 16,-32 126-44,4-82 1,-15-101-8,-3 201 22,2 25 14,1 0 0,1-1 0,-1 1 0,1-1 0,0-7 0,0 14-17,0 0 0,0-1 0,0 1 1,0 0-1,0 0 0,0 0 0,0 0 0,0 0 1,0-1-1,0 1 0,0 0 0,0 0 0,0 0 1,0 0-1,0-1 0,0 1 0,0 0 0,0 0 1,0 0-1,0 0 0,0 0 0,0-1 1,0 1-1,1 0 0,-1 0 0,0 0 0,0 0 1,0 0-1,0 0 0,0-1 0,0 1 0,0 0 1,1 0-1,-1 0 0,0 0 0,0 0 0,0 0 1,0 0-1,0 0 0,1 0 0,-1 0 0,0 0 1,0 0-1,0 0 0,0 0 0,1 0 1,-1 0-1,0 0 0,0 0 0,0 0 0,0 0 1,0 0-1,1 0 0,-1 0 0,0 0 0,0 0 1,0 0-1,0 0 0,7 8-8,2 11-34,-1-1-1,0 1 1,-1 0 0,4 22 0,1 0-17,29 98-452,-6 2 0,18 146 1,-49-249 295,10 64-613,-1 143 0,-13-244 825,0 2 74,0 0 0,0 0-1,0 0 1,-1 0 0,1 0 0,-1-1 0,1 1-1,-1 0 1,0 0 0,0 0 0,0-1 0,-3 6-1,4-8-52,-1 0-1,1 0 1,0 0-1,0 0 1,-1 0-1,1 0 0,0 0 1,0 0-1,-1 0 1,1 0-1,0 0 1,0 0-1,-1 0 0,1 0 1,0 0-1,0 0 1,-1 0-1,1 0 0,0 0 1,0 0-1,-1 0 1,1 0-1,0 0 1,0 0-1,-1-1 0,1 1 1,0 0-1,0 0 1,0 0-1,0 0 1,-1-1-1,1 1 0,0 0 1,0 0-1,0 0 1,0-1-1,0 1 1,-1 0-1,1 0 0,0-1 1,0 1-1,0 0 1,0 0-1,0-1 0,0 1 1,0 0-1,0 0 1,0-1-1,-4-12 347,3 2-354,0 1 0,1-1 0,0 0 0,1 1 0,0-1 0,1 1 0,0-1 0,0 1-1,6-12 1,-6 15-78,1 0 0,0 1 0,0 0 0,1-1 0,-1 1 0,2 0 0,-1 1 0,1-1 0,-1 1 0,1 0 0,1 0 0,-1 0-1,1 1 1,9-6 0,-1 4-64,1-1-1,0 2 1,0 0-1,0 1 0,1 1 1,0 0-1,-1 1 0,1 1 1,30 1-1,-29 1-526,1 0 0,-1 2 0,0 0 0,0 1 0,0 0 0,-1 2 0,1 0 0,27 15 0,-9 4-3010,-8 0-3602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18.8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6413.07813"/>
      <inkml:brushProperty name="anchorY" value="-97822.73438"/>
      <inkml:brushProperty name="scaleFactor" value="0.5"/>
    </inkml:brush>
  </inkml:definitions>
  <inkml:trace contextRef="#ctx0" brushRef="#br0">157 254 4505,'0'0'0,"-6"-5"1944,-9-4-1166,-5-2-59,-3 1-345,-1 2-56,2 3-121,3 4 55,5 5-6,4 3 46,6 4 110,7 2 39,7 2 63,9 1 9,13-3-98,12-3-52,15-6-141,12-7-52,11-7-54,8-9-43,5-6-32,2-5-14,1-1-28,-4-1 42,-5 2-42,-10 3 22,-12 2-90,-11 5-171,-11 3-423,-10 3-156,-6 0 568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20.2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8316.85938"/>
      <inkml:brushProperty name="anchorY" value="-98405.24219"/>
      <inkml:brushProperty name="scaleFactor" value="0.5"/>
    </inkml:brush>
  </inkml:definitions>
  <inkml:trace contextRef="#ctx0" brushRef="#br0">65 1281 12339,'0'0'0,"14"-13"3600,8-2-5161,-1 11 1511,-20 6 30,0-2-1,0 0 0,1 1 0,-1-1 0,0 1 1,0 0-1,1-1 0,-1 1 0,0 0 0,0 0 1,0 0-1,0 0 0,0 0 0,2 2 0,-1 2-16,0-1 0,0 1 0,0-1 0,-1 1 1,1-1-1,0 6 0,0 8-38,1 30 0,-6 45-18,-9 25 25,-6 17 0,-4 7 41,0-2-47,2-17 71,4-21 35,4-28 253,4-26 83,2-23 32,6-24-392,0-1 1,0 0-1,0 0 0,0 1 0,0-1 0,0 0 0,0 0 0,0 0 0,0 0 0,0 1 0,0-1 0,0 0 1,0 0-1,0 0 0,0 1 0,0-1 0,-1 0 0,1 0 0,0 0 0,0 0 0,0 0 0,0 1 0,0-1 1,0 0-1,-1 0 0,1 0 0,0 0 0,0 0 0,0 0 0,0 0 0,-1 1 0,1-1 0,0 0 0,0 0 1,0 0-1,0 0 0,-1 0 0,1 0 0,0 0 0,0 0 0,0 0 0,-1 0 0,1 0 0,0 0 0,-6-13 151,1-18-83,2-18-48,3-19 24,4-18-90,6-15 52,7-16-8,8-12-28,8-8 57,9-4-46,8 3-3,9 10 56,6 15-18,4 16 36,-49 73-15,31-29 0,-34 37-46,37-25 0,-42 33-2,2 0 0,27-12 0,-31 16-7,0 0 1,0 1-1,1 1 1,12-2-1,-17 3-3,2 1-1,-1 0 1,0 0 0,0 0-1,14 4 1,-16-3 6,1 0 1,0 1-1,0 1 0,-1-1 1,0 1-1,9 5 0,-9-5 0,-1 1 0,1 0-1,-1 0 1,0 0 0,0 0 0,6 10 0,-6-8 8,0 0 0,-1 1 0,0 0 0,0 1 0,2 7 0,-3-6-40,0 1 0,-1-1 0,0 1 0,0 13 0,-2-10 4,0 0-1,-1 1 0,-4 14 1,0-11-36,0 1 0,-10 21-1,4-16-56,-20 29-1,-25 23 124,-11-5-69,-5-8 80,0-10 15,7-11 8,10-13-35,15-9-26,15-6-32,16-6-14,10-6 79,0-1-1,0 0 1,0 0-1,0 0 0,0 1 1,0-1-1,0 0 1,0 0-1,0 0 0,0 1 1,0-1-1,0 0 1,0 0-1,0 0 0,1 0 1,-1 1-1,0-1 1,0 0-1,0 0 1,0 0-1,0 0 0,1 0 1,-1 0-1,0 1 1,0-1-1,0 0 0,0 0 1,1 0-1,-1 0 1,0 0-1,0 0 0,0 0 1,0 0-1,1 0 1,-1 0-1,0 0 0,0 0 1,1 0-1,21 6 108,16 1 44,17 6 27,15 6-64,12 9-62,10 10-4,3 8-53,-2 8 2,-7 7-5,-13 5-29,-59-50 27,0 1-1,14 20 1,-21-24-1,1 0-1,-2 1 1,9 20 0,-12-24 4,0 1 0,-1 0 0,0 0 0,1 20 0,-3-20 7,0-1 0,-1 1 0,0 0 0,-6 20-1,4-20 7,-1-1-1,-1 1 1,0-1-1,-10 18 0,7-16 10,-1 0 0,0 0 0,-15 15 0,12-16 10,-1 0 0,-28 19 0,24-20 0,-1 0-1,-23 9 1,22-11 14,-41 10 0,40-13 0,-39 3 0,42-7-41,-1-1 0,-20-2-1,22 0-13,0 0 0,-19-6 0,24 4-79,-1 0 0,1-1 1,-13-7-1,14 7 13,1-1-1,0 0 1,-12-12 0,14 12-12,0-2 0,0 1 0,-9-16 0,10 14 1,1 0 1,0-1 0,-5-13-1,7 14 49,1 0 0,-1 0-1,-1-18 1,4 18-3,-1 1 1,2-1-1,-1 0 0,3-10 1,-2 12-25,1-1 0,1 0 0,-1 1 0,7-12 0,-5 11 2,1 1-1,0-1 0,0 1 0,8-8 0,-6 8-8,0 0 0,1 0 0,14-8 0,-10 7-35,1 1 0,18-8 0,-12 8 33,30-7-1,29-2-72,11 5 55,8-1 97,5-3 99,3-5 54,-2-8 34,-5-4 9,-10-4 12,-11-1-29,-15 3 102,-16 4-49,-18 6-28,-26 22-190,-1 1 0,0 0 0,0 0 0,0-1 0,0 1 0,0-1 0,-1 1 0,1-1 0,0 1 0,-1-1 0,1-2 0,0 4-12,-1 0 0,0-1 0,0 1 0,0-1 0,0 1 0,0-1-1,0 1 1,-1-1 0,1 1 0,0-1 0,0 1 0,0-1 0,0 1 0,0-1 0,-1 1 0,1 0 0,0-1-1,0 1 1,-1-1 0,1 1 0,0 0 0,-1-1 0,1 1 0,-1 0 0,1-1 0,0 1 0,-1-1 0,-1 1 0,0-1 1,0 1-1,1-1 1,-1 1-1,0-1 1,0 1-1,0 0 1,0 0-1,-3 0 1,-30 7 12,-12 12-25,-10 13 14,-5 12 14,-2 13-24,2 9 37,7 8-30,9 0-27,14-5-40,14-11 65,16-52 8,1 0 0,1 0 0,-1 0-1,1 0 1,0 8 0,0-11 0,1-1 0,-1 1 0,1-1 0,-1 1 0,1-1 0,0 0 0,0 1 0,0-1 0,0 0 0,3 4 1,-3-5 1,0 0 1,0 1 0,0-1 0,0 0 0,0 0 0,1 0-1,-1-1 1,0 1 0,1 0 0,-1 0 0,1-1 0,-1 1-1,1-1 1,-1 1 0,3 0 0,-1-1 4,0 0 1,0 0-1,1 0 1,-1 0-1,0-1 1,0 1 0,1-1-1,4-1 1,0-1 7,0-1 0,-1 0 1,14-8-1,32-29 45,6-18 11,6-14 2,3-11 46,2-10 80,1-11-66,0-11 8,-1-14-66,-2-15-78,0-16 8,-2-14-11,-3-8 102,-4-5 54,-9 9 187,-9 15-6,-10 25 44,-10 29-58,-10 36-278,-7 35-7,-6 36-62,-2 9-19,-11 37-28,-10 47 114,-9 44-56,-5 40 32,-4 33-24,4 25-12,4 12 30,9 1-28,10-9 36,11-18 9,10-21-11,6-26 15,5-26 14,2-26-50,-1-26-68,0-22-310,-3-21-105,-3-20-218,-1-19-111,-10-11 755,1-1 1,-1 1-1,1 0 1,-1 0-1,1-1 1,-1 1-1,1 0 1,-1-1-1,1 1 1,-1 0-1,0-1 1,1 1-1,-1 0 1,0-1-1,1 1 1,-1-1-1,0 1 1,1-1-1,-1 1 1,0-1-1,0 1 1,0-1-1,1 1 1,-1-1-1,11-33-155,-2-3-14108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21.0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1146"/>
      <inkml:brushProperty name="anchorY" value="-100606.60938"/>
      <inkml:brushProperty name="scaleFactor" value="0.5"/>
    </inkml:brush>
  </inkml:definitions>
  <inkml:trace contextRef="#ctx0" brushRef="#br0">492 230 4657,'0'0'0,"6"-9"2312,11-13-120,7-7-2450,6-4 665,2-1-403,-1 3-7,-5 5-30,-4 5 33,-5 7-3,-5 5 21,-3 8 79,-3 6 72,-6 11 266,-4 12 73,-11 19 150,-9 23-33,-13 27-59,-12 29-44,-9 30-85,-11 26-49,-9 22-228,-4 11 29,3-5-165,7-18 8,15-30 16,14-33-40,13-36-165,12-31-47,10-29-345,8-24-203,9-26-163,8-21 90,9-25 296,7-19 172,7-17 368,8-14-19,6-9 12,5-6 16,5 2 33,3 6 9,0 13 139,-2 16 66,-4 20 46,-5 17-1,-7 16-20,-6 15-76,-9 14-63,-31 8-140,-1 1 1,1 0-1,-1 0 1,1 0 0,-1 1-1,1-1 1,-1 0-1,1 1 1,2 1 0,-4-1-10,1 0 1,0 0 0,0 0 0,-1 0-1,1 0 1,-1 0 0,1 0 0,-1 1 0,0-1-1,0 1 1,2 2 0,0 0 4,-2 0 1,1-1-1,0 1 0,-1 0 1,0 0-1,1 6 0,1 41 86,-9 18-59,-8 19 19,-5 12 67,0 6 92,4-3 62,7-9 179,8-11-23,9-16-35,-7-57-261,1 1-1,8 20 1,-9-27-85,0 1 0,1 0 1,-1 0-1,1-1 0,6 8 1,-7-10-23,0 0 1,1 0 0,-1 0-1,0 0 1,1 0-1,-1-1 1,1 1 0,-1-1-1,5 2 1,-5-3-11,0 1 0,1 0 0,-1-1 0,1 0 0,0 1 0,-1-1 0,1 0 0,-1 0 0,1 0 0,3-2 0,-1 2 6,-1-2-1,1 1 1,-1-1 0,0 1-1,1-1 1,3-3-1,29-23 40,-1-10-4,-2-11-36,-3-7 42,-5-5-34,-4-5-18,-4 2 44,-4 5-53,-3 10-49,-2 13-15,-1 15-66,-8 21 121,1 0-1,-1 0 1,0 0 0,0 0 0,0-1-1,0 1 1,1 0 0,-1 0 0,0-1-1,0 1 1,0 0 0,1 0 0,-1 0-1,0 0 1,0 0 0,1-1 0,-1 1-1,0 0 1,0 0 0,1 0 0,-1 0-1,0 0 1,1 0 0,-1 0 0,0 0-1,0 0 1,1 0 0,-1 0 0,0 0-1,1 0 1,-1 0 0,0 0 0,0 0-1,1 0 1,-1 1 0,1-1 0,8 9 0,1 7-40,10 21 28,14 19 36,17 16-66,14 2 60,-42-55-12,33 27 0,-36-33-3,1 0 0,25 11 0,-27-17 26,0 0 1,38 9-1,-36-12-1,-1-1 0,39 1 0,-37-5 14,0-1 0,37-7 1,-33 4 28,51-20 0,-53 14-20,0-1 1,25-15-1,-27 12-12,0-1 0,21-20 0,-26 19 7,1-1 1,20-28-1,-25 26-6,1-1 1,14-31-1,-18 29-14,0-1 1,8-31-1,-11 26 12,7-52 1,-8-38-119,-11-8 23,-11-5-73,-12 1 14,-9 9-26,23 87 28,-20-38 1,22 55-118,0-2 0,-23-27 0,25 36-36,0 0 1,-2 0-1,-22-17 1,25 23 239,1-1 1,-1 1-1,0 1 0,-1 0 1,1 0-1,-11-2 0,1-2-7857,8 6 3944,-22-3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23.3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3408.26563"/>
      <inkml:brushProperty name="anchorY" value="-101278.92969"/>
      <inkml:brushProperty name="scaleFactor" value="0.5"/>
    </inkml:brush>
  </inkml:definitions>
  <inkml:trace contextRef="#ctx0" brushRef="#br0">0 694 9522,'3'-1'3225,"9"-5"-3380,12-4 536,19-6-313,45-11 94,22-4-182,20-5 73,14-1-31,5-3-6,2-2 1,-8 2-20,-12 2-3,-16 4-76,-18 5-26,-21 5-147,-17 3 18,-16 3-7,-13 1-52,-7-2-51,-4-6-100,2-9-313,3-11-125,6-10 691,-4 7-10734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25.6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5945.53125"/>
      <inkml:brushProperty name="anchorY" value="-101432.52344"/>
      <inkml:brushProperty name="scaleFactor" value="0.5"/>
    </inkml:brush>
  </inkml:definitions>
  <inkml:trace contextRef="#ctx0" brushRef="#br0">15 1221 6977,'-1'-2'2409,"-2"-2"-2530,1 0 573,-1 1-291,1 0-57,1 2-44,0 0-16,0 0 0,1 1 62,1 4 120,10 18-2,6 15 124,4 17-37,4 18-75,1 15 7,0 14-139,-2 11-21,0 6-41,0 1 4,-1-9 12,-2-14-4,-2-21 2,-4-21 140,-4-20 202,-5-17-1,-6-15 39,-3-13-158,-3-15-222,-2-14 46,-1-16-112,0-14 49,1-12 28,0-12-85,4-11 38,3-9-41,9-8 9,10-4 15,11 2 31,11 4 21,9 10 53,6 12-31,6 13 79,-42 62-93,26-24 0,-30 34-58,1 1 0,23-15 1,-25 18 13,1 1 1,29-11 0,-31 16-34,-1-1 0,1 1 0,25-2 1,-25 5 11,0-1 0,0 2 0,25 4 0,-24-2-5,0 0 0,-1 1 1,21 10-1,-18-7-4,-1 1 0,26 19 0,-25-15 4,0 1 0,16 18-1,-14-12-37,21 30 0,-22-25 37,14 29 1,9 30-42,-9 2-18,-8 0 63,-10-6-20,-10-5 36,-4-58-11,-1 0 1,-3 18-1,2-21 5,-1 0 0,-9 21-1,7-23-6,1 0 0,-2 0 0,-8 10 0,6-9-4,0-1 0,-18 14-1,14-13 37,-28 18 0,-21 5-22,-4-5-18,-1-4 15,2-3-44,3-1-73,8 1 47,7 1-39,10 1-46,12 3 41,24-26 97,-1 1 0,1 0 0,0 0 1,-1-1-1,1 1 0,0 0 0,-1 6 0,2-6 5,0 0-1,0-1 1,0 1-1,0 0 1,1-1-1,-1 1 1,0 0-1,1-1 0,1 4 1,0-2 3,0-1 1,0 1-1,0-1 0,1 0 1,-1 0-1,1 0 0,3 3 1,0-1 1,0 0 0,1 0 1,13 7-1,-8-7-10,1 0 1,20 5-1,-11-5 15,32 2 0,37-7 11,9-12 45,6-13-2,3-10 5,0-10-27,-2-6-11,-5-4-7,-7-3-29,-11 0 35,-12 0 35,-16 0 18,-43 43-2,16-26 1,-22 31-41,-1-1 0,8-21 0,-10 23-11,-1 0 0,-1 0 0,2-15 0,-2 17-19,-2 0 0,0-1 0,0 1 0,-1-10 0,0 11-3,0-1-1,0 1 0,-1-1 0,-3-8 0,2 11-8,1-1 0,-1 0 0,0 0 0,0 0 0,-4-4 0,4 5 0,-1 0 0,0 0 0,0 1 0,-1-1 0,-4-2 0,4 3 1,0 0 1,-1 0-1,0 1 0,-8-3 1,7 3-11,0 1 0,-1 0 1,-12-1-1,-26 8 1,-2 11-51,36-11 55,1 1 0,-15 10 1,-22 27-52,34-28 22,-18 26-1,19-22 3,-13 27 0,17-25-2,-11 31 0,15-33 9,-7 36 1,11-42 11,0 1-1,2 29 1,1-34 15,-1 2 0,2-1 0,-1-1 0,6 14 0,-4-17 6,0 1-1,0 0 0,1-1 1,0 0-1,10 12 0,-8-12-2,0-1 0,0 0 0,1 0 0,0 0 0,12 6 0,-9-7 5,0-1 0,0 1 0,0-2 0,20 5 0,-14-6 8,1 0 1,0-1 0,20-1-1,-13-2 9,0-1-1,28-7 1,-16 1 14,38-16 0,42-26 8,3-15-19,-5-15 4,-6-10 15,-11-9 41,-11-5-20,-15-3-10,-14-6 5,-43 75-36,11-41 1,1-45 44,-14-3 30,-12-1-35,-12 2 79,-8 7 23,-7 8 52,-2 12 47,-1 16-82,3 18-56,3 21-182,4 19-2,18 26 54,1 0 1,-1-1-1,1 1 1,-1-1-1,1 1 1,-1 0-1,1 0 1,-1-1-1,1 1 1,-1 0-1,1 0 1,-1 0-1,1-1 1,-1 1-1,1 0 1,-1 0-1,0 0 1,1 0-1,-1 0 1,1 0-1,-1 0 1,1 0-1,-1 0 1,0 1-1,1-1 1,-1 0-1,1 0 1,-2 1-1,1 0-7,-1 0-1,1 0 1,0 1 0,0-1-1,-1 1 1,1-1-1,0 1 1,0-1-1,0 1 1,1 0-1,-2 2 1,-13 42-8,1 21-27,0 20-16,2 16 48,3 15-34,6 12 10,8 9 17,8 5 22,11-3 5,12-5 0,13-11 12,-31-89-16,27 41 1,-26-50 11,37 42 0,-35-46 1,43 35 1,-41-40 13,45 27 0,-45-32-21,47 19-1,-47-24 12,46 11 1,-46-14-5,44 2 0,-46-7 8,1 0 1,23-4-1,-24 1 34,41-12 0,-40 8 5,34-17-1,-35 14 16,29-20-1,-32 17 22,26-23-1,9-18 135,-41 38-110,17-26 0,2-18 105,-10-3-104,-8 0-9,-9-2-98,-7 0-6,-6-1-6,-6 0-42,-6 4 2,-6 5-21,20 47 27,-1-1-1,-12-14 1,14 20 10,0-1 0,-1 0-1,1 1 1,-11-6 0,11 8 5,-1 0-1,1 1 1,0-1 0,-1 1-1,-11-2 1,11 4-3,0-1 0,0 1 1,0 0-1,-1 0 0,-11 3 0,11 0 1,-1-1 0,1 1 0,0 0 0,-1 1 0,-6 4 0,3-1-2,1 1 0,-1 1-1,-10 10 1,9-6-46,0 1 0,-14 19-1,13-12-28,-17 31 0,19-29-36,-12 35-1,16-33 8,-7 33-1,11-38 48,-2 39-1,6-43 35,0 1-1,4 23 1,-2-30 34,0 1-1,1 0 0,8 18 1,-8-21-5,1 0 0,0 0 1,1-1-1,9 12 1,-9-13 12,1-1 0,-1 1 0,1-1 0,0-1 0,9 7 0,-7-7-1,-1 0 0,1 0 0,1-1 0,13 4 0,-11-4 17,-1-1 0,1-1 0,20 1 0,-17-2 8,1-1 1,23-5 0,-21 3 13,35-13 0,-33 8 16,28-15 0,14-16 9,-6-7 33,-7-3-29,-8-1-11,-8-1 21,-6 0-36,-6 0 39,-5 0-12,-4 4 4,-3 7 0,-4 8-74,-2 9 2,-2 9-118,0 6 12,0 4-40,-1 4 16,3 9 58,9 19 29,7 10 43,10 8-7,10 2 45,11-2-12,-34-34-5,28 16 0,-26-20-21,32 14 1,-32-16 24,36 7 1,-36-11-4,37 2 0,-36-4 15,34-5 0,-33 2 16,30-9 0,14-13 17,-5-7-4,-8-7-9,-6-7 0,-7-5 37,-8-7-21,-7-4-10,-8-4 13,-8 1-5,-5 7 1,-5 10-28,-2 14-58,0 16-171,6 17 181,0 1 1,0 0 0,0 0-1,0 0 1,-1 0-1,1 0 1,0-1 0,0 1-1,0 0 1,0 0-1,0 0 1,0 0 0,0 0-1,0-1 1,-1 1-1,1 0 1,0 0 0,0 0-1,0 0 1,0 0-1,0 0 1,-1 0 0,1 0-1,0 0 1,0 0-1,0 0 1,0 0 0,-1 0-1,1 0 1,0 0-1,0 0 1,0 0-1,-1 0 1,1 0 0,0 0-1,0 0 1,0 0-1,0 0 1,-1 0 0,1 0-1,0 0 1,0 0-1,0 0 1,0 0 0,0 0-1,-1 1 1,-4 16-141,3 19 33,6 19 123,7 13-21,13 6 6,-14-51 4,15 27-1,-15-34 4,1 0-1,15 18 0,-15-22 5,1 0 1,23 18-1,-22-21 9,0-1 0,0 0 0,16 6 0,-15-7-4,1-2 0,30 8 0,-29-10 10,1 0 0,27 0 0,-25-3 1,1-1-1,20-3 1,-20 0 11,37-11 0,-37 8 25,33-17-1,-37 15-27,0-1 0,16-13 0,-18 12 10,-1-1-1,15-17 0,-18 17-14,0-2 0,13-21-1,-14 20 2,-1-2 0,6-18 0,-6 13-1,6-30 0,0-25-14,-6-1 19,-4 3 28,-3 8 28,-1 10 13,-2 14-74,1 13-79,2 15-84,-1 15 133,0 0 0,0 0 0,0 0 1,0 0-1,0 0 0,0 0 0,0 0 0,0 0 0,0 0 1,0 0-1,1 0 0,-1 0 0,0 0 0,0 0 0,0 0 1,0 0-1,0 0 0,0 0 0,0 0 0,0 1 0,0-1 0,0 0 1,0 0-1,0 0 0,1 0 0,-1 0 0,0 0 0,0-1 1,0 1-1,0 0 0,0 0 0,0 0 0,0 0 0,0 0 1,0 0-1,0 0 0,0 0 0,0 0 0,0 0 0,1 0 0,-1 0 1,0 0-1,0 0 0,0 0 0,0 0 0,0 0 0,0 0 1,0 0-1,0 0 0,0-1 0,0 1 0,0 0 0,0 0 1,0 0-1,0 0 0,0 0 0,0 0 0,0 0 0,0 0 0,0 0 1,0 0-1,0 0 0,0 0 0,0-1 0,0 1 0,0 0 1,0 0-1,0 0 0,8 15-130,4 17 1,5 23 84,5 22 45,3 22-6,4 20 18,3 15 26,3 8-54,1 6 27,-1 0-9,-2-7-9,-5-10 32,-7-16-38,-7-19 40,-11-17-31,-4-67 1,0 0-1,-1-1 1,-4 17 0,4-22 0,0-1 0,0 1 1,-1-1-1,0 1 1,0-1-1,-7 9 1,6-9-8,0 0-1,0-1 1,0 0 0,-1 0-1,0 0 1,-9 5 0,6-5-11,-1 0 1,1-1-1,-1 1 1,-15 2-1,7-3-51,1 0-1,-26 0 0,11-4-178,-34-4 0,-48-15-452,-23-19-873,-20-20 1293,23 4-14727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3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2510 1585,'-1'0'69,"1"0"0,-1-1 0,1 1 0,-1-1 0,1 1 0,-1 0 0,1-1 0,-1 1 0,1-1 0,0 1 1,-1-1-1,1 1 0,0-1 0,0 0 0,-1 1 0,1-1 0,0 1 0,0-1 0,0 0 0,0 1 0,0-1 0,0 1 0,0-1 0,0 0 1,0 1-1,0-1 0,0 1 0,0-1 0,0 0 0,0 1 0,1-1 0,-1 1 0,0-1 0,0 1 0,1-1 0,-1 0 0,0 1 1,1-1-1,-1 1 0,0 0 0,1-1 0,-1 1 0,1-1 0,3-2 67,0 1 0,0-1 1,1 1-1,-1 0 0,5-1 0,8-5-65,319-147 528,-236 112-398,-4 1-2,239-98 544,198-27 289,-39 51-379,10 20-214,-110 38-238,291-49-16,-137 7-96,420-74 191,-588 110-83,1225-195 611,-407 97-613,-490 68-135,-200 25 0,8-7 103,-180 24-8,50-5 66,271-39 238,-31 5-40,11 8-67,-266 28-157,-247 26-38,-116 27-123,-1-1-1,1 1 1,0-1 0,8-5-1,-16 8-35,0 0 0,1-1-1,-1 1 1,0 0-1,0 0 1,1 0 0,-1 0-1,0-1 1,0 1 0,0 0-1,1 0 1,-1 0-1,0-1 1,0 1 0,0 0-1,0 0 1,1-1-1,-1 1 1,0 0 0,0 0-1,0-1 1,0 1 0,0 0-1,0 0 1,0-1-1,0 1 1,0 0 0,0-1-1,0 1 1,0 0 0,0 0-1,0-1 1,0 1-1,0 0 1,0-1 0,0 1-1,0 0 1,0 0 0,0-1-1,-1 1 1,1 0-1,0 0 1,0-1 0,0 1-1,0 0 1,-1 0 0,1 0-1,0-1 1,-1 1-1,-11-8-238,1 3-234,0 0 0,0 1 0,0 0-1,0 1 1,-14-2 0,-60-3-3369,61 6 2431,-36-2-3861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2819 688,'82'-27'894,"149"-42"765,50 14-567,138-30-100,567-196 602,-560 153-958,433-111 451,-173 51-498,786-199-13,-1091 296-511,524-121 66,5 22-52,-337 84-43,638-125 109,-1130 214-124,515-106 219,1 20 105,-197 48-116,208-33-12,212-34 41,-772 112-223,-34 7-21,-1 0 1,1 1 0,17-1 0,-28 3-11,16 2-53,-18-1 15,0-1 1,0 0-1,-1 1 0,1 0 0,0-1 1,-1 1-1,1-1 0,0 1 0,-1 0 1,1-1-1,-1 1 0,1 0 0,-1 0 1,1-1-1,-1 1 0,1 0 0,-1 0 1,0 0-1,0 0 0,1-1 0,-1 2 1,0 0-181,1 0 1,-1 0-1,0 0 1,0 0-1,0 0 1,0 0 0,0 0-1,0 0 1,-1 0-1,1 0 1,0 0-1,-1-1 1,0 1 0,1 0-1,-1 0 1,0 0-1,0-1 1,0 1-1,0 0 1,0-1 0,-1 1-1,1-1 1,0 1-1,-1-1 1,1 0-1,-1 0 1,0 1 0,1-1-1,-1 0 1,0-1-1,1 1 1,-3 1-1,-26 5-3622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6:58.3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2007.01563"/>
      <inkml:brushProperty name="anchorY" value="-102851.49219"/>
      <inkml:brushProperty name="scaleFactor" value="0.5"/>
    </inkml:brush>
  </inkml:definitions>
  <inkml:trace contextRef="#ctx0" brushRef="#br0">1611 892 3841,'0'0'0,"10"-44"3128,6-27-3145,-2-3 843,-3 2-472,-4 6 4,-7 10-43,-6 10 1,-8 7-59,-7 6-32,13 26-125,2 1 0,-1 0-1,-11-7 1,-31-13-64,-8 2 84,-7 5-82,-5 5 8,-4 5 22,-4 7-73,-7 7 41,-4 7-5,-5 7-47,-2 7 52,2 6-46,2 5 61,3 8-55,1 8 36,2 10-29,2 12-2,6 11 10,6 11-14,11 9 4,10 11-1,13 9 28,30-63-18,-3 61 0,25-57 48,-5-5 0,23 80 0,-9-59-7,45 104 0,56 66 137,-84-194-66,0-2-1,57 62 0,-50-64-75,101 84 0,-89-87 14,88 53-1,-75-61 40,98 42 1,71 9 7,-7-29 38,-14-28 36,-16-24-30,-17-20 40,-17-20 54,-120 14-106,53-21-1,-58 12 139,72-42 0,-69 32-233,53-44 0,34-49 75,-18-11-41,-20-8-20,-18-3 8,-16-28 118,-18-2-145,-19-1 21,-18 5 20,-17 6-31,-29-20-18,-19 6-79,-16 9 67,-16 14-26,47 101-44,-42-47-1,-51-38-30,-8 18-4,-4 22-3,98 73 45,-54-22 0,53 30-5,-57-16 1,58 24-84,-66-9 1,61 16-42,-65 1-1,50 14-655,-94 20-1,-85 47-254,-13 33 682,45-6-11306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7:02.2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4293.64063"/>
      <inkml:brushProperty name="anchorY" value="-103250.8125"/>
      <inkml:brushProperty name="scaleFactor" value="0.5"/>
    </inkml:brush>
  </inkml:definitions>
  <inkml:trace contextRef="#ctx0" brushRef="#br0">1 15 7634,'0'0'0,"7"6"2496,14 1-2931,10-2 801,14-3-362,12-3 46,13-1-39,15-1 27,16 0 30,14 0-56,12-2-271,6-1-288,-2 0 455,-26 0-10768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7:00.7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0568.09375"/>
      <inkml:brushProperty name="anchorY" value="-101443.1875"/>
      <inkml:brushProperty name="scaleFactor" value="0.5"/>
    </inkml:brush>
  </inkml:definitions>
  <inkml:trace contextRef="#ctx0" brushRef="#br0">1 0 5969,'0'0'0,"2"10"2649,9 4-439,9-2-2638,13-1 680,14-3-176,12-3-75,10-1 23,9-3-92,5 0-68,6-1-173,3 0 2,2-2-231,-2-2-158,-3-5 591,-19 1-9871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0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1526 1921,'51'-3'1645,"0"-2"-1,-1-3 1,75-20 0,-88 17-1436,0-2 1,-1-2-1,0-1 1,-2-1-1,39-26 0,-57 32-150,0-1 1,-1-1-1,0 0 0,-1-1 0,-1 0 0,0-1 0,20-32 0,-29 40 36,0-1 0,-1 1 0,0-1 1,0 0-1,1-9 0,-3 14 47,0 1-1,-1-1 0,1 0 1,-1 0-1,0 0 0,0 0 1,0 0-1,0 0 1,-1 0-1,1 0 0,-1 0 1,0 0-1,0 0 0,0 0 1,0 1-1,-3-6 0,3 7-67,0 0 0,0 0 0,0 0 0,0 0 0,0 0 0,0 1 0,0-1-1,0 0 1,0 1 0,-1-1 0,1 1 0,0-1 0,0 1 0,-1-1 0,1 1-1,0 0 1,-1 0 0,1 0 0,0 0 0,-1 0 0,1 0 0,0 0 0,-1 0-1,1 0 1,-2 1 0,0 0-55,1-1 1,0 1-1,0 0 0,-1 0 0,1 0 1,0 0-1,0 1 0,0-1 0,0 1 1,0-1-1,1 1 0,-1-1 0,-2 4 1,3-3-33,-1 0-1,0 0 1,1 1 0,0-1 0,0 1-1,0-1 1,0 1 0,0 0 0,0-1 0,1 1-1,-1 0 1,1 0 0,0-1 0,0 4 0,0-4 4,0 1 0,1-1 1,-1 0-1,1 0 1,0 0-1,0 0 1,0 0-1,0 0 1,0 0-1,0 0 1,0 0-1,1 0 1,-1-1-1,1 1 1,-1 0-1,1-1 1,0 0-1,2 3 1,3 1 10,0 0 1,0-1-1,0 0 1,0 0-1,1 0 1,0-1-1,0 0 1,0 0-1,0-1 1,0 0-1,0-1 1,1 1-1,-1-2 1,0 1-1,1-1 1,-1 0 0,1-1-1,7-2 1,-6 1 18,0-1 1,-1 0 0,0 0 0,0-1 0,0-1 0,0 1-1,-1-1 1,14-11 0,-20 14-15,0 1-1,0-1 1,0 0 0,0 0-1,0-1 1,0 1 0,-1 0-1,1-1 1,-1 1 0,0-1-1,1 1 1,-1-1 0,0 0-1,-1 1 1,1-1 0,0 0-1,-1 0 1,1 0 0,-1 1-1,0-1 1,0 0 0,0 0-1,0 0 1,-1 0 0,1 0-1,-1 1 1,0-1-1,0 0 1,0 1 0,0-1-1,0 0 1,0 1 0,-1-1-1,-1-2 1,0 2-5,0-1 0,1 1 0,-1 0 1,-1-1-1,1 2 0,-6-5 0,8 6-7,-1-1 1,1 1-1,-1 0 1,0 0-1,1 1 1,-1-1-1,0 0 1,0 1-1,0-1 1,0 1-1,1-1 1,-1 1-1,0 0 0,0 0 1,0 0-1,0 0 1,-2 0-1,3 0 1,1 1-1,-1-1 0,0 0 0,1 1 1,-1-1-1,1 0 0,-1 1 0,1-1 0,-1 1 1,1-1-1,-1 1 0,1-1 0,-1 1 1,1-1-1,0 1 0,-1 0 0,1-1 1,0 1-1,0 0 0,-1-1 0,1 1 0,0 0 1,0-1-1,0 1 0,0 0 0,0-1 1,0 2-1,1 21-74,0-18 54,0 3 11,0 0-1,1-1 1,0 1-1,0 0 1,1-1-1,-1 1 1,2-1 0,6 12-1,-7-15 16,-1-1 1,1 0-1,-1 0 0,1 0 0,0 0 0,0 0 1,0-1-1,1 1 0,-1-1 0,0 0 1,1 0-1,0 0 0,-1-1 0,1 1 0,0-1 1,0 0-1,0 0 0,7 1 0,-5-1 9,-1-1 0,0 0 0,1 0 0,-1 0 0,0 0 0,0-1 0,1 0 0,-1 0 0,0-1-1,0 1 1,0-1 0,0 0 0,0 0 0,-1-1 0,1 1 0,-1-1 0,1 0 0,-1-1 0,0 1 0,0-1 0,0 1 0,-1-1 0,1 0-1,2-5 1,13-20 105,-2-1 0,-1-1 0,-1 0-1,-1-1 1,9-34 0,-13 30 146,-1 0 0,-2-1 0,-1 0-1,-2-1 1,-1 1 0,-2-1 0,-5-44 0,-51-263 888,11 103-1120,42 228-15,1 11-14,1 0 0,-1 0 1,1-1-1,0 1 0,0 0 1,1-5-1,4 30-112,40 138-158,-30-113 239,82 338-311,-64-241-38,-23-107 118,28 65 0,-38-100 259,1-1 0,-1 1 1,1-1-1,0 1 0,0-1 1,0 1-1,0-1 0,0 1 1,0-1-1,0 0 0,0 0 1,0 0-1,0 1 0,1-1 1,1 1-1,-3-2 8,1 0 1,-1 0-1,0 0 1,1-1-1,-1 1 0,0 0 1,0 0-1,1 0 0,-1 0 1,0-1-1,1 1 1,-1 0-1,0 0 0,0-1 1,1 1-1,-1 0 1,0 0-1,0-1 0,0 1 1,1 0-1,-1 0 0,0-1 1,0 1-1,0 0 1,0-1-1,0 1 0,0 0 1,0-1-1,5-13 56,-4 11-32,16-39 40,1 2 1,31-51-1,-25 49-69,-15 27-3,0 1 1,2 0-1,-1 0 1,2 1-1,0 0 1,0 1-1,1 1 1,1 0 0,0 0-1,0 2 1,19-10-1,-22 14 16,0 0 0,0 1 0,0 0 0,0 1 0,1 0 0,-1 1-1,1 0 1,0 1 0,0 0 0,23 2 0,3 3 108,73 18 0,-101-20-101,0-1-1,0 0 1,0 0 0,-1-1-1,1 0 1,18-2-1,-22 1-7,1-1-1,-1 1 1,0-1-1,0 0 1,0-1-1,0 1 1,0-1-1,-1 0 1,1-1-1,-1 1 1,8-7-1,-4 1 19,-1 0-1,1 0 1,-1-1-1,-1 0 1,0 0 0,7-12-1,-12 16-10,1 0 0,0 0 1,-1-1-1,0 1 0,-1 0 0,0-1 0,1 1 0,-2-1 0,1 1 1,-1-1-1,0 1 0,-1-1 0,-1-8 0,2 14-19,0 0 0,0 0 0,0 0 0,-1 0 0,1-1 0,0 1-1,-1 0 1,1 0 0,-1 0 0,0 0 0,1 0 0,-1 1 0,1-1 0,-1 0 0,0 0 0,0 0-1,0 0 1,0 1 0,1-1 0,-1 0 0,0 1 0,0-1 0,-2 0 0,0 0-17,-1 1 1,1-1 0,-1 1-1,1-1 1,-1 1 0,-4 1-1,4-1 3,0 1-5,0 0-1,0 0 0,0 0 0,0 0 0,0 1 0,0-1 1,0 1-1,1 0 0,-1 1 0,1-1 0,-1 1 1,1-1-1,0 1 0,-5 5 0,-3 2-24,5-4 30,1 0 1,0 0 0,-1 0-1,2 1 1,-1 0-1,1 0 1,0 1-1,1-1 1,0 1-1,0-1 1,-3 11 0,2 2 3,0 0 0,1 0 0,-1 32 1,3-27 3,2-1 0,0 1 1,2-1-1,0 1 0,2-1 1,1 0-1,16 43 0,-19-62 8,-1 0 0,1 0 0,1 0 0,-1 0 0,1-1 0,0 1 0,0-1 1,0 0-1,0 0 0,8 5 0,-11-8 10,1 0-1,0 0 1,0 0 0,0 0 0,0 0 0,0 0 0,0-1 0,0 1 0,0-1 0,0 1 0,0-1 0,0 0 0,0 1 0,0-1 0,0 0 0,1-1 0,-1 1 0,0 0 0,0-1 0,0 1 0,0-1 0,0 1 0,0-1 0,0 0 0,0 0 0,0 0 0,0 0 0,-1 0 0,1 0 0,0-1 0,1-1 0,0-1 25,0 1 0,0-1 0,-1-1 1,1 1-1,-1 0 0,0 0 0,0-1 0,2-7 0,0 0 26,8-22 32,-1 0-1,-2-1 0,-1-1 0,-2 1 0,-2-1 0,-1 0 0,-1 0 0,-2-1 0,-2 1 1,-9-51-1,9 61-91,2 21-48,-1-1-1,1 1 1,-1 0-1,-2-8 1,32 83-382,109 243-1200,-91-211-1986,-37-79 166,11 33 0,-16-36-4063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7:01.3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2342.90625"/>
      <inkml:brushProperty name="anchorY" value="-102332.17188"/>
      <inkml:brushProperty name="scaleFactor" value="0.5"/>
    </inkml:brush>
  </inkml:definitions>
  <inkml:trace contextRef="#ctx0" brushRef="#br0">3 4 9234,'-2'-1'2633,"9"-2"-4594,9 4 1734,7 1 199,8 2 35,8 1 26,9 1 15,13 0 176,11-1-58,17 1 65,13 0-69,13 0-118,9 2-164,7-1-2540,5 1 2696,-24-2-9011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7:28.3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6168.21875"/>
      <inkml:brushProperty name="anchorY" value="-104083.14844"/>
      <inkml:brushProperty name="scaleFactor" value="0.5"/>
    </inkml:brush>
  </inkml:definitions>
  <inkml:trace contextRef="#ctx0" brushRef="#br0">1297 447 6585,'0'0'0,"15"-8"2193,7-8-2559,-3-4 723,-4-4-327,-6-3-30,-7 1 11,-8 1 6,-6 2-11,-7 2 50,-5 3 78,-4 2 9,-5 2 70,-4 2-42,-6 2-58,-6 1 18,-7 3 17,-3 2 1,-2 3-26,-1 3 28,0 4-140,2 5 39,0 4 1,2 5-43,-1 6 41,-1 4 34,-2 4-10,-1 3 7,1 1 0,2 2-65,5 2 28,6 1-13,4 5 40,6 4-30,5 4 29,7 6 20,7 4-5,8 3 4,9 0 10,9 0 34,-2-51-66,9 29 0,-7-30-3,15 28-1,16 15 30,8-2-56,9 1-33,6 2 22,4 4-30,3 2 45,0 1-32,-2 0 20,0-4 107,-1-6-13,1-5 142,4-9-6,6-7-18,7-8 21,6-7-127,3-6-21,-1-3-76,-1-3-23,-3-2 64,0-1-23,0-2 18,1-3 54,0-3-43,-1-5 137,-1-9 65,-3-9-88,0-11 84,-1-13-43,0-13-73,-1-13 60,-5-11-61,-7-9-30,-9-4-21,-12-3 30,-13-1-40,-11-1 22,-14-3 11,-10-1-50,-10-2 16,-10 2-45,-9 2-16,-8 3-17,-9 3-36,-9 4 18,-9 6 1,-7 7-1,49 63-13,-37-29 1,37 34-22,1 1 1,-30-13-1,28 19-90,2 0 0,-48-9 0,38 14-25,1 0-1,-45 2 0,28 7-299,-76 16 0,-81 43-510,-41 43-361,-38 40 952,41-11-14200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7:38.6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1 418 11923,'0'-4'4048,"4"-5"-3824,8-7-208,11-9-64,14-8 48,13-7 8,11-4-24,9-1 0,5 1-56,4 3-16,1 6 8,-1 6 8,-2 7 64,-4 6 16,-5 6 8,-6 6-8,-8 5-40,-9 7-40,-9 7 56,-9 8 16,-7 8 104,-8 8 40,-6 9-16,-6 8-16,-2 6-96,-2 3-16,4 2-24,7-5-40,11-6-16,14-9-32,17-13 40,16-13 24,16-17 24,11-17 24,8-17 8,5-16 0,1-11 24,0-6 0,-5-1-16,-7 5-8,-12 9-16,-14 11-32,-17 14-40,-15 13 48,-14 13 136,-12 16 56,-12 16 72,-9 16-47,-9 16-113,-5 12 8,-2 6 0,4 1 24,8-2-16,11-8-72,15-7-16,12-8-56,13-11 16,11-10 24,10-10 8,10-10 8,7-9 8,6-9 8,3-7-16,-1-5 32,-4-2-24,-5 0 0,-7 1 8,-7 5-8,-6 5-8,-6 7 8,-4 7 32,-2 7-24,2 7 24,6 5 8,10 3-136,13 0-184,15-4-769,19-9-423,18-13 840,-11-10-12891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4T06:57:55.7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7:57.3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1 627 9506,'0'-9'212,"1"0"1,0-1-1,1 2 1,0-1-1,1 0 0,0 0 1,0 1-1,1-1 1,-1 1-1,2 0 0,0 0 1,0 0-1,0 1 1,1 0-1,0 0 1,6-6-1,12-9-270,0 1 0,2 2 0,36-22 0,21-9-80,130-55-1,102-19-460,-117 59 341,-160 55 241,0 2 0,0 1 1,53-1-1,-78 7 22,0 1 0,-1 1-1,1 0 1,19 5 0,-28-5 5,1 0-1,-1 1 0,1-1 1,-1 1-1,0 0 1,0 0-1,0 1 0,0-1 1,0 1-1,-1 0 1,1 0-1,-1 0 0,0 0 1,0 1-1,5 6 1,-4-1 46,0 0 0,-1 0 0,0 0 0,-1 1 0,0-1 0,0 0 0,-1 1 0,-1 0 0,1-1 0,-3 20 0,-5 31 237,-3 0 1,-23 80 0,12-59-111,9-32-40,1 1 1,3 0-1,-3 85 0,11-119-116,1 0-1,1 1 1,1-1-1,0 0 1,1 0-1,9 23 0,-9-28-24,2-1-1,-1 0 0,1 0 0,0 0 0,1-1 0,0 0 0,1 0 0,0-1 0,0 0 1,13 10-1,-10-11-2,0 0 1,0-1 0,0-1 0,1 0-1,-1 0 1,1-1 0,1 0 0,-1-1-1,0-1 1,1 0 0,0 0-1,-1-1 1,1-1 0,0 0 0,15-3-1,14-3 19,0-2-1,-1-2 1,49-18-1,-13-2-34,105-57-1,-27 12 50,-142 69-10,0 1 0,1 0 0,-1 1 0,1 1 0,0 0 0,22-2 0,-28 5 26,0 0 1,0 0-1,0 1 0,0 0 0,0 1 0,0 0 1,0 0-1,0 0 0,-1 1 0,1 0 0,-1 1 0,14 8 1,9 11 304,38 36 0,-40-32-186,43 29 0,-44-39-379,1-1 0,0-1 0,2-2 1,-1-1-1,2-1 0,-1-1 0,1-2 0,1-1 1,-1-2-1,1-1 0,0-1 0,0-2 0,1-1 1,-1-2-1,49-8 0,67-23-942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10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3244 396 2929,'40'-81'3227,"-1"2"-1637,-39 78-1551,1 0 1,-1 0-1,0 0 0,0 0 1,1 0-1,-1 0 1,0 0-1,0 0 0,0 0 1,0 0-1,0 0 1,0 0-1,0 0 1,0 0-1,0 0 0,-1 0 1,1 0-1,0 0 1,-1 0-1,1 0 1,-1 0-1,1 0 0,-1-1 1,-1 1 9,0-1 0,1 1-1,-1-1 1,0 1 0,1 0 0,-1 0 0,0 0 0,0 0 0,0 0-1,-4-1 1,-5-1 102,0 0 0,0 1-1,-16-1 1,21 3-57,-32-2 291,-49 4 0,-18 0-125,52-5-133,1 2 1,-1 3 0,1 2-1,-1 3 1,2 1 0,-84 26-1,-6 11 83,-215 79 330,275-89-366,-133 37 0,206-70-170,-108 26 159,-168 66 1,-119 65 146,340-132-261,2 3 0,1 3 0,2 2 1,-96 75-1,25-13 78,-57 44-72,165-124-51,0 2 0,2 1-1,0 0 1,1 1 0,2 1 0,0 1-1,1 0 1,1 1 0,1 0-1,1 1 1,2 1 0,0 0-1,2 0 1,1 1 0,1 0 0,1 0-1,1 0 1,2 1 0,1-1-1,1 1 1,5 42 0,-2-44 5,1-1 1,1 1 0,1-1 0,2-1 0,0 1-1,1-1 1,2-1 0,0 0 0,2 0-1,0-1 1,2-1 0,0 0 0,1-1 0,1 0-1,1-2 1,1 0 0,29 22 0,9-3 46,1-2 1,2-2-1,1-3 1,1-3-1,104 31 0,-88-39-4,1-3-1,1-3 1,0-4-1,0-3 0,146-9 1,401-77 560,-612 78-592,711-151 379,-580 111-381,-1-7 1,255-124-1,-288 114 30,-4-5-1,-2-5 1,-3-4-1,114-106 1,-108 80 110,69-66 134,-134 120-189,68-90 0,-96 112-76,-1 0 0,-2-1 0,0-1 0,-2 0-1,0-1 1,-2 0 0,-1 0 0,-1-1 0,4-32 0,-9 36-11,0-1 0,-1 1 1,-1-1-1,-2 1 0,0 0 0,-1-1 1,-2 1-1,0 0 0,-1 1 1,-2-1-1,-10-21 0,0 7-29,-2 2-1,-2 0 1,-1 2 0,-1 0-1,-2 2 1,-49-47 0,38 45 7,-1 1 0,-1 3 0,-2 1 0,0 2 0,-54-24 0,51 31-11,0 3 1,0 1-1,-2 2 1,0 2 0,-62-6-1,29 10-122,-1 4 1,-107 8-1,99 4-123,1 4-1,1 4 1,0 3 0,-114 45 0,65-11-636,-240 134 0,72-8 263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15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1762 5881,'60'-46'2802,"35"-13"-3055,-50 33 530,652-382 854,-365 215-862,141-78-127,-238 137-67,353-264-1,-503 333-6,140-81 0,-212 137-329,-13 9 226,0 0 1,0 0-1,-1 0 0,1 0 0,0 0 1,0 0-1,0 0 0,0 0 0,-1 0 1,1 0-1,0 0 0,0 0 0,0 0 0,0 0 1,0 0-1,-1 0 0,1 0 0,0 0 1,0-1-1,0 1 0,0 0 0,0 0 1,0 0-1,0 0 0,-1 0 0,1 0 0,0 0 1,0-1-1,0 1 0,0 0 0,0 0 1,0 0-1,0 0 0,0 0 0,0-1 1,0 1-1,0 0 0,0 0 0,0 0 0,0 0 1,0 0-1,0-1 0,0 1 0,0 0 1,0 0-1,0 0 0,0 0 0,0-1 1,0 1-1,0 0 0,0 0 0,0 0 0,0 0 1,0 0-1,0 0 0,1-1 0,-1 1 1,0 0-1,0 0 0,-38 4-918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16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424 206 8762,'0'-6'158,"0"-1"1,1 1 0,-1 0-1,1-1 1,0 1 0,1 0-1,0 0 1,0 0-1,0 0 1,0 0 0,1 0-1,0 0 1,0 1 0,1 0-1,0-1 1,5-5-1,0 1-196,36-38-91,-41 45 93,-1 0 0,1 0 0,0 0 0,0 0 0,1 1 1,-1-1-1,0 1 0,1 0 0,-1 1 0,9-3 0,-11 4 26,-1 0 0,0 0-1,0 0 1,0-1 0,1 2 0,-1-1 0,0 0 0,0 0 0,0 0 0,1 1 0,-1-1 0,0 0 0,0 1 0,0-1-1,0 1 1,0-1 0,0 1 0,0 0 0,0-1 0,0 1 0,0 0 0,0 0 0,0 0 0,0 0 0,0 0 0,-1 0 0,1 0-1,0 0 1,-1 0 0,1 0 0,-1 0 0,1 0 0,-1 0 0,1 3 0,0 2-28,0 1 0,0-1 0,0 0-1,-1 1 1,-1 10 0,-2 14 86,-1-1-1,-2 1 0,-1-1 0,-2 0 1,-13 32-1,-73 144 355,83-182-377,-40 76 136,-3-3 1,-5-2-1,-77 93 0,103-148-109,11-14-12,2 1 0,-33 52 1,52-76-41,0 1 1,1-1 0,-1 1 0,1-1-1,-1 1 1,1 0 0,0 0 0,0 0 0,0 8-1,1-11 2,1 0 0,-1 0 0,0 0 0,0 0-1,1 1 1,-1-1 0,1 0 0,-1 0-1,1 0 1,0 0 0,-1 0 0,1 0 0,0 0-1,0 0 1,-1 0 0,1-1 0,0 1 0,0 0-1,0 0 1,0-1 0,0 1 0,0-1-1,0 1 1,1-1 0,-1 1 0,0-1 0,0 1-1,0-1 1,0 0 0,1 0 0,-1 0-1,2 0 1,7 1 33,1 0 0,0-1-1,0-1 1,0 0 0,0-1-1,0 0 1,10-3 0,-2 1 21,367-107 805,-188 49-705,-144 46-148,398-113-24,-383 112 24,1 3 0,0 4-1,103-3 1,-118 13 41,-30 1 104,0-2 0,-1 0 0,1-2 1,33-7-1,-58 10-140,0 0 0,1 0 0,-1 0 0,1 0 0,-1 0 0,0 0 1,1 0-1,-1 0 0,0-1 0,0 1 0,1 0 0,-1 0 0,0 0 0,1-1 1,-1 1-1,0 0 0,0 0 0,1 0 0,-1-1 0,0 1 0,0 0 0,0-1 1,1 1-1,-1 0 0,0-1 0,0 1 0,0 0 0,0 0 0,0-1 0,0 1 1,1-1-1,-1 1 0,0 0 0,0-1 0,0 1 0,0 0 0,-1-1 0,-7-15 330,5 11-309,-34-48 126,-1 2 1,-3 1 0,-75-69 0,-160-116-136,178 155-5,50 40-271,-2 2 1,-86-50-1,117 78-50,-1 0 0,1 2 0,-1 0 0,-1 1 0,0 1 0,1 1 0,-2 1 0,1 0 0,0 2 0,-1 1 0,-25 1 0,-26 9-594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17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26 8098,'-8'-18'2560,"7"10"-2696,5 11 8,4 8 8,3 15 128,2 8 40,3 25-24,-1 12 24,5 19 0,-3 8-56,0-8-72,1-3-136,-3-12-160,1-6-112,-3-1-328,1-10 528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17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19 493 7490,'2'2'254,"0"-1"0,-1 0 1,1 0-1,0 1 0,-1-1 1,1 1-1,-1-1 0,1 1 1,-1 0-1,2 2 0,15 36-188,-13-25 181,9 25-130,-1 1 1,-2 0 0,9 74-1,-13-47-209,-3 107-1,-5-161 76,1 6-22,-6 38 0,6-53 40,-1-1 1,0 0 0,0 0-1,-1 0 1,1 0 0,-1 0-1,0-1 1,0 1 0,0 0-1,0-1 1,0 1-1,-1-1 1,0 0 0,-6 6-1,8-8 12,-1 0 0,1 0 0,-1 0 0,1 0 0,-1-1 0,1 1 0,-1 0 0,0-1 0,1 1 0,-1-1 0,0 0 0,1 1 0,-1-1 0,0 0-1,0 0 1,1 0 0,-1 0 0,0-1 0,1 1 0,-1 0 0,0-1 0,1 1 0,-1-1 0,0 0 0,1 1 0,-1-1 0,1 0 0,-1 0 0,1 0 0,-1 0 0,1 0 0,-2-2-1,0 0 43,0-1-1,0 1 0,0-1 0,1 0 0,-1 1 1,1-1-1,0 0 0,0 0 0,0-1 0,1 1 1,-2-5-1,0-7 28,2 0-1,-1 0 1,2 0-1,0 0 1,1 0 0,3-19-1,25-95 14,-24 114-86,14-56-9,4 1 1,3 2-1,3 1 1,3 1 0,3 1-1,2 2 1,4 2-1,63-77 1,-84 117-1,1 1 0,0 0 0,1 2 0,29-19 0,-37 29 3,0 0-1,1 1 1,1 1 0,-1 0 0,1 1 0,0 1 0,0 0 0,28-4-1,-19 7-16,0 0-1,0 2 0,0 0 0,0 2 0,31 6 1,-42-6-2,0 2 1,-1 0 0,1 0-1,-1 1 1,0 1 0,0 0-1,-1 1 1,0 0 0,0 1-1,18 15 1,-28-21 15,1 0 1,-1 1-1,1 0 1,-1-1-1,0 1 1,0 0-1,0 0 0,0 0 1,-1 0-1,1 0 1,-1 0-1,2 6 1,-3-6 0,0-1 1,0 1 0,0-1-1,0 1 1,-1-1 0,1 1-1,0-1 1,-1 1 0,0-1-1,0 1 1,0-1 0,0 0-1,0 0 1,0 1 0,0-1-1,-1 0 1,1 0 0,-3 3-1,-14 14-31,-2 0 0,1-1 0,-2-1 0,-38 25-1,20-15-55,-496 335-984,436-291 109,57-40 598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1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1399 8580,'-3'2'7613,"4"0"-5779,41 59-2193,-3 2 0,-3 1 0,-3 2 0,-3 2 0,-2 0 0,24 96 0,62 267-2531,-94-354 2497,13 52 237,-30-118 495,0 1 0,6 16-1,-8-28-276,-1 1-1,0 0 0,1-1 1,-1 1-1,1-1 0,-1 0 0,0 1 1,1-1-1,-1 1 0,1-1 1,-1 0-1,1 1 0,-1-1 1,1 0-1,0 1 0,-1-1 0,1 0 1,-1 0-1,1 0 0,-1 1 1,1-1-1,0 0 0,-1 0 1,1 0-1,0 0 0,-1 0 1,1 0-1,-1 0 0,1 0 0,0-1 1,-1 1-1,2 0 0,18-9 814,100-56-571,3 5 1,3 5 0,209-60 0,-180 71-323,299-81-28,-370 103 36,811-188 33,-590 164 27,4 18 127,-38 4 234,-247 21-362,551-75 1431,-488 57-1322,-1-4 0,164-71 0,-234 89-156,0 0-1,-1-2 1,0 0 0,-1-1-1,0 0 1,22-22-1,-29 24-6,0 1 0,-1-1 0,0 0 0,-1 0-1,0 0 1,0-1 0,-1 0 0,0 0 0,0 0 0,-1 0-1,-1-1 1,1 1 0,1-17 0,-2 4 14,-1 0 0,-1-1 1,0 1-1,-2 0 0,-1-1 0,0 1 1,-2 1-1,-1-1 0,0 1 0,-12-26 0,0 14 55,-1 1 0,-2 0-1,-32-37 1,-85-84 136,64 75-145,-72-86-77,-50-56-220,-11 15-292,179 179 390,-2 2 0,-57-38 0,77 56 96,0 1 0,0 0 0,-1 0 0,1 1 0,-1 1 0,0-1 0,0 2 0,-1 0 0,1 0 0,0 1 0,-1 0 0,1 1 0,-22 2 0,27 0-9,0-1 0,0 1 0,-1 0 0,1 1 0,0-1 0,1 1 0,-1 0 0,0 1 0,1 0-1,0-1 1,0 2 0,0-1 0,0 0 0,-6 9 0,-3 5-860,0 2 1,-17 33-1,26-44 436,-53 118-4781,28-55 772,4-15-117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0.9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437 1490 8474,'-10'-3'447,"0"-1"0,-1 1 0,0 1 0,0 0 1,0 1-1,0 0 0,-11 0 0,15 2-498,0 0 1,0 0-1,0 1 0,0 0 1,0 0-1,0 0 0,0 1 0,1 0 1,-1 1-1,1-1 0,-10 8 0,-7 8-81,1 1-1,1 1 1,1 1-1,1 1 1,1 0-1,1 1 1,2 1-1,0 1 1,1 0-1,2 1 0,0 0 1,-9 37-1,15-42 127,1 1 0,-2 30 0,6-46 10,1-1 0,-1 1 1,2-1-1,-1 1 0,1-1 1,0 0-1,0 1 0,1-1 0,-1 0 1,2 0-1,-1 0 0,1 0 0,4 7 1,-6-11 9,0-1 0,0 1 0,0 0 0,0-1 0,1 0 0,-1 1 0,1-1 0,-1 0 0,1 0 0,0 0 0,-1 0 0,1 0 0,0 0 0,0 0 0,-1 0 0,1-1 0,0 1 0,0-1 0,0 1 0,0-1 0,0 0 0,0 0 0,0 0 0,0 0 0,0 0 0,0 0 0,0-1 0,0 1 1,-1 0-1,1-1 0,0 0 0,0 1 0,0-1 0,0 0 0,-1 0 0,1 0 0,0 0 0,1-2 0,4-2 59,0-1 0,-1 1 0,1-2 0,-1 1 1,0-1-1,-1 0 0,6-8 0,5-12 0,-1-1 1,-1 0-1,-2-1 1,15-51-1,-13 24-45,10-96 0,-22 136-27,0-4 16,0 1-1,11-37 0,-13 55-16,0 0 0,0 0 0,1 0 0,-1 0 1,0 1-1,1-1 0,-1 0 0,0 0 0,1 0 0,-1 1 0,1-1 0,-1 0 0,1 1 0,-1-1 0,1 0 0,0 1 0,-1-1 0,1 1 0,0-1 0,-1 1 0,1-1 0,0 1 0,1-1 0,-1 1 0,0 0-1,-1 0 1,1 1 0,0-1 0,0 0-1,-1 1 1,1-1 0,0 0 0,0 1-1,-1-1 1,1 1 0,0-1 0,-1 1-1,1-1 1,-1 1 0,1 0-1,-1-1 1,1 1 0,0 1 0,4 5 12,-1 1 0,-1 0 0,7 15 0,24 109 190,9 24-60,-37-139-139,0 0 1,2-1 0,0 0 0,1 0-1,0-1 1,21 25 0,-25-34 0,1 0 1,0-1-1,0 1 0,1-1 1,0 0-1,-1-1 0,2 0 1,-1 0-1,0 0 1,1-1-1,0 0 0,0-1 1,0 1-1,0-1 1,0-1-1,0 0 0,0 0 1,0-1-1,1 1 0,12-3 1,-9 0 39,1 0 0,-1-1 0,0-1 0,0 0 0,0 0 0,-1-1 0,1-1 0,-1 0 0,0 0 0,-1-1 0,0-1 0,17-15 0,12-18 113,47-64 0,-60 70-152,1 1-1,2 2 0,47-42 0,-73 71-2,10-6 58,-1-2 0,0 1 0,0-2 0,18-22 0,-30 34-54,0-1-1,0 1 0,0 0 0,0 0 0,0 0 0,1 0 0,-1 0 0,0 0 0,0 0 0,0 0 0,0-1 0,0 1 0,0 0 0,0 0 1,0 0-1,0 0 0,1 0 0,-1 0 0,0-1 0,0 1 0,0 0 0,0 0 0,0 0 0,0 0 0,0-1 0,0 1 0,0 0 0,0 0 0,0 0 1,0 0-1,0 0 0,0-1 0,0 1 0,0 0 0,-1 0 0,1 0 0,0 0 0,0 0 0,0 0 0,0-1 0,0 1 0,0 0 0,0 0 1,0 0-1,0 0 0,-1 0 0,1 0 0,0-1 0,-12 2-118,9 0 104,1 0-1,-1 0 1,1 0-1,-1 0 1,1 0-1,0 0 1,0 1-1,-1-1 0,1 1 1,0 0-1,-3 3 1,-20 20-9,1 1 1,2 1 0,0 1-1,2 1 1,1 1 0,-25 52-1,33-56 45,2 0-1,-11 41 1,18-61-26,1 1 1,0 0 0,0 0 0,0-1 0,1 1-1,0 0 1,0 0 0,1 0 0,0 0 0,0-1-1,1 1 1,-1 0 0,1-1 0,1 1 0,5 11-1,-7-16-3,0 0 0,1-1 0,-1 1 0,0 0-1,1-1 1,-1 1 0,1-1 0,-1 0-1,1 1 1,0-1 0,0 0 0,-1 0-1,1 0 1,0 0 0,0 0 0,0 0-1,0-1 1,0 1 0,0-1 0,0 1-1,4-1 1,-3 0 5,0-1 0,0 1 1,-1-1-1,1 0 0,0 0 0,-1 0 0,1 0 0,-1 0 0,1-1 1,-1 1-1,1-1 0,-1 1 0,0-1 0,0 0 0,0 0 0,3-4 0,10-12 83,-1 0 0,-1-2 0,14-25-1,28-69 247,-46 93-278,34-75 41,-5-2 1,-4-1 0,41-203-1,-33 2-349,-37 239 244,-2 0 0,-12-116 0,4 196 165,-5 102-104,6 129 0,4-233-46,9 325-63,-2-247-157,30 147 0,-31-214 138,1 0 1,2-1-1,0 0 1,2 0 0,20 35-1,-26-53 57,1 0 0,1-1 0,0 0 0,0 0-1,0 0 1,1-1 0,14 11 0,-16-14 21,0-1-1,0 1 1,1-1 0,-1 0 0,1-1 0,0 1-1,0-1 1,0-1 0,0 0 0,0 0 0,0 0-1,10 0 1,-9-2 17,0 0 1,1-1-1,-1 1 1,0-1-1,0-1 0,-1 0 1,1 0-1,0 0 0,-1-1 1,0 0-1,0-1 1,0 1-1,0-1 0,-1-1 1,0 1-1,0-1 0,9-12 1,3-5 53,-2-1 0,0 0 0,22-49 0,-15 19-67,-2-1-1,-2 0 1,-3-2 0,-3 0-1,-2 0 1,-2-1 0,1-84-1,-9 117-47,-4-29 0,2 47 26,0 0 0,0 0 0,-1 0 0,0 0 0,0 0 0,-1 1 0,0-1 0,-6-9 1,9 15 12,0 0 1,-1 1-1,1-1 1,-1 0 0,1 0-1,-1 1 1,0-1 0,1 0-1,-1 1 1,0-1 0,1 0-1,-1 1 1,0-1-1,0 1 1,1-1 0,-1 1-1,0-1 1,0 1 0,0 0-1,0-1 1,0 1 0,0 0-1,1 0 1,-1 0-1,0 0 1,0 0 0,0 0-1,0 0 1,0 0 0,0 0-1,-1 0 1,0 2-1,0-1 0,0 0 0,0 1 0,0-1 0,0 1 0,0-1 0,1 1 0,-1 0 0,1 0 0,-1 0 0,1 0 0,0 0 0,-2 2 0,-6 15 5,1 0 0,1 0 0,0 0 0,2 1 0,-5 27 0,3-2 9,0 64 0,6-86-16,1 0 0,1-1-1,1 1 1,1-1 0,1 1 0,1-1-1,1 0 1,0 0 0,14 26 0,-18-43 6,1 0 1,-1 0-1,1 0 1,1-1-1,-1 1 1,1-1-1,0 0 1,0 0-1,0 0 1,0 0-1,1-1 1,-1 1-1,1-1 1,0 0-1,0-1 1,0 1-1,0-1 1,1 0-1,-1-1 1,1 1-1,-1-1 1,1 0-1,-1 0 1,1-1-1,0 1 1,-1-1-1,1-1 1,0 1-1,-1-1 1,1 0-1,-1 0 1,1 0-1,8-4 1,2-3 55,-1-1 0,0 0 0,-1-1 0,0-1 0,-1 0 0,0-1 0,0 0 1,-1-1-1,17-25 0,-7 6 14,-1 0-1,-2-2 1,21-49 0,-10 4-48,-3-1 0,-4-1 0,21-146 0,0-251-366,-39 390 427,-11-176-1,10 319-104,-4-1 0,-7 75-1,2-57 13,-2 40 7,-11 275-61,29-4-60,3-275 94,-11-94 47,1 1-1,0-1 0,0 0 1,2 0-1,8 15 0,-13-26-3,0-1 1,0 0-1,0-1 0,0 1 0,0 0 0,1 0 0,-1 0 0,1-1 0,0 1 0,-1-1 1,1 1-1,0-1 0,0 0 0,0 0 0,0 0 0,2 1 0,-2-1 6,-1-1-1,0 0 0,1 0 1,-1 0-1,0 0 1,1 0-1,-1 0 1,1-1-1,-1 1 0,0 0 1,1-1-1,-1 1 1,0-1-1,0 1 0,1-1 1,-1 1-1,0-1 1,0 0-1,2-1 0,2-3 43,1-1-1,-1 0 0,-1 0 0,1 0 0,-1 0 0,0-1 0,4-8 1,18-43 97,19-62 1,7-17-164,-42 113-12,2 0 1,1 0-1,21-27 0,-32 48 13,0 0 0,0 1 1,0 0-1,0-1 0,0 1 0,1 0 1,4-3-1,-6 5 2,-1-1 1,1 1 0,0 0-1,0-1 1,0 1-1,0 0 1,-1 0-1,1 0 1,0 0 0,0 0-1,0 0 1,0 0-1,0 0 1,-1 0-1,1 0 1,0 0 0,0 1-1,0-1 1,0 0-1,-1 0 1,1 1-1,0-1 1,0 1 0,-1-1-1,1 1 1,0-1-1,-1 1 1,1-1-1,0 1 1,-1 0 0,1-1-1,-1 1 1,1 0-1,0 1 1,2 2-9,0 1 0,-1 0-1,1 1 1,-1-1 0,0 0 0,0 1 0,-1-1 0,2 12 0,2 48 9,-4-57 0,0 62-34,-3-1 0,-21 129 1,20-167-38,3-31 71,0 0 0,0 1 0,0-1 0,0 1 0,0-1 1,0 0-1,1 1 0,-1-1 0,0 0 0,0 1 0,0-1 0,0 1 0,0-1 0,1 0 1,-1 1-1,0-1 0,0 0 0,1 0 0,-1 1 0,0-1 0,0 0 0,1 0 0,-1 1 0,1-1 1,0 0 3,0 0 0,-1 0 0,1 0 1,0 0-1,0 0 0,-1-1 0,1 1 1,0 0-1,-1 0 0,1-1 0,0 1 1,-1-1-1,1 1 0,0 0 0,-1-1 1,1 1-1,-1-1 0,2-1 1,8-9 45,0-1 1,-1 0 0,0-1-1,-1 0 1,0 0 0,5-16 0,14-21-1,65-89-36,-79 122-23,1 1-1,0 0 0,1 1 1,1 1-1,33-23 0,-40 32 11,1 0 0,0 0 0,1 2 0,-1-1 0,1 1 0,-1 1 1,1-1-1,0 2 0,0 0 0,0 0 0,0 1 0,0 0 0,0 1 0,0 0 0,0 1 0,18 5 0,13 6 7,-2 2-1,74 37 1,-81-37-6,-16-6-1,5 2 4,1-1-1,45 14 1,-61-22-3,0 0 0,0-1-1,0 0 1,0-1 0,0 0 0,0 0 0,0 0 0,0-1-1,0 0 1,0 0 0,0-1 0,0 0 0,0 0 0,10-5 0,-6 0 5,-1 1 0,0-2 0,0 1 0,-1-1 0,0-1 1,-1 1-1,1-2 0,-2 1 0,1-1 0,-1 0 0,-1 0 1,0-1-1,-1 0 0,0 0 0,6-20 0,-6 18-10,-2 0 0,0 0 0,0 0 0,-1 0 0,-1-1 0,0 1 0,-1-1 0,-1 1-1,0-1 1,0 1 0,-1 0 0,-1-1 0,0 1 0,-6-13 0,-1 6-85,0 0 0,-2 0 0,0 1 0,-1 1 0,-1 0 0,0 1 0,-1 0 0,-2 1 0,1 1 0,-2 1 0,-22-16 0,37 28 86,-1 0 0,1 0 0,0 0 1,-1 0-1,1 1 0,-1-1 0,0 1 1,1 0-1,-1 0 0,0 0 0,0 0 0,0 1 1,0 0-1,0 0 0,1 0 0,-8 1 1,8 0 1,0 0 0,0 1 1,0 0-1,1-1 1,-1 1-1,0 0 0,1 0 1,-1 1-1,1-1 0,-1 0 1,1 1-1,0-1 1,0 1-1,0 0 0,1 0 1,-1 0-1,1 0 1,-1 0-1,1 0 0,-1 5 1,-5 14-17,2 0-1,0 0 1,1 0 0,1 1 0,1 38 0,2-18-17,3 0 0,9 48 1,-8-73 5,0 0 1,1 0-1,0 0 1,2-1 0,0 0-1,1 0 1,1-1-1,13 20 1,-16-27 17,1-1 1,0 0-1,0-1 1,0 0-1,1 0 1,0 0-1,1-1 1,-1 0-1,1-1 1,0 0 0,1-1-1,-1 1 1,1-2-1,0 1 1,0-1-1,11 1 1,-2-2 28,-1 0 1,1-2-1,-1 0 1,1-1-1,-1-1 1,0-1-1,0 0 1,0-2-1,0 0 1,25-11-1,-16 5 29,-2-1 0,1-2 0,-2-1-1,0-1 1,0-1 0,20-20 0,-17 10-11,-2-1-1,0-1 1,-2-1 0,-2-2-1,-1 0 1,-1-1 0,-2-1-1,-1 0 1,15-47 0,-21 49-34,-1 0 0,-2-1 1,4-42-1,-9 56-10,-1 0 0,-1 1 0,-1-1 0,0 1 0,-2-1 0,0 1 0,-7-23 0,8 35 16,0 0 0,-1 1 0,1-1 0,-7-8 0,9 13-1,-1 0 1,0 0-1,0 0 0,0 0 1,1 0-1,-1 0 0,0 0 1,0 0-1,-1 0 0,1 0 1,0 1-1,0-1 0,0 0 1,0 1-1,-1-1 0,1 1 1,0-1-1,0 1 0,-1 0 1,1 0-1,0-1 0,-1 1 1,1 0-1,-3 0 0,3 1-4,1-1-1,-1 1 1,0-1-1,1 1 0,-1 0 1,1-1-1,-1 1 1,0 0-1,1-1 0,0 1 1,-1 0-1,1 0 0,-1-1 1,1 1-1,0 0 1,-1 0-1,1 0 0,0 0 1,0-1-1,0 1 0,0 0 1,0 0-1,0 0 1,0 0-1,0 0 0,0 0 1,0-1-1,0 1 1,1 0-1,-1 1 0,1 2 0,3 28 8,3 1-1,0-1 0,2-1 0,24 57 0,-12-35-8,103 251 19,-123-300-21,11 18 10,14 45 1,-24-60-9,0 0 1,0 1-1,-1-1 0,0 1 0,-1-1 0,1 1 0,-1 0 1,-1-1-1,0 1 0,-2 10 0,-1-3 3,-2 0-1,1-1 0,-2 0 1,0 0-1,-16 23 1,7-15 7,-1-1 0,-29 29 0,43-47-9,-1 1-1,1-1 1,-1-1 0,0 1 0,0 0-1,0-1 1,0 0 0,0 0 0,0 0-1,0 0 1,-9 1 0,11-3-1,0 0 0,0 0 0,0 0 0,0 0 0,1 0 0,-1 0 0,0-1 0,0 1 0,0-1 0,0 1 0,1-1 0,-1 0-1,0 0 1,0 0 0,1 0 0,-1 0 0,1 0 0,-1 0 0,1 0 0,-1-1 0,1 1 0,0-1 0,0 1 0,0-1 0,0 1 0,0-1 0,0 0 0,0 1 0,0-1 0,0 0 0,0-3 0,-2-3 4,1-1 0,0 0-1,1 0 1,0 0 0,0 0 0,1 0 0,0 0 0,0 0-1,3-13 1,1 0 9,0 0 0,14-37 0,-11 41-16,1 1 1,0 0 0,1 0-1,0 1 1,2 0 0,0 1 0,1 0-1,0 1 1,1 0 0,0 1-1,1 1 1,1 0 0,19-12 0,135-76 87,37-23-20,-5-24-22,-172 124-2,-2-2 1,0-2-1,-2 0 0,37-52 1,-57 70-25,1 0 0,-1 0 0,-1-1 0,0 1 0,0-1 0,-1 0 1,0-1-1,-1 1 0,0 0 0,0-1 0,-1 0 0,-1-14 0,0 16-17,-1 1 0,-1-1 0,1 0 0,-1 1 0,-1-1 0,0 1 0,0-1 0,0 1 0,-1 0 0,-1 0 0,1 1 0,-1-1 0,0 1 0,-1 0 0,-7-7 0,0 2 6,0 1 1,-1 0 0,-1 1-1,0 1 1,0 0-1,0 1 1,-1 1 0,0 0-1,-1 1 1,1 1 0,-1 1-1,-33-5 1,44 9 0,1-1 0,0 1 0,0 0 0,0 1 0,0-1 0,0 1 0,0 0 0,0 0 1,0 1-1,1 0 0,-1-1 0,0 2 0,1-1 0,-1 0 0,1 1 0,0 0 0,0 0 0,0 0 0,0 1 1,0-1-1,1 1 0,-1 0 0,1 0 0,0 0 0,1 0 0,-5 9 0,4-6-13,0-1-1,1 1 0,0 0 1,0 0-1,1 0 1,0 1-1,0-1 1,1 0-1,0 0 1,0 0-1,0 1 0,1-1 1,0 0-1,1 0 1,0 0-1,0 0 1,0 0-1,5 8 0,0-2-4,1 0-1,0-1 0,1 0 0,1 0 0,0-1 0,0-1 1,1 1-1,1-2 0,16 12 0,17 8-10,61 30 0,-62-37 29,-25-11-2,177 101 53,-168-93-63,0 0 0,-2 2 0,-1 1 0,39 43 0,-55-54-5,-1 0 0,0 0 0,-1 1 0,-1 0 0,0 0 0,0 0 0,-1 1 0,-1 0 1,0 0-1,0 0 0,-2 1 0,3 17 0,-5-15-12,0-1 1,-1 1 0,0-1-1,-1 1 1,-1-1 0,0 0-1,-1 0 1,-1 0 0,0-1-1,-12 23 1,6-16-32,-1-2 0,-1 1 0,-1-2 0,-1 0 0,0 0 0,-2-2 0,-33 28 0,27-27-232,-1-1 0,0 0 0,-1-2 0,-1-1 0,-52 18 0,60-25-2,0-1-1,0-1 0,-22 2 0,17-5-49,-46-4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7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20 7314,'-4'-18'2746,"4"18"-2721,0 0 0,0 0 1,0 0-1,0 0 0,0 0 0,0-1 0,0 1 0,0 0 0,0 0 0,0 0 0,1 0 0,-1 0 0,0 0 0,0 0 0,0 0 1,0 0-1,0 0 0,0 0 0,0 0 0,0 0 0,1 0 0,-1-1 0,0 1 0,0 0 0,0 0 0,0 0 0,0 0 0,0 0 0,1 0 1,-1 0-1,0 0 0,0 1 0,0-1 0,0 0 0,0 0 0,0 0 0,1 0 0,-1 0 0,0 0 0,0 0 0,0 0 0,0 0 1,0 0-1,0 0 0,0 0 0,0 0 0,0 0 0,1 1 0,-1-1 0,0 0 0,0 0 0,0 0 0,0 0 0,0 0 0,0 0 1,0 0-1,0 1 0,0-1 0,4 5 33,0-1 0,0 2 0,0-1 0,3 9 1,4 7-53,-2 1 0,0 1 0,-2 0 0,5 24 0,14 103 60,-22-125-61,23 219 62,7 43 16,-23-224-75,3 0-1,31 88 0,-42-141-20,-1-3-53,1 0 0,0 0-1,0-1 1,0 1 0,7 8-1,-11-30-350,-4-5-17,-2-1 0,0 2 0,-17-31 1,-6 0-66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7.6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8 753 5601,'-1'0'98,"1"-1"0,-1 1 1,1-1-1,-1 1 0,1-1 0,-1 1 0,1-1 0,-1 1 0,1-1 0,0 0 0,-1 1 0,1-1 1,0 0-1,-1 1 0,1-1 0,0 0 0,0 1 0,0-1 0,0 0 0,0-1 0,21 0 591,-21 2-689,88-6 139,1-3 1,-1-4-1,-1-3 1,103-35-1,-156 40-68,-1-1 0,0-2 0,-1-2-1,0-1 1,-2-1 0,55-42 0,-65 43 84,-2 0 1,1-1 0,-2-1-1,-1-1 1,0 0-1,-1-1 1,-2-1 0,0 0-1,-1-1 1,12-32-1,-21 47-122,-1 0-1,0 0 0,0-1 0,-1 1 0,0 0 1,0-1-1,-1 1 0,0 0 0,-1-1 1,1 1-1,-5-16 0,-1 3 168,-2 0 0,0 1 0,-14-23 0,16 29-37,2 9-130,3 6-50,3 17-55,2 4 96,6 292 224,4 114 74,-6-348-352,4 0-1,3 0 1,32 99-1,-34-144-145,22 49 0,-29-72 48,1-1-1,0 1 0,0-1 0,1-1 1,1 1-1,0-1 0,11 10 0,-18-18 127,0-1 0,0 1 0,0-1 0,0 1 0,0-1-1,0 1 1,1-1 0,-1 0 0,0 0 0,1 0-1,-1-1 1,1 1 0,-1-1 0,1 1 0,-1-1-1,1 0 1,-1 0 0,1 0 0,-1 0 0,1 0-1,-1 0 1,1-1 0,-1 1 0,1-1 0,-1 0-1,0 0 1,1 0 0,-1 0 0,0 0 0,4-2-1,0-4 51,1 0 0,-1 0 1,0-1-1,6-10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8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1 426 8186,'163'-77'2808,"-62"39"-2584,19-5-24,13-1-64,2 1-104,-16 2-520,-9 1-256,-19-7-200,-6-5 464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8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5625,'-3'3'143,"0"0"0,0 0 1,1 0-1,0 0 0,-1 0 0,1 1 0,1-1 0,-1 1 0,0-1 1,1 1-1,0 0 0,-1-1 0,0 8 0,2-8-132,0 0 0,0 0 0,1 0-1,-1 0 1,0 0 0,1 0 0,0 0 0,0-1 0,0 1-1,0 0 1,0 0 0,1-1 0,-1 1 0,1-1 0,-1 1-1,1-1 1,0 0 0,0 0 0,3 4 0,14 9 257,1 0 0,0-1 0,43 22 0,-43-26-74,0 1-1,0 1 1,-2 1 0,1 0 0,18 19 0,-22-14-89,0-1 0,-2 2 0,0 0 0,-1 1-1,-1 0 1,-1 0 0,10 29 0,39 159 358,-54-187-421,30 136 155,14 57-111,-30-149-415,30 76 0,-18-77-220,-3-26 234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8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1 363 9154,'139'-56'3121,"-43"8"-2945,14-7-96,10 9-88,-5 2-200,-8 1-473,-9 11-255,-22-6 528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9.0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7001,'2'22'2729,"10"8"-1481,12 26-1040,7 9 56,9 13 33,1 11-105,5 17-88,2 10-32,-9 28-56,1 9-56,-14 2-224,-9-1-129,-2-24-239,-7-18-48,-2-31 48,6-26 0,-7-37 432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9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1 754 4689,'95'-389'1938,"-94"387"-1931,20-55 339,-20 53-289,1 0 0,0 0 0,0 1 0,0-1 0,1 1 0,-1-1 1,1 1-1,0 0 0,4-4 0,-6 6-40,0 1 0,-1 0 0,1-1 0,0 1 0,0 0 1,-1 0-1,1-1 0,0 1 0,0 0 0,-1 0 0,1 0 0,0 0 0,0 0 0,0 0 0,-1 0 0,1 1 1,0-1-1,0 0 0,-1 0 0,1 0 0,0 1 0,0-1 0,-1 0 0,1 1 0,0-1 0,-1 1 0,1-1 1,-1 1-1,1-1 0,0 1 0,-1-1 0,1 1 0,0 1 0,16 25 291,-1 11-135,-1 2-1,-3 0 0,15 81 0,-22-93-130,48 287 236,28 126-128,-70-400-102,19 46 0,-24-73 27,1 0 1,0-1-1,0 1 1,2-2-1,0 1 1,15 16 0,-1-7 433,-13-19 273,-9-11-245,-11-17-16,8 23-478,-22-50 50,3 0-1,1-1 1,3-1 0,2 0-1,-9-69 1,16 36-119,3 0 1,9-122-1,47-173-318,-36 306 200,38-105 0,-52 179 142,4-14 6,2 0 0,0 0 0,14-23 0,-19 35 7,1 0 1,0 0-1,0 1 0,0-1 1,0 1-1,0 0 1,1 0-1,-1 0 0,1 1 1,0-1-1,0 1 1,0 0-1,0 0 0,0 0 1,0 0-1,1 1 1,-1 0-1,9-2 0,-5 3 8,1 0 0,-1 1 0,1 0 0,-1 0-1,0 1 1,1 0 0,-1 0 0,0 1-1,0 0 1,12 6 0,6 6 23,42 29 0,-41-24-32,-1 2-1,-1 1 1,0 0-1,-2 2 1,27 38-1,-35-42-21,-1 1 0,-1 0 0,-1 0 0,-1 1 0,-1 1-1,-1 0 1,9 41 0,-16-57 1,0 0-1,-1 1 0,0-1 1,-1 1-1,0-1 1,0 0-1,0 1 0,-1-1 1,-1 1-1,0-1 1,0 0-1,0 0 0,-1 0 1,0 0-1,0 0 1,-1-1-1,0 1 0,-1-1 1,0 0-1,0 0 1,0-1-1,-1 1 0,0-1 1,0 0-1,-7 5 1,-14 8-19,-1-1 0,-1-2 1,0 0-1,-1-2 1,-41 13-1,-165 40-403,220-63 368,-145 33-494,-5-6 233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29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11346,'19'-19'3785,"39"7"-3777,14 3-144,15-5-232,0 5-184,-1 1-440,1 2-248,2-3 791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30.4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934 337 8674,'-4'-16'567,"0"0"1,-2 0-1,0 1 1,-9-17-1,11 26-647,0 0 0,-1 0 0,1 0 0,-1 0 0,0 1 1,-1 0-1,1 0 0,-1 0 0,0 0 0,0 1 0,-12-6 0,4 4-79,0 1 0,-1 0 0,1 1 0,-1 1 0,0 1 0,0-1 1,0 2-1,0 0 0,0 1 0,-15 2 0,-6 2-104,0 2-1,0 1 0,-36 12 1,41-8 343,0 0 1,0 2-1,1 1 1,1 2-1,1 1 1,0 1-1,1 1 1,-39 37-1,49-40 8,2 0 1,0 1-1,1 0 1,0 2-1,2-1 0,0 2 1,1 0-1,1 0 0,1 0 1,1 1-1,1 1 1,1-1-1,-6 35 0,10-46-73,1 1-1,0-1 0,1 1 1,0-1-1,1 1 0,0 0 1,0-1-1,1 1 0,1-1 0,-1 0 1,2 0-1,-1 0 0,2 0 1,-1 0-1,1-1 0,1 0 1,-1 0-1,2 0 0,-1-1 1,1 0-1,13 12 0,-3-7 18,1 0 0,1-1 0,0-1 0,1-1 0,0-1 0,0 0 0,1-2 0,33 9 0,180 23 507,-226-38-518,253 26 730,232 36 283,-468-58-1003,0 1 1,-1 0-1,1 2 1,-2 1 0,42 21-1,-59-27-32,-1 1 0,1 0 0,-1 0 0,0 0 0,0 0 0,0 1 0,-1 0 0,0 0 0,0 0 0,6 10-1,-8-11-4,0 0-1,-1 0 1,1 0-1,-1 1 0,0-1 1,0 1-1,-1-1 1,1 0-1,-1 1 0,0-1 1,0 1-1,-1-1 1,1 1-1,-1-1 0,0 0 1,-2 8-1,-1-3-9,-1 1 1,1-1-1,-1 0 0,-1 0 0,0 0 1,0-1-1,-1 0 0,0 0 0,0 0 1,-1-1-1,0 0 0,0-1 0,-10 7 1,1-2-10,0-2 1,-1 1 0,0-2-1,-1 0 1,1-2 0,-23 6-1,9-6 52,0-1 0,-1-1 0,0-2 0,0-2 0,0 0 0,0-3 0,1 0 0,-59-15 0,52 7 11,1-1 0,0-2 1,1-2-1,0-1 0,2-2 1,-63-43-1,79 48-46,0-1-1,2 0 1,-1-2-1,2 0 1,0 0 0,1-2-1,1 0 1,1-1-1,1 0 1,0-1 0,2 0-1,-11-28 1,14 22-28,1 0 0,1 0 1,2 0-1,0-1 0,2 0 1,1 1-1,1-1 0,2 1 1,0-1-1,2 1 0,1 0 1,14-38-1,-6 28-28,1 0 0,2 0 0,2 2 0,1 0 1,2 1-1,2 1 0,53-58 0,-17 35-51,2 2-1,3 2 1,1 4 0,79-43 0,-67 43 373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3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0 326 2513,'37'-74'5219,"34"-99"-1,-68 163-4644,1 1-1,0-1 1,0 1-1,1 0 1,0 0 0,9-11-1,-13 20-556,-1 0-1,0 0 1,0 0 0,0-1-1,1 1 1,-1 0 0,0 0 0,0 0-1,1-1 1,-1 1 0,0 0-1,0 0 1,1 0 0,-1 0-1,0 0 1,1 0 0,-1 0-1,0 0 1,1 0 0,-1 0-1,0 0 1,0 0 0,1 0-1,-1 0 1,0 0 0,1 0-1,-1 0 1,0 0 0,1 0-1,-1 0 1,0 0 0,0 1-1,1-1 1,-1 0 0,0 0-1,0 0 1,1 0 0,-1 1 0,0-1-1,0 0 1,0 0 0,1 1-1,-1-1 1,0 0 0,0 0-1,0 1 1,0-1 0,0 0-1,0 1 1,1-1 0,6 19 129,-6-16-105,40 154 212,-22-76-199,94 294-17,-84-308 195,-29-67-222,0-1 1,1 1-1,-1 0 0,0 0 0,0 0 1,0 0-1,0 0 0,0-1 0,0 1 1,0 0-1,0 0 0,0 0 1,0 0-1,1 0 0,-1 0 0,0-1 1,0 1-1,0 0 0,0 0 0,0 0 1,0 0-1,1 0 0,-1 0 0,0 0 1,0 0-1,0 0 0,0 0 0,1 0 1,-1 0-1,0 0 0,0 0 0,0 0 1,0 0-1,0 0 0,1 0 0,-1 0 1,0 0-1,0 0 0,0 0 0,0 0 1,1 0-1,-1 0 0,0 0 1,0 0-1,0 0 0,0 1 0,0-1 1,0 0-1,1 0 0,-1 0 0,0 0 1,0 0-1,0 0 0,0 0 0,0 1 1,0-1-1,0 0 0,0 0 0,0 0 1,0 0-1,0 0 0,1 1 0,1-14 278,21-153 252,-15 126-645,1 1-1,18-43 1,-25 75 68,1 0 0,0 0 0,0 1 0,0 0 0,1-1 0,0 1 0,8-9 1,-10 14 24,0-1 1,-1 1 0,1 0-1,0 0 1,0-1 0,0 1-1,-1 0 1,1 0 0,0 1-1,1-1 1,-1 0 0,0 1-1,0-1 1,0 1 0,0-1-1,0 1 1,1 0 0,-1 0 0,0 0-1,0 1 1,0-1 0,0 0-1,1 1 1,-1-1 0,0 1-1,0 0 1,0 0 0,0 0-1,2 1 1,6 4 4,0 1 0,-1 0-1,0 0 1,11 12 0,3 2 8,21 19 7,-18-16-1,1 0 0,50 33 1,-70-53-3,-1-1 1,1 0 0,0 0 0,0 0 0,0-1-1,0 0 1,0 0 0,1-1 0,-1 0-1,0 0 1,1-1 0,-1 0 0,1 0-1,-1-1 1,9-1 0,-7-1 3,-1 1 0,1-1 0,-1 0-1,0-1 1,0 0 0,0 0 0,-1-1 0,1 0 0,-1 0 0,0-1 0,-1 0 0,8-8 0,-3 2 19,-1-1 1,0 0 0,0 0-1,-2-1 1,1-1-1,-2 1 1,0-1 0,-1-1-1,0 1 1,-1-1-1,-1 0 1,-1 0-1,2-20 1,-3 8 66,-1-1-1,-1 1 1,-5-31 0,-1 38-60,5 18-31,0 1 1,0-1-1,0 1 0,0-1 0,1 1 0,-1-6 0,6 13 10,2 3-23,5 9 16,24 24 1,4 5 28,23 29 56,109 99 1,-32-36-91,-121-119-6,-2 2 1,0 0-1,-2 1 0,0 1 1,12 25-1,-19-30 3,0 0 0,-2 0-1,0 0 1,-1 1 0,-1 0-1,0 0 1,1 35 0,-5-22-36,-2-1 1,0 0 0,-3 0-1,0 0 1,-2 0-1,-1-1 1,-2 0 0,0-1-1,-2 0 1,-19 32-1,27-54 3,-1 1-1,0-1 1,-1 0-1,0 0 1,0 0-1,0-1 1,-1 0-1,0 0 1,0-1-1,-9 6 1,11-8-24,0-1 1,0 0-1,-1 0 1,1 0-1,0 0 1,-1-1-1,1 0 1,-1 0 0,1-1-1,-1 0 1,1 1-1,-1-2 1,1 1-1,-1-1 1,1 0-1,-1 0 1,-9-3-1,7 0-154,-1 0-1,1-1 0,0 0 0,0 0 0,0-1 0,1 0 0,0 0 0,0-1 0,0 0 0,1 0 0,0-1 0,0 1 0,1-1 0,-7-15 0,4 8-497,1-2-1,0 1 1,1-1 0,1 0 0,0-1-1,-3-32 1,6 23-593,1 0 1,1-1-1,1 1 0,2 0 1,1-1-1,7-27 0,11-13 44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30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544 449 11130,'0'-3'719,"-4"-23"1684,4 26-2410,0-1 0,0 1-1,0-1 1,0 1 0,-1-1 0,1 1 0,0 0-1,0-1 1,0 1 0,-1 0 0,1-1 0,0 1-1,-1 0 1,1-1 0,0 1 0,0 0 0,-1-1-1,1 1 1,-1 0 0,1 0 0,0-1-1,-1 1 1,1 0 0,-1 0 0,1 0 0,0 0-1,-1-1 1,1 1 0,-1 0 0,1 0 0,-1 0-1,1 0 1,0 0 0,-1 0 0,1 0 0,-1 0-1,1 0 1,-1 1 0,1-1 0,0 0 0,-1 0-1,1 0 1,-1 0 0,1 1 0,0-1 0,-1 0-1,1 0 1,0 1 0,-1-1 0,1 0 0,0 1-1,-1-1 1,1 1 0,-80 78-2131,17-16 1795,3 2 0,3 3 0,-82 127 1,119-160 484,2 1 0,1 1 0,1 0 0,-12 49 1,21-58-27,1 0 1,2 0 0,1 0-1,1 0 1,1 1 0,6 53-1,-3-64-61,2 1 0,0-1 0,1 0-1,1-1 1,1 0 0,0 0 0,1 0 0,1 0 0,1-2-1,0 1 1,1-1 0,0 0 0,15 12 0,-17-17-2,1-2 0,0 1 1,0-1-1,1-1 0,0 0 1,0-1-1,1 0 1,0 0-1,0-1 0,0-1 1,1 0-1,-1-1 1,1 0-1,0-1 0,0 0 1,0-1-1,0-1 1,0 0-1,14-2 0,1-3 95,-1-1 0,0-1-1,0-1 1,-1-2 0,0 0 0,34-21-1,-15 5 5,-2-1-1,63-54 1,-79 58-141,-2-1 0,-1 0 0,-1-2 0,-1-1 0,-1-1 0,-2-1 0,0 0 0,-2-1 0,17-45 0,-14 23-14,-3-1 0,-3-1 0,-1 0 0,-4-1 0,4-60 0,-9 42-39,-4-1-1,-3 1 0,-16-98 0,13 131 27,-2 1 0,-1 0 1,-20-50-1,25 77-4,-2 0 0,0 0 1,0 1-1,-1-1 0,-1 1 0,1 1 0,-2 0 1,0 0-1,0 0 0,0 1 0,-1 0 0,-1 1 1,-21-13-1,19 15-31,0 0 0,0 0 0,-1 2 0,0-1 0,0 2 0,0 0-1,-1 1 1,1 0 0,-23 1 0,2 2-198,0 2-1,-66 15 1,43-4-81,0 3 0,-60 26 0,-145 84-228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32.4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386 0 5545,'-86'32'1513,"2"8"-2042,10 3 153,1 0 208,4-6 152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33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1 292 7402,'1'-2'98,"-1"1"0,2-1 0,-1 0 0,0 1 0,0-1 0,0 1 0,1-1 0,-1 1 0,1-1 0,-1 1 0,1 0 0,0 0 0,-1 0 0,1 0 0,0 0 1,0 0-1,0 1 0,-1-1 0,1 0 0,0 1 0,0-1 0,0 1 0,0 0 0,0 0 0,0 0 0,0 0 0,0 0 0,0 0 0,0 1 0,0-1 0,3 1 0,1 1-84,1 0-1,-1 0 0,0 1 0,0 0 1,0 0-1,0 0 0,-1 0 0,1 1 0,5 5 1,-1 2 33,0 0 1,-1 0-1,0 1 1,-1 0 0,0 0-1,-1 1 1,0 0-1,-1 1 1,0-1-1,5 24 1,1 10 44,-2 0 1,3 51-1,-4 5-37,-4 0 1,-5 0-1,-5 0 1,-4 0-1,-4 0 0,-37 138 1,47-229-34,-1 4 117,0 0 0,-1 0 0,-12 24-1,16-39-76,0 1-1,0 0 0,1-1 0,-1 1 0,0-1 0,-1 0 1,1 1-1,0-1 0,0 0 0,-1 0 0,1 0 1,0 0-1,-1 0 0,1 0 0,-4 1 0,4-2-13,0 1-1,0-1 1,0 0 0,0 0-1,0 0 1,0 0-1,0 0 1,0 0 0,0-1-1,0 1 1,0 0-1,0 0 1,1-1-1,-1 1 1,0-1 0,0 1-1,0-1 1,0 1-1,0-1 1,0 0-1,-3-3 56,0 0-1,1 0 1,0 0-1,-1 0 1,2-1-1,-1 0 1,0 1-1,-2-9 1,-3-9-25,2 0 0,0 0 0,1-1 0,-2-32 0,1-95-5,9 71-61,4 1 0,32-152-1,-7 107-16,50-123 0,6 37 2,-64 161 1,3 1-1,37-49 0,-54 82 3,1 0 0,0 1 0,1 0 0,0 1 0,1 1 0,21-16-1,-28 24 3,0-1 0,0 1-1,0 0 1,0 0-1,1 1 1,-1 0 0,1 0-1,0 1 1,-1-1-1,1 2 1,0-1 0,0 1-1,0 0 1,-1 0-1,1 0 1,0 1 0,0 0-1,11 4 1,-5 0-2,-1 0 1,-1 1-1,1 1 1,-1-1-1,0 2 1,0-1-1,-1 2 1,0-1-1,-1 1 0,0 1 1,0 0-1,-1 0 1,0 1-1,8 14 1,-3-2-6,-1 1 0,-1 0 0,-1 1 1,-1 0-1,-1 0 0,4 29 0,-8-33-31,-1 1 1,-1-1-1,-1 1 1,-1-1-1,-1 1 1,-1-1-1,-1 1 0,-1-1 1,0 0-1,-11 26 1,9-30 2,-1-1 1,-1 0-1,0 0 0,-1-1 1,-1 0-1,0-1 1,-1 0-1,-1 0 0,0-1 1,-1-1-1,0 0 1,-27 18-1,21-18 27,-1-1 1,-1 0-1,0-2 0,0 0 1,0-2-1,-1 0 0,-1-1 1,-30 4-1,39-9-97,0 1-1,0-2 1,0 0 0,0 0 0,1-1-1,-1-1 1,0-1 0,0 0-1,1 0 1,-1-1 0,1-1 0,0 0-1,0-1 1,-22-15 0,33 20 18,0-1 0,0 1 0,0-1 0,0 1-1,0-1 1,0 0 0,1 0 0,-1 0 0,1 0 0,-1 0 0,1-1 0,0 1 0,-2-3 0,3 3-4,0 0 1,0 1-1,0-1 0,0 1 1,0-1-1,0 0 1,0 1-1,0-1 0,1 1 1,-1-1-1,1 0 1,-1 1-1,1-1 0,0 1 1,-1 0-1,1-1 1,0 1-1,0 0 0,0-1 1,0 1-1,0 0 1,0 0-1,1 0 0,0-2 1,31-18-1881,12 1 870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34.0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1532 5657,'219'-106'3472,"-188"88"-3069,-1-1-1,0-1 1,-2-2 0,44-41-1,-68 59-322,0-1-1,0 1 1,-1-1 0,1 0-1,-1 0 1,0 0-1,-1 0 1,3-6-1,-4 9-67,-1 1 0,0 0 0,0 0-1,1-1 1,-1 1 0,0 0 0,0 0 0,0-1-1,0 1 1,0 0 0,0 0 0,-1-1 0,1 1-1,0 0 1,-1 0 0,1-1 0,-1 1-1,1 0 1,-1 0 0,0 0 0,1 0 0,-1 0-1,0 0 1,0 0 0,1 0 0,-1 0 0,0 0-1,0 0 1,0 1 0,0-1 0,0 0-1,-1 1 1,1-1 0,0 0 0,0 1 0,0 0-1,0-1 1,-1 1 0,1 0 0,0-1 0,-2 1-1,-7-2-14,1 1 0,-1 0 0,0 1 0,0 0-1,0 0 1,0 1 0,0 1 0,0-1 0,1 2-1,-1-1 1,0 1 0,1 1 0,0-1 0,0 2-1,0-1 1,-15 12 0,3-2 8,0 2 1,2 0-1,0 2 1,0 0-1,-23 30 1,30-32 13,0 1-1,1 1 1,0 0-1,1 0 1,2 1-1,0 0 1,0 0-1,2 1 1,-6 30-1,10-37-2,1 0 0,0 0 0,0 0 0,2 0-1,0 0 1,0 0 0,1 0 0,0 0-1,2-1 1,-1 1 0,1-1 0,1 0-1,0 0 1,1 0 0,0-1 0,9 13-1,-8-15-4,0 0 0,1 0-1,-1-1 1,1 0-1,1 0 1,0-1 0,0 0-1,0-1 1,1 0-1,0 0 1,0-1 0,0 0-1,1-1 1,0 0-1,0-1 1,15 3 0,-12-4 8,0-1 1,0 0 0,0-1-1,0-1 1,0 0 0,0-1 0,-1-1-1,1 0 1,0-1 0,-1 0-1,0-1 1,0 0 0,13-8 0,-2-1 76,0-1 0,44-36 1,-56 40-69,0 0 0,-1-1 1,0 0-1,0-1 0,-1 0 0,12-22 0,-19 28-28,0 0 1,0 0-1,-1 0 0,0 0 0,0 0 1,-1 0-1,0-1 0,0 1 0,-1 0 0,0-1 1,0 1-1,0 0 0,-1-1 0,0 1 1,-1 0-1,0 0 0,0-1 0,0 1 0,-1 1 1,0-1-1,0 0 0,-1 1 0,-7-11 0,-6-5-40,-2 0 0,0 1 0,-1 1-1,-39-30 1,51 43 36,-65-48 9,66 50 7,0 0 0,-1 1 0,1 1-1,-1-1 1,0 1 0,0 0-1,0 1 1,-11-2 0,18 4-11,0 0 0,0 0-1,0-1 1,1 1 0,-1 0 0,0 0 0,0 0-1,0 0 1,0 0 0,0 1 0,0-1 0,0 0 0,0 0-1,0 1 1,0-1 0,0 1 0,0-1 0,0 0 0,-1 2-1,2-2 0,0 1 0,0-1 0,-1 1 0,1-1 0,0 1 0,0 0 0,0-1 0,0 1 0,0-1 0,0 1 0,0-1 0,0 1 0,0-1 0,0 1 0,0 0 0,0-1 0,0 1 0,0-1 0,0 1 0,0-1 0,1 1 0,-1-1 0,1 2 0,0 0 2,1 1 1,-1 0-1,1-1 1,0 1-1,0-1 1,0 0 0,1 1-1,-1-1 1,5 3-1,-3-3 14,0 0 0,1-1-1,-1 1 1,0-1 0,1 0-1,-1-1 1,1 1 0,-1-1 0,1 1-1,-1-1 1,7-1 0,53-12 257,-43 8-187,130-22 324,-126 24-360,0 1 1,1 1 0,-1 1-1,26 4 1,-44-3-40,0 0-1,0 1 0,0 0 1,-1 0-1,1 0 0,0 1 1,-1 0-1,0 0 0,1 1 1,-1 0-1,-1 0 0,1 0 1,-1 1-1,1 0 1,5 7-1,-5-4-4,0 0-1,-1 1 1,0-1 0,-1 1 0,1 1 0,-2-1-1,1 0 1,-2 1 0,4 18 0,-3-3 5,-1 0 0,-1 0-1,-1 1 1,-2-1 0,0 0 0,-2 0 0,-12 44 0,8-46 145,2-15 316,6-8-445,0 0 1,0 0 0,-1 0 0,1 0 0,0 0 0,0 0 0,0 0-1,0 0 1,-1 0 0,1 0 0,0 0 0,0 0 0,0 0 0,-1 0-1,1 0 1,0 0 0,0 0 0,0 0 0,0-1 0,-1 1 0,1 0-1,0 0 1,0 0 0,0 0 0,0 0 0,0 0 0,-1 0 0,1-1-1,0 1 1,0 0 0,0 0 0,0 0 0,0 0 0,0 0 0,0-1-1,0 1 1,-1 0 0,1 0 0,0 0 0,0-1 0,0 0-10,0-1 0,-1 0 0,1 1 1,0-1-1,0 1 0,0-1 0,0 0 0,0 1 1,1-1-1,-1 0 0,0 1 0,2-4 1,1-8 2,9-33-22,2 0-1,24-54 0,33-41-152,-57 118 95,1 1 1,1 1-1,35-38 0,-45 54 49,-1 0 1,0 0-1,1 1 1,0 0-1,0 0 1,0 1 0,0-1-1,1 1 1,-1 0-1,1 1 1,0 0-1,0 0 1,0 0 0,0 1-1,0 0 1,0 1-1,0-1 1,0 1-1,0 1 1,0-1 0,0 1-1,0 0 1,0 1-1,0 0 1,0 0-1,0 0 1,9 6 0,5 3-5,0 1-1,-1 2 1,26 21 0,-32-23 18,0 0 0,1-1 0,0-1 0,1-1 0,0 0 1,1-1-1,25 9 0,-29-14 16,1-1 1,0 0-1,-1-1 1,1 0-1,0-1 1,0-1 0,0-1-1,-1 1 1,1-2-1,0 0 1,24-10-1,-9 2 16,0-2 0,-1-2 0,-1 0 0,32-24 0,-37 23-19,-1-1 0,0-1 0,-1-1 0,-1 0-1,-1-1 1,-1-2 0,-1 1 0,0-2 0,-2 0-1,-1-1 1,-1 0 0,-1-1 0,-1 0 0,-1-1 0,-1 0-1,-1 0 1,5-44 0,-5-34 11,-7-136 1,-2 140-10,1-238-51,0 319 24,0 13-5,0 9-34,-35 268-63,22-143 108,13-120-2,-56 638-9,56-553-374,3 1 0,4-1 0,5 0 0,43 178 0,-50-259 251,1 10-309,2 0 0,0-1 0,2 0 0,14 26 0,-23-47 423,0 0 1,0 0-1,0 0 1,0-1-1,0 1 1,0 0-1,0 0 0,0 0 1,0 0-1,0 0 1,0 0-1,0 0 1,0 0-1,0 0 0,0 0 1,0 0-1,0 0 1,1 0-1,-1 0 0,0-1 1,0 1-1,0 0 1,0 0-1,0 0 1,0 0-1,0 0 0,0 0 1,0 0-1,0 0 1,1 0-1,-1 0 1,0 0-1,-6-27-355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34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 8330,'3'2'3304,"33"10"-2007,23-5-921,51 0-432,24-7-104,40-19-544,20-5-289,25-22 577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12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4472 485 6137,'2'-28'1216,"3"-26"-165,16-70 0,-18 114-1000,-1 0-1,-1 0 1,1 0-1,-1 0 1,-1 0-1,0 0 0,-2-16 1,0 20-25,1 1 0,-1-1 0,1 0 0,-2 1-1,1-1 1,-1 1 0,1 0 0,-1 0 0,-1 0 0,1 0 0,-1 1 0,0-1 0,0 1 0,-8-7 0,-1 2 44,-1 0 1,0 0 0,0 1 0,-1 1-1,0 0 1,0 1 0,-24-6 0,1 3 67,-1 1 1,-41-2-1,-16 5 159,-1 4 1,0 5-1,1 3 1,-129 27-1,141-15-232,-102 38-1,-76 44-60,89-25 3,-181 111 0,-143 131 2,317-187-7,6 8-1,6 8 1,7 7-1,7 7 1,-222 300-1,-9 154-43,311-478 51,-91 237 0,129-270 9,5 0 1,4 2-1,-14 122 1,30-140 52,4 0 0,4 0 0,13 146 0,-4-191-46,1 1-1,2-2 1,2 1 0,1-1-1,3-1 1,1-1 0,2 0-1,2-1 1,32 47 0,-17-40 0,1-2 1,3-1-1,1-2 1,3-2 0,0-2-1,3-1 1,1-3-1,97 52 1,-75-51 14,1-3-1,2-3 1,1-4 0,1-2-1,1-4 1,92 11 0,-67-21 64,0-3-1,0-5 1,1-5 0,-1-4 0,-1-4 0,0-5 0,145-44 0,-114 18 45,-1-5-1,-3-5 1,-3-6 0,229-150 0,319-310 75,-356 235-182,-14-17-20,-15-41-15,-226 261 0,-4-2 0,58-117 0,-89 151 9,41-91 24,75-244 10,-110 283-31,-4-1 0,14-112 1,-37 167-10,-2 0 1,-2 0 0,-3-1-1,-1 1 1,-16-73 0,0 35 8,-3 2 1,-3 0 0,-4 2 0,-58-111-1,9 47 7,-135-186 0,182 287-21,-2 2 0,-2 1-1,-58-52 1,68 72-10,-1 1 1,-1 1 0,-1 1-1,0 2 1,-2 1 0,-54-21-1,46 24-15,-1 2-1,-1 1 0,1 3 1,-2 1-1,-50-1 0,36 7-16,-1 2-1,1 3 0,-75 16 0,36 3-45,0 4-1,3 4 0,0 3 0,-101 57 0,-4 18-480,-340 250 1,-140 198-1436,367-283 1499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14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3505 77 7650,'-64'-31'2514,"40"22"-2455,0 1 0,-1 1 0,0 1 0,-36-3 1,5 4 12,-1 3 0,-105 9 0,-109 40 57,175-21-13,1 4 1,2 5-1,-121 62 0,124-49-47,-131 95-1,-67 82 41,179-131-64,4 4 0,-153 186-1,-100 223-2,275-367-31,-117 273-1,-172 608 25,329-867-20,7 2 0,-25 249 0,51-269-6,6 0 0,6 1 0,26 182 0,-16-244 17,2-1 0,4 0 0,4-1 0,2-1 0,3-2 0,48 89 1,-51-118 13,1-2 0,2 0 0,2-2 0,56 56 0,-58-68-2,1-1 0,2-1 0,0-1 0,1-2-1,1-1 1,55 22 0,-29-19 65,2-3-1,0-2 1,1-3-1,1-3 1,0-2-1,0-4 1,1-2-1,-1-2 1,117-15-1,-86-1 98,-1-3-1,-1-5 1,-1-3-1,-1-5 1,165-81-1,-132 45 23,221-160-1,-201 115 32,135-141 0,-88 53 142,-8-8 1,156-237-1,-195 228-133,221-461-1,-301 541-213,78-256 0,-113 291-27,-4-1 1,-5-1-1,6-145 0,-22 173 17,-3 0-1,-4 1 0,-2-1 0,-19-73 1,11 88-16,-3 1 1,-2 0-1,-2 2 1,-3 1-1,-42-69 1,19 51-25,-3 2 1,-3 2 0,-4 3-1,-2 2 1,-3 3 0,-3 3-1,-2 3 1,-3 2 0,-2 4-1,-80-41 1,103 65-53,-1 3-1,-2 2 0,0 2 1,-1 3-1,0 2 1,-75-11-1,80 20-34,0 3-1,0 1 1,0 3-1,-1 1 1,1 3-1,0 2 1,-80 22 0,47-2-98,2 3 1,0 4 0,-76 45 0,-218 157-711,68-4 9,-24 56-253,-23 44 77,-19 46 493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51.8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88 199 8898,'5'-7'2483,"0"11"-2016,4 18-988,-9-19 667,7 27-181,-1 0 1,-2 1-1,-1 0 0,-2 56 0,-1-55 28,-3 159 16,-9 0 0,-67 349-1,45-369 1646,73-365-1342,60-235-277,137-184 56,-221 578-62,2 1 1,1 0-1,2 1 1,24-31 0,-35 54-15,-1 0 0,1 0 1,0 1-1,1 1 1,0 0-1,1 0 1,-1 1-1,1 0 0,1 1 1,-1 0-1,1 1 1,0 0-1,1 1 0,-1 0 1,25-3-1,-16 4-12,0 2-1,0 0 1,-1 2-1,1 0 0,0 1 1,-1 1-1,1 1 1,-1 1-1,0 1 1,0 0-1,-1 2 0,0 0 1,0 1-1,-1 1 1,0 1-1,-1 0 1,0 2-1,-1 0 0,0 0 1,-1 2-1,0 0 1,-2 0-1,0 1 1,0 1-1,-2 0 0,0 1 1,14 30-1,-18-31-8,-1 1 0,0 0-1,-1 0 1,-1 0 0,0 1 0,-2-1-1,0 1 1,-1-1 0,-1 1 0,-4 32-1,0-28-11,-1 1 1,-1-1-1,-1 0 0,-1-1 0,-1 0 0,-1 0 0,-26 40 0,12-27-6,-1-1 0,-1-2-1,-2 0 1,-2-2 0,0-1 0,-64 45-1,42-39 70,-2-2 0,-2-3 0,-114 45 0,149-67-26,-9 2-20,2 1-1,0 2 0,-38 22 1,63-33-6,1 0 1,-1 0-1,1 0 1,-1 0-1,1 0 1,0 1-1,0-1 1,0 1-1,0-1 1,0 1-1,1 0 1,-1 0-1,1 0 1,0 0-1,0 0 1,0 0-1,-1 4 1,1-2-2,1-1 1,0 0-1,0 0 0,1 1 1,-1-1-1,1 0 0,0 0 1,0 0-1,0 0 1,1 0-1,3 7 0,-1-3 5,1 0-1,0 0 0,0 0 0,1-1 1,0 0-1,1 0 0,-1-1 0,1 0 1,0 0-1,1-1 0,11 8 1,-5-7 6,1-1 1,0 0-1,0 0 1,0-1-1,1-1 1,-1-1-1,1 0 1,0-2 0,-1 1-1,1-2 1,18-2-1,22-5 9,93-26-1,148-55 181,-113 33-32,-131 41-120,130-43 56,-149 46-80,-1-2 0,-1-1 0,38-25 0,-56 31-7,-2 0-1,0-1 1,0-1 0,-1 0 0,0-1-1,0 0 1,-2 0 0,1-1 0,-2 0-1,0-1 1,0 0 0,6-18 0,-10 22 1,-1 1 1,0-1 0,-1 0 0,0 0 0,-1 0-1,1 0 1,-2 0 0,0 0 0,0 0-1,0 0 1,-2 0 0,1 0 0,-1 0 0,-1 0-1,1 0 1,-2 1 0,1-1 0,-1 1 0,-10-15-1,7 14 7,0 0-1,-1 0 1,0 1-1,-1 0 1,0 0-1,0 1 1,-1 0-1,0 1 1,0 0-1,-1 1 1,1 0-1,-2 0 1,1 2-1,0-1 1,-1 1-1,0 1 1,0 0-1,-19-2 1,28 5-24,0 0 0,0 0 0,-1 0 0,1 0 0,0 1 0,0 0 0,0-1 0,0 1 0,-1 0 0,1 1 0,0-1 0,1 0 0,-1 1 0,0 0 0,0-1 0,1 1 0,-1 0 0,1 1 0,-1-1 0,1 0 0,0 1 0,0-1 0,0 1 0,0 0 0,0-1 0,-1 5 0,-3 6-28,2 0 1,-1-1-1,1 2 1,1-1-1,-2 15 1,-1 15-6,1 1 1,2 0-1,6 76 1,-1-92 33,2 0 1,1 0-1,1-1 0,1 0 1,2 0-1,0-1 1,14 25-1,-16-38 5,1-1-1,0 1 1,0-2-1,2 1 1,-1-1-1,1-1 1,1 0-1,0 0 1,15 10-1,-10-10 3,1 0 1,-1-2-1,2 0 0,-1 0 0,1-2 0,27 7 0,-10-7 8,0-1-1,0-1 1,1-3 0,-1 0 0,1-3-1,-1 0 1,43-10 0,-40 5 1,0-2 1,0-2-1,-1-2 1,0-1 0,-1-1-1,-1-2 1,0-2 0,-1-1-1,-2-2 1,0-1-1,-1-1 1,-2-2 0,0-1-1,-2-1 1,-1-1-1,-1-2 1,-2 0 0,-1-2-1,22-43 1,-17 18 17,-3-1 0,-3-1 0,-2-1 1,-3-1-1,-3 0 0,-2-1 0,-3 0 1,-3-1-1,-2 0 0,-9-81 0,4 117 103,-1 0 0,-2 0 0,-10-35-1,14 60-97,0 1 0,0-1-1,0 0 1,0 1 0,0-1 0,0 0-1,-1 1 1,1-1 0,-1 1-1,0 0 1,-2-3 0,4 5-27,0 0 1,-1 0-1,1-1 1,-1 1-1,1 0 1,-1 0-1,1 0 0,0 0 1,-1 0-1,1 0 1,-1 0-1,1 0 1,-1 0-1,1 0 1,0 0-1,-1 0 1,1 0-1,-1 0 1,1 0-1,-1 0 0,1 1 1,0-1-1,-1 0 1,1 0-1,-1 0 1,1 1-1,0-1 1,-1 1-1,-1 1 5,0 0-1,0 0 0,0 1 1,0-1-1,1 0 0,-1 1 1,-1 4-1,-21 47-35,3 1-1,-18 71 1,-19 133-7,-83 857-253,135-999 143,5 0 0,6 1 0,26 160 0,-26-248-120,-2-18-136,-1 0 0,1 21 1,-3-33 375,0 0 0,0 0 1,0 0-1,0-1 1,0 1-1,-1 0 1,1 0-1,0 0 1,0 0-1,0 0 1,0-1-1,-1 1 1,1 0-1,0 0 1,0 0-1,0 0 0,-1 0 1,1 0-1,0 0 1,0 0-1,0 0 1,-1 0-1,1 0 1,0 0-1,0 0 1,-1 0-1,1 0 1,0 0-1,0 0 1,0 0-1,-1 0 0,1 0 1,0 0-1,0 0 1,0 1-1,0-1 1,-1 0-1,1 0 1,0 0-1,0 0 1,0 0-1,0 0 1,-1 1-1,1-1 0,0 0 1,0 0-1,0 0 1,0 0-1,0 1 1,0-1-1,0 0 1,0 0-1,0 0 1,-1 1-1,1-1 1,0 0-1,0 0 1,0 0-1,0 1 0,0-1 1,0 0-1,0 0 1,0 1-1,0-1 1,1 0-1,-1 0 1,-13-18-604,-14-33 121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52.2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6865,'-12'8'2729,"18"18"-1425,8 7-1256,10 19-88,14 2-72,8-5-392,11-8-240,19-16-1128,4-12 1183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53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1851 5729,'296'-283'3296,"-181"167"-3183,-103 101-121,0 0 1,0-1-1,-2-1 0,0 0 0,0 0 0,7-24 0,-16 40 32,0 0-1,-1-1 1,1 1-1,-1-1 1,0 1-1,1-1 0,-1 1 1,0 0-1,0-1 1,0 1-1,0-1 1,0 1-1,0-1 1,0 1-1,-1-1 1,1 1-1,-1-1 0,1 1 1,-1 0-1,1-1 1,-1 1-1,0 0 1,-1-2-1,1 1 9,-1 1 0,0-1-1,1 1 1,-1 0 0,0 0 0,0 0-1,0 0 1,0 0 0,0 1-1,0-1 1,0 0 0,0 1 0,-1 0-1,-1-1 1,-7 1 24,1 0 1,-1 0-1,1 1 0,0 0 0,-17 5 1,-11 6-19,0 1 0,0 2 0,2 2 0,0 1 0,1 2 0,-63 47 0,83-54 29,0 0-1,1 2 1,0 0-1,1 0 0,1 1 1,0 1-1,2 0 1,-1 0-1,2 1 0,1 1 1,0-1-1,1 1 1,1 0-1,1 1 0,0 0 1,2 0-1,0 0 1,2 0-1,0 0 0,1 0 1,1 0-1,1 0 1,0 0-1,2 0 0,0 0 1,1-1-1,2 1 1,12 27-1,-14-35-58,1-1-1,0 0 1,0-1 0,1 0-1,1 0 1,0 0 0,0-1-1,1 0 1,0 0 0,0-1-1,1-1 1,0 1 0,12 5-1,-16-10 0,0 0-1,0 0 1,1-1 0,-1 0-1,1 0 1,-1-1-1,1 0 1,-1 0-1,1 0 1,0-1-1,0 0 1,-1 0-1,1 0 1,0-1-1,0 0 1,-1-1 0,1 0-1,-1 0 1,1 0-1,-1 0 1,0-1-1,0 0 1,0-1-1,0 1 1,5-6-1,1-1 11,0-1 0,-1 0 0,-1-1 0,0 0 0,0-1 0,-1 0 0,-1 0 0,0-1 0,-1 0 0,8-24 0,4-18 39,18-86 1,-25 89-39,26-123 23,-31 132-47,-1 0 0,-1-45 0,-18 152-21,-20 239 218,31-243-166,2-1 0,3 1 1,13 69-1,-11-99-12,13 38-1,-15-58-9,0 0-1,1-1 0,0 0 1,1 1-1,0-1 0,0-1 1,0 1-1,8 7 1,-11-13 5,0 0 0,0 0 0,0 0 0,1 0 0,-1 0 0,1 0 0,-1-1 0,1 1 0,-1-1 0,1 0 0,0 0 0,0 0 0,0 0 0,0 0 0,-1-1 0,1 1 0,0-1 0,0 0 0,5 0 0,-4 0 11,0-1 1,0 0-1,0-1 0,0 1 1,0-1-1,-1 0 1,1 0-1,0 0 1,-1 0-1,1 0 0,-1-1 1,4-4-1,5-6 32,0 0 0,-1-1 0,-1 0-1,0-1 1,10-22 0,176-373 92,-195 407-143,7-14 14,-1-1 0,-1 1 0,-1-1 0,0 0 0,-2-1 0,3-31 0,-8 35 22,2 15-35,0 0 0,0-1 1,0 1-1,0 0 0,0 0 0,0 0 0,0 0 0,0-1 1,0 1-1,0 0 0,-1 0 0,1 0 0,0 0 0,0 0 0,0-1 1,0 1-1,0 0 0,0 0 0,-1 0 0,1 0 0,0 0 1,0 0-1,0 0 0,-1 0 0,1 0 0,0 0 0,0 0 0,0 0 1,0 0-1,-1 0 0,1 0 0,0 0 0,0 0 0,0 0 1,-1 0-1,1 0 0,0 0 0,-2 1 4,0 1 0,0 0 1,1-1-1,-1 1 0,0 0 1,1 0-1,-1 0 0,1 0 0,0 0 1,-2 5-1,-9 18-8,2 0 1,1 1-1,-9 39 0,7-18 8,-4 56-1,13-81-8,1 1-1,1 0 0,1 0 1,1-1-1,9 41 0,-9-55 3,0 0 0,0-1 0,1 1 0,0 0 0,0-1 0,1 0 0,0 0 0,0 0 0,1 0 0,-1-1 0,1 1 0,1-1-1,0-1 1,-1 1 0,2-1 0,-1 0 0,0 0 0,1 0 0,12 5 0,-13-8 7,1 0 0,0 0 1,0-1-1,0 0 0,-1 0 0,1 0 0,0-1 0,0 0 0,0 0 0,0-1 1,0 0-1,0 0 0,0-1 0,0 0 0,-1 0 0,1 0 0,-1-1 1,1 0-1,11-7 0,0-3 22,1 0-1,-2-2 1,1 1 0,27-34-1,-7 3 18,-2-1-1,48-84 1,40-111-8,-117 227-31,33-80-12,-36 82 32,0 0-1,-1 0 1,0 0-1,-1 0 1,1-22-1,-4 33 14,-2 4-28,-3 10-10,-11 70-40,-11 145 0,24-168 25,7 105 0,-1-145 11,1 0 0,0 0 0,2 0-1,0-1 1,1 1 0,1-1 0,1-1 0,0 1-1,12 17 1,-15-28 3,1-1-1,0 1 1,0-1 0,1 0-1,0-1 1,0 0 0,1 0-1,-1 0 1,1-1 0,0 0-1,1-1 1,-1 0-1,1 0 1,16 4 0,-15-5 17,1-1 1,0-1-1,0 1 1,0-2 0,1 0-1,-1 0 1,0-1-1,0 0 1,0-1-1,0 0 1,-1-1-1,14-5 1,3-3 55,-1-2 0,-1 0 0,0-2 1,-1-1-1,43-37 0,-20 10 32,66-80-1,-70 69-84,-3-2 0,-3-2 0,59-123 0,57-199-184,-151 373 158,304-917 307,-296 887-4,-11 37-293,1 0 0,0 0 0,0 0 0,0 0 0,0 0-1,-1 0 1,1 0 0,0 0 0,0 0 0,0 0 0,0 0 0,-1 0 0,1 0-1,0 0 1,0 0 0,0 0 0,0 0 0,-1 0 0,1 0 0,0 0 0,0 0-1,0 0 1,-1 0 0,1 0 0,0 0 0,0 0 0,0 0 0,0 0 0,0 0-1,-1-1 1,1 1 0,0 0 0,0 0 0,0 0 0,0 0 0,0 0 0,0-1-1,0 1 1,-1 0 0,1 0 0,0 0 0,0 0 0,0-1 0,0 1 0,0 0-1,0 0 1,0 0 0,0-1 0,0 1 0,0 0 0,0 0 0,0 0 0,0 0-1,0-1 1,0 1 0,0 0 0,0 0 0,0 0 0,0 0 0,1-1 0,-1 1-1,0 0 1,-14 14 7,-36 53-42,3 3 1,2 2-1,4 2 1,3 2-1,-35 98 1,33-57 30,5 2 1,-38 242-1,64-292-6,3 0 1,3 1-1,11 124 0,-4-158 3,2 0 0,1 0-1,2-1 1,1-1 0,2 1 0,2-2-1,1 0 1,1 0 0,23 32 0,-29-49 7,1-2 0,1 1 0,0-1 1,1-1-1,0-1 0,1 1 0,1-2 0,0 0 0,0-1 1,1-1-1,0 0 0,1-1 0,0 0 0,0-2 1,1 0-1,0-1 0,21 3 0,-7-4 14,1-2-1,0-1 0,0-2 1,-1-1-1,1-1 1,0-2-1,-1-1 1,0-2-1,56-21 1,-30 5 6,-2-2 1,-1-2 0,-1-3-1,65-50 1,-29 11 10,157-161 0,45-112-71,-157 157-57,-8-6 0,-8-5 1,127-289-1,-235 460 110,45-108 97,-49 112-76,0 0 0,-2-1 0,-1 0 0,2-24 1,-6 42-33,0 0 0,0 0 0,0 1 1,0-1-1,-1 0 0,0 0 0,0 1 1,-3-8-1,4 11-6,0 0-1,-1 0 1,1 0-1,-1 0 1,0 0-1,1 1 1,-1-1-1,0 0 1,1 0-1,-1 0 1,0 1-1,0-1 1,0 1-1,0-1 1,0 0-1,0 1 1,0 0-1,-1-1 1,0 0-4,1 1 0,-1 0 0,0 0 0,1 0 0,-1 0 0,0 1 0,0-1 0,1 0-1,-1 1 1,1-1 0,-1 1 0,0-1 0,1 1 0,-1 0 0,-1 1 0,-10 8-25,0 0-1,1 1 1,0 0-1,1 0 1,0 2-1,-13 20 1,-13 20 8,3 1 1,2 2 0,3 2-1,2 0 1,3 2-1,-16 62 1,-71 386-4,81-329 17,-8 219 0,37-319 5,16 131 0,-7-157 4,2 0 0,2-1 0,26 66-1,-31-99-21,1 0 0,1-1 0,1 0 0,0-1 0,1 0 0,1-1 0,1 0 0,0-1-1,1 0 1,23 19 0,-30-29-59,0 0 0,0 0 0,0-1 0,1 0 0,-1 0 0,1-1-1,0 0 1,0 0 0,0-1 0,0 0 0,1 0 0,-1-1 0,0 0 0,1-1 0,-1 0-1,1 0 1,-1-1 0,1 0 0,-1 0 0,0-1 0,0 0 0,0 0 0,0-1 0,0 0-1,0-1 1,13-8 0,-8 4-140,-1-1 0,0 0 0,-1-1 0,0 0 0,0-1 0,-1 0-1,0 0 1,9-17 0,-4 5-449,-2-1-1,0-1 0,15-45 1,13-57-522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3.6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1021 688,'18'-31'961,"2"1"-1,0 1 1,2 1-1,46-46 1,142-172 554,-129 146 70,-58 71-220,28-44 1,-41 57-732,-2 0 0,0 0 0,-1-1 0,9-33 0,-3-1 165,-3 0 1,4-61-1,-14 109-779,0-2-21,1 0 1,-1 0 0,0 0 0,-2-8-1,2 12-8,0 1 0,0-1-1,-1 0 1,1 0-1,0 1 1,0-1 0,-1 0-1,1 0 1,-1 1-1,1-1 1,0 0 0,-1 1-1,1-1 1,-1 1-1,1-1 1,-1 1 0,0-1-1,1 1 1,-1-1 0,0 1-1,1-1 1,-1 1-1,0 0 1,1-1 0,-1 1-1,0 0 1,0 0-1,1 0 1,-1-1 0,0 1-1,0 0 1,1 0-1,-1 0 1,0 0 0,-1 0-1,-8 2 11,1 0-1,0 1 1,-1 0-1,1 0 0,0 1 1,0 0-1,1 1 1,-1 0-1,1 0 1,0 0-1,1 1 1,-1 1-1,1-1 0,0 1 1,1 0-1,-1 1 1,-6 10-1,11-14 5,0 0 0,0 0 0,1 0 0,-1 0 1,1 0-1,0 0 0,0 0 0,1 1 0,-1-1 0,1 0 0,0 1 0,0-1 0,1 5 0,-1-6-4,1 0 1,0 0-1,-1 0 1,1-1-1,1 1 1,-1 0-1,0-1 1,1 1-1,-1-1 1,1 0-1,0 1 0,0-1 1,0 0-1,0 0 1,0 0-1,0 0 1,0-1-1,1 1 1,-1-1-1,5 3 1,3 0 0,0 0-1,0-1 1,1 0 0,0 0 0,12 0 0,56 3 15,-69-5-16,63 1 11,-38-3-11,0 3 0,-1 0 1,0 3-1,35 8 1,-63-12-2,-1 1 1,0 0 0,1 0 0,-1 0-1,0 1 1,0 0 0,0 0 0,-1 0-1,1 1 1,-1-1 0,0 1-1,1 0 1,-2 0 0,1 1 0,-1-1-1,4 7 1,-3-5 3,-1 1 0,-1 0 0,1 0 0,-1 0 0,-1 0 0,1 0 0,-1 0 0,0 0 0,-1 1 0,0-1 0,0 0 0,-1 10 0,-2-6-50,1 1 0,-2 0 1,1-1-1,-1 0 0,-1 0 0,0 0 1,-1-1-1,0 0 0,0 0 1,-1 0-1,-1-1 0,1 0 0,-2 0 1,-12 11-1,15-16-167,0 1-1,-1-1 1,1 0 0,-1 0-1,0-1 1,0 0 0,-1 0 0,1-1-1,-1 0 1,1 0 0,-1 0-1,-13 0 1,12-2-558,0 0 1,0 0-1,0-1 0,0 0 1,0-1-1,1 0 0,-1 0 1,0-1-1,1 0 0,-16-8 1,-1-5-4086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8:53.8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0 8738,'-35'8'2920,"22"14"-2880,13 7 25,31 13 71,16 6 24,47-4 0,14-5-72,67-23-192,27-13-120,32-26-577,31-13 521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17.2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1 749 7514,'0'0'67,"0"-1"1,0 1 0,0-1 0,0 0 0,-1 1 0,1-1 0,1 1-1,-1-1 1,0 1 0,0-1 0,0 0 0,0 1 0,0-1 0,0 1-1,1-1 1,-1 1 0,0-1 0,0 1 0,1-1 0,-1 1 0,0-1-1,1 1 1,-1 0 0,0-1 0,1 1 0,-1-1 0,1 1 0,-1 0-1,1-1 1,-1 1 0,1 0 0,-1 0 0,1-1 0,-1 1 0,1 0-1,-1 0 1,1 0 0,-1 0 0,1 0 0,0 0 0,34-10-571,-24 7 724,220-49 326,-18 5 38,317-98 803,174-45-697,-280 72-171,74-18 98,-468 129-595,1 0 1,0 2-1,43-1 0,-56 14-59,-25-13-3106,-7-4 2706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0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1 353 8442,'7'-10'211,"13"-16"238,1 0-1,0 2 1,2 1 0,1 0-1,41-29 1,-27 27-428,1 1 0,1 3 0,1 1 0,73-25 0,-86 37-20,1 0 0,-1 2 0,1 2 0,0 0 0,1 2 0,-1 1 0,0 1 0,40 6-1,-56-4 0,1 1 0,0 0 0,0 1-1,-1 1 1,0 0 0,0 0-1,0 2 1,-1-1 0,14 11 0,-17-10-2,0 0 0,-1 1 1,0 0-1,0 0 0,0 1 1,-1 0-1,-1 1 0,0-1 1,0 1-1,0 0 0,6 19 1,-6-6-2,0-1 1,-1 1-1,-2 0 1,0 0-1,-1 0 1,-2 0-1,0 1 1,-1-1-1,-6 27 1,-6 24 10,-35 106-1,14-77 29,-4-2-1,-5-2 1,-4-1-1,-67 102 1,71-132 29,-64 107 168,85-135-135,3 0 0,-23 66 0,37-89-70,0 1 0,1-1 0,1 1 1,-1 22-1,4-31-18,0-1 1,0 0 0,1 0 0,0 0-1,0 1 1,1-1 0,0 0-1,1-1 1,-1 1 0,2 0 0,5 10-1,-3-9 18,1 0 1,0-1-1,1 0 0,0-1 0,0 0 0,0 0 0,1-1 0,0 0 0,0 0 0,0-1 0,1 0 0,0-1 1,0 0-1,0 0 0,0-1 0,17 2 0,9 2 96,1-3 1,0-1-1,57-3 0,0-6-57,0-5-1,0-4 1,-2-4-1,0-4 0,165-64 1,-175 54-517,-1-4 0,-2-3 1,77-53-1,-142 84 123,-1-1 0,21-21 1,-21 16 57,21-31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0.6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45 837 8962,'-6'-4'609,"1"-2"1,0 1-1,0 0 0,1-1 1,-6-9-1,8 13-554,1-1 1,0 1-1,0-1 0,0 1 0,0-1 0,0 0 1,1 1-1,-1-1 0,1 0 0,-1 0 0,1 1 1,0-1-1,0 0 0,1 0 0,-1 1 0,0-1 1,1 0-1,1-3 0,3-3-31,0 0-1,0 1 1,1 0 0,0 0 0,1 0-1,-1 1 1,2 0 0,-1 0 0,10-6-1,58-44 40,82-47 0,-99 68-22,367-215 122,-334 205-124,2 3 0,178-53 0,-243 88-17,42-6 0,-62 13-14,1 0 0,0 1 0,0 0 0,-1 0 0,1 1 0,0 0 0,-1 1 0,1 0 0,8 3 0,-13-4-7,-1 1 0,1 0 0,0 0 0,-1 0 0,0 0 0,0 0 0,0 1 0,0-1 0,0 1 0,0 0 0,0 0 0,-1 0 0,0 0 0,3 5 0,-1-1 0,-1 0 0,-1 0-1,1 0 1,-1 1 0,0-1 0,0 0 0,0 9 0,-1 11-1,-1 0 1,-1 0 0,-5 33-1,5-53 0,-49 271 16,21-136-9,-52 416 67,69-399-98,13 243-1,2-363-68,-1-27-43,-1-1 0,0 0 0,-1 0 1,0 1-1,-1-1 0,-3 18 0,4-28 80,-1 1 1,1-1-1,-1 0 0,0 1 1,0-1-1,1 1 1,-1-1-1,0 0 0,0 0 1,0 0-1,0 1 1,0-1-1,-1 0 0,1 0 1,0 0-1,0-1 1,-1 1-1,1 0 0,-1 0 1,1-1-1,0 1 0,-1-1 1,1 1-1,-1-1 1,0 0-1,1 1 0,-1-1 1,1 0-1,-1 0 1,1 0-1,-1 0 0,1 0 1,-1-1-1,1 1 1,-1 0-1,-1-1 0,-8-2-265,0 0 0,1-1 0,-21-9 0,-34-21-578,-21-12 415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0.9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63 295 7442,'-41'-31'2880,"27"13"-2088,6 5-224,22 9-327,17 2-105,41 2-72,24-4-8,48-15-72,30-7-136,42-21-481,14-8-287,25-20 528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3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5109 9 7210,'-6'-1'125,"-9"-2"300,-1 1-1,0 0 1,-19 2-1,28 0-364,0 1-1,0 1 1,0-1-1,0 1 1,1 0-1,-1 1 1,1-1-1,-1 1 0,1 1 1,-9 5-1,-115 96-4,50-37-18,-294 196 19,246-180-30,-669 433 116,-813 523 1165,1280-826-712,-249 170 420,248-126-829,-44 31-1233,273-224 312,0-15 293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4.5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1007 0 8114,'-99'53'2832,"89"-46"-2825,0-1 0,0 1 0,1 1 0,-1-1 1,2 2-1,-1-1 0,-8 13 0,-18 17 7,-1-1-14,-175 183-36,156-157 20,-77 116 0,65-71 61,-94 205-1,135-251 46,3 1 0,2 2 0,4 0 0,2 1 0,-6 71 0,18-107-51,1 1-1,2 0 1,1 0-1,2-1 1,0 1-1,10 32 1,-11-52-33,2 1 0,-1-1 1,1 0-1,1 0 0,0-1 1,1 0-1,0 1 0,0-2 1,1 1-1,1-1 0,-1 0 1,1 0-1,1-1 0,0-1 1,0 1-1,0-1 0,1-1 1,19 11-1,-18-13 5,-1 0 1,1-1 0,0 0-1,0-1 1,0 0-1,0-1 1,0 0 0,1-1-1,-1 0 1,0-1-1,19-3 1,2-3 34,-1-1-1,56-23 1,-11-2-21,-1-4 1,-2-2-1,92-67 1,-70 34-543,152-146 0,-112 80 143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4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45 151 8570,'19'-104'2466,"-18"101"-2415,-1 1 0,0-1-1,0 1 1,0-1 0,-1 0 0,1 1 0,0-1 0,-1 1 0,0-1 0,0 1 0,-1-3 0,2 4-31,-1 0 1,0 0-1,1 0 0,-1 0 1,0 0-1,0 0 1,0 0-1,0 0 1,0 0-1,0 1 1,0-1-1,0 0 0,0 1 1,-2-2-1,2 2-17,0 1 0,1-1-1,-1 0 1,1 0-1,-1 0 1,1 0 0,-1 1-1,1-1 1,-1 0 0,1 1-1,-1-1 1,1 0 0,-1 1-1,1-1 1,-1 1 0,1-1-1,0 0 1,-1 1-1,1-1 1,0 1 0,-1-1-1,1 1 1,0-1 0,0 1-1,0 0 1,-1-1 0,1 1-1,0-1 1,0 1 0,0-1-1,0 2 1,-6 25-39,5-23 35,-11 85-20,-1 168 0,13-240 26,15 411 244,25 1-83,-27-306-145,-10-99-17,62 451 104,-61-454-110,8 29 3,-11-46-28,0 0 0,0-1 1,1 1-1,0-1 0,-1 0 0,1 0 0,0 1 0,1-1 1,-1 0-1,4 3 0,-5-5-10,0 0 0,1-1 0,-1 1-1,0 0 1,1-1 0,-1 0 0,0 1 0,1-1 0,-1 0 0,0 1-1,1-1 1,-1 0 0,1 0 0,-1 0 0,1 0 0,-1-1 0,0 1-1,1 0 1,-1 0 0,0-1 0,1 1 0,-1-1 0,0 1 0,1-1-1,-1 0 1,0 0 0,0 1 0,0-1 0,0 0 0,0 0 0,0 0-1,2-2 1,27-36-367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5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1 8194,'8'17'2880,"-4"17"-2432,3 37-239,-6 27-1,-4 34-24,-3 10-104,-6 17-56,-4-1-112,0-5-344,-1-3-177,1-27-583,9-26 720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5.6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1 621 6769,'0'-129'2401,"3"-7"-2065,7 10-128,3 16 0,-3 43 72,-1 24-16,1 34-160,2 10-88,9 22-448,5 8 272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4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8996,'4'-7'2249,"-4"6"-2079,0 1 0,1-1 0,-1 1 1,0-1-1,0 1 0,0 0 1,0-1-1,1 1 0,-1-1 0,0 1 1,1 0-1,-1-1 0,0 1 0,1 0 1,-1 0-1,0-1 0,1 1 1,-1 0-1,0 0 0,1-1 0,-1 1 1,1 0-1,-1 0 0,1 0 0,-1 0 1,0-1-1,1 1 0,-1 0 1,1 0-1,-1 0 0,1 0 0,-1 0 1,1 0-1,-1 0 0,0 1 1,1-1-1,-1 0 0,1 0 0,-1 0 1,1 0-1,-1 0 0,0 1 0,1-1 1,-1 0-1,1 0 0,-1 1 1,0-1-1,1 0 0,-1 1 0,5 2-231,-1 0 0,0 0 0,0 0 0,0 0 0,-1 1 0,1 0 0,4 6 0,19 33-343,-20-31 291,6 13-206,0 1-1,-2 0 1,13 44 0,13 87-1496,-21-80 630,-8-46-516,17 44 0,-25-75 1672,0 2-129,1-1 0,-1 1-1,1-1 1,-1 1 0,1-1 0,0 0 0,0 1 0,0-1 0,-1 0 0,1 1 0,1-1 0,-1 0 0,0 0-1,2 2 1,-2-3 123,-1 0-1,0 0 0,0 0 0,0 0 1,0 0-1,0 0 0,1 0 0,-1 0 1,0 0-1,0 0 0,0 0 0,0-1 1,0 1-1,0 0 0,0 0 1,1 0-1,-1 0 0,0 0 0,0 0 1,0 0-1,0 0 0,0-1 0,0 1 1,0 0-1,0 0 0,0 0 0,0 0 1,0 0-1,0 0 0,0-1 0,0 1 1,1 0-1,-1 0 0,0 0 1,0 0-1,0 0 0,-1-1 0,1 1 1,0 0-1,0 0 0,0 0 0,0 0 1,0-9-374,-4-20-427,-3-48-451,-5-93-1909,9 109 1787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6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2304 10378,'1'2'216,"-1"1"-1,1-1 1,0 0-1,0 0 1,0 0 0,1 0-1,-1 0 1,0 0-1,1 0 1,-1 0-1,1-1 1,-1 1-1,1-1 1,0 1-1,0-1 1,2 2 0,37 20-794,-32-19 796,13 7-441,1-1 0,0-1 0,41 11 0,-53-18 95,-1 0 1,1 0 0,0-2 0,0 1-1,-1-1 1,1-1 0,0 0 0,0 0-1,-1-1 1,1 0 0,12-5 0,-5-1 153,1 0 1,-2-2 0,1 0-1,-1-1 1,-1 0-1,0-1 1,0-1 0,-1-1-1,-1 0 1,0-1 0,-1-1-1,-1 0 1,-1 0 0,17-32-1,-21 35 74,0 0-1,-2-1 1,0 0 0,0 0-1,-1 0 1,-1-1-1,-1 1 1,0-1 0,0 0-1,-2 1 1,0-1-1,0 0 1,-1 0 0,-1 1-1,-1-1 1,0 1 0,-1-1-1,0 1 1,-1 0-1,-12-22 1,5 15-94,-1 1 1,0 0-1,-2 1 1,0 1-1,-1 0 0,-1 1 1,0 1-1,-1 1 1,-36-24-1,49 37-15,0-1 1,0 1-1,0 0 1,0 0 0,0 1-1,0 0 1,0-1-1,-10 1 1,13 1 3,-1 0 0,1 0 1,-1 0-1,1 0 0,-1 1 0,1-1 1,-1 1-1,1 0 0,-1 0 1,1 0-1,0 0 0,-1 0 1,1 0-1,0 1 0,0-1 1,0 1-1,0 0 0,0-1 1,0 1-1,-1 3 0,-2 1-5,1 1 0,0 1 1,0-1-1,1 0 0,0 1 0,0 0 0,1 0 0,0 0 0,-1 12 0,-4 77-37,7-88 44,-1 23-6,1 0 1,2 0-1,1 0 0,2 0 1,1-1-1,12 38 1,-14-57 6,1 0 0,1 0 0,0 0 1,0-1-1,1 0 0,1 0 1,15 17-1,-15-21 1,-1 0 0,1 0 0,1-1 0,-1 0 0,1-1 0,0 0 0,0 0 0,1-1 0,-1 0 0,1 0 0,10 1 1,1 0 29,0-1 0,0-2 0,0 0 0,1-1 0,-1-1 0,0-1 0,0-1 0,0 0 0,0-2 0,0-1 0,-1 0 0,1-2 0,-1 0 0,-1-1 0,1-1 0,-2-1 0,1 0 0,-1-2 0,-1 0 0,0-1 0,-1-1 0,0 0 0,-1-1 0,13-17 0,-8 6 81,-2-1 0,-1-1 1,14-30-1,33-92 479,-3 7 111,-50 126-572,-11 17-127,1-1-1,-1 1 1,0 0 0,0 0 0,0 0-1,0 0 1,1 0 0,-1 0 0,0-1 0,0 1-1,0 0 1,1 0 0,-1 0 0,0 0-1,0 0 1,0 0 0,1 0 0,-1 0 0,0 0-1,0 0 1,0 0 0,1 0 0,-1 0 0,0 0-1,0 0 1,0 0 0,1 0 0,-1 0-1,0 1 1,0-1 0,0 0 0,1 0 0,-1 0-1,0 0 1,0 0 0,0 0 0,0 1 0,1-1-1,-1 0 1,1 3-9,1 0 0,-1 0 0,0 0 0,-1 0 0,1 1 0,-1-1 0,1 0-1,-1 6 1,-5 175-126,1-131 45,6 107 0,-2-158 81,0 1 0,0-1 0,1 1 0,-1-1 0,1 1-1,-1 0 1,1-1 0,0 0 0,0 1 0,0-1 0,0 1 0,1-1-1,-1 0 1,1 0 0,-1 0 0,1 0 0,3 3 0,-5-5 7,1 1 1,0-1-1,0 1 1,0-1-1,0 0 1,0 1 0,0-1-1,0 0 1,0 0-1,0 0 1,0 0-1,0 0 1,0 0-1,0 0 1,0 0 0,0 0-1,2-1 1,0 0 6,-1 0 0,1-1 1,0 1-1,-1-1 1,1 1-1,-1-1 0,0 0 1,3-2-1,25-28 62,-2 0 1,39-58-1,-16 20-54,-36 50-20,61-74-1,-65 83 0,0 0 1,0 0-1,1 1 1,1 1-1,19-13 1,-26 19 0,-1 1 0,1 0 0,0 0 0,0 0 0,0 0 0,0 1 1,0 0-1,0 0 0,0 1 0,0 0 0,1 0 0,-1 0 0,0 1 0,0 0 0,0 0 1,0 0-1,10 5 0,5 2-13,0 2 1,-1 1-1,29 20 0,-26-16 13,27 13-1,-39-23 9,-1 0-1,1-1 0,0-1 0,0 1 0,1-2 1,-1 0-1,0 0 0,1-1 0,0 0 1,17-2-1,-19 0 12,0-1 0,0 0 0,0-1 0,-1 0 0,1-1 1,-1 0-1,0-1 0,0 1 0,-1-2 0,1 1 0,-1-1 0,14-13 0,4-8 34,-1 0 1,-1-1-1,-2-2 0,26-44 0,-16 17 3,41-99-1,-54 102-10,-2-1-1,-3-1 1,-2 0-1,9-106 1,-18-230 25,-30 102-81,19 240 18,-3 0 1,-2 1-1,-34-81 0,30 95 5,17 35-8,0-1-1,0 1 1,0-1 0,-1 0 0,1 1-1,0-1 1,0 1 0,-1 0 0,1-1-1,-1 1 1,1-1 0,0 1 0,-1-1-1,1 1 1,-1 0 0,1-1 0,-1 1 0,1 0-1,-1-1 1,1 1 0,-1 0 0,1 0-1,-1 0 1,1 0 0,-1-1 0,1 1-1,-2 0 1,1 1-4,1 0-1,-1 0 1,0 0-1,0-1 1,1 1-1,-1 0 1,1 0-1,-1 0 1,1 1-1,-1-1 1,1 0-1,-1 0 1,1 0-1,0 0 1,-1 3-1,-5 34-128,-5 76-1,7 3 57,23 232-1,-10-279 72,4 1 1,3-2-1,2 0 1,47 111-1,-49-145-60,1-1-1,2-1 1,1 0 0,37 45 0,-47-66-40,1 0 0,-1-1 0,2-1 0,0 1 0,0-2 1,0 0-1,1 0 0,1-1 0,0-1 0,0 0 0,0-1 1,0 0-1,28 6 0,-36-11 5,1 0 0,-1 0 1,0 0-1,1-1 0,-1 0 1,1 0-1,-1-1 0,0 0 0,1 0 1,-1 0-1,0-1 0,1 0 0,-1 0 1,0 0-1,-1-1 0,1 0 0,0 0 1,-1-1-1,0 1 0,1-1 1,-2 0-1,1-1 0,0 1 0,-1-1 1,0 0-1,0 0 0,0 0 0,3-8 1,2-5-75,-1-1 1,6-22-1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6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0 223 10410,'84'-37'3361,"71"-9"-3793,21-12-480,6-23 568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7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8274,'12'21'2728,"17"29"-2712,5 16 0,6 22 0,-1 8 56,-5 6-48,-2 4-8,-3-2 16,-1 2-48,-2-7 24,-3-5-16,-3-18-144,-5-12-64,-7-16-248,-4-10-152,-4-18-328,-7-8-873,-6-16 1225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8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0 816 8402,'8'-20'2800,"15"-6"-2728,43-16-88,13-10-40,26-16-40,3-10-8,2-8-64,1-1-56,0 6-16,7 6-8,-12 14-136,-4 6-112,-27 12-432,-14 2 576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8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1 677 7426,'6'1'2568,"35"-7"-2344,14-11-56,23-18-40,13-9-56,14-10-112,11-2-152,2-9-88,-1 0-80,-12-13-176,-13-4-216,-9-5-1609,-7-2 1585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8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9 179 5113,'-8'17'1856,"13"-4"-1487,8-1 63,16-3 72,11-4-64,18-5-96,10-3-136,14-7-248,9-2 8,-9-9-16,-2-1 0,-19-1-312,-12-1-192,-12 1-721,-11 1 713</inkml:trace>
  <inkml:trace contextRef="#ctx0" brushRef="#br0" timeOffset="1">607 0 5977,'-44'34'2065,"59"14"-1913,3 11-8,13 21 0,1 9-40,5 22-48,6 16 8,-1 14-32,-3 8 40,0 5-48,-2-2-88,-2-16-304,4-20-208,-9-38 336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9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11 532 4713,'9'-227'3131,"-9"226"-3102,0 1 0,0-1 0,0 0 0,0 0 0,-1 1 0,1-1 0,0 0-1,0 1 1,1-1 0,-1 0 0,0 1 0,0-1 0,0 0 0,0 1 0,1-1 0,-1 0-1,0 1 1,0-1 0,1 1 0,-1-1 0,1 1 0,0-2 0,5 23 261,36 259-169,-20 4 83,-18-238-177,13 481 241,-17-512-254,6 106 675,-11-212 2704,-9-20-3062,-14-125-127,24 170-260,6-109 1,6 90-169,20-90 0,-15 121 95,1 2 0,41-97-1,-41 119 120,2 0 0,1 0-1,1 2 1,2 0 0,38-42-1,-40 51 70,1 1 0,1 1 0,1 1 0,0 1-1,1 1 1,1 1 0,0 1 0,30-11 0,-39 17-5,0 1 0,1 1 0,0 1 0,0 0 0,0 1 0,0 0 0,22 1 0,-26 2-43,1 0 1,-1 1-1,1 0 0,-1 1 1,0 0-1,0 1 1,0 0-1,0 1 1,0 0-1,12 8 0,-8-2-19,0 0 0,0 0 0,-1 2 0,0 0 0,-1 0 0,-1 1 0,0 1 0,15 25 0,-23-34 6,0 1-1,-1 0 0,1 0 0,-1 1 0,0-1 1,-1 1-1,0 0 0,0-1 0,-1 1 1,0 0-1,0 0 0,-1 0 0,0 0 0,0 0 1,-1 0-1,0 0 0,0-1 0,-1 1 0,0 0 1,0 0-1,-1-1 0,-5 11 0,-3-1 0,0-1 0,-1 0 0,0-1 0,-2-1-1,1 0 1,-24 18 0,-102 67-141,133-95 133,-72 43-668,-3-3 0,-1-3 0,-3-4 0,-103 30 0,70-34-320,92-28 789,-36 2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29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0 342 8938,'34'-24'2897,"47"-8"-3066,20-10-71,15-8-240,8-5-128,-6 1-224,0 5-248,1 14 712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31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1 263 9042,'23'-31'3097,"27"-1"-2929,13 0-48,22 3-192,4 4-96,3 4-321,1 2-111,-16 7-152,-4-5-32,-14 2-72,-10 3-392,-14-5 832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31.6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84 479 9938,'-11'0'386,"5"0"-118,-1 0-1,0 0 0,0-1 1,1 0-1,-1 0 1,1-1-1,-8-2 1,13 4-239,1 0 0,-1-1 0,0 1 0,0-1 0,0 0 0,1 1 1,-1-1-1,0 0 0,1 1 0,-1-1 0,0 0 0,1 0 0,-1 1 0,1-1 0,-1 0 0,1 0 1,0 0-1,-1 0 0,1 0 0,0 1 0,-1-3 0,1 1-18,1-1 1,-1 1-1,0 0 0,0-1 1,1 1-1,0-1 0,-1 1 1,1 0-1,0-1 0,0 1 1,3-4-1,3-6-25,1 1 0,0 0 0,0 0 0,1 1 0,18-16 0,59-41-83,-53 43 70,26-21-8,3 3 0,85-45 0,-122 75 39,1 0 0,0 2 0,1 1 0,0 1 0,1 1 0,0 1 0,0 2 0,0 0 0,32 2 0,-50 2-7,0 0-1,0 1 1,0 1 0,0 0 0,0 0 0,15 6-1,-20-6 0,-1 0 0,1 1 0,0 0 0,-1 0 0,1 0 0,-1 0 0,0 1 0,0-1 0,0 1 0,-1 0 0,1 0 0,-1 1 0,0-1 0,3 6 0,-1 0-2,-1 0-1,0 1 1,-1 0 0,0-1 0,0 1-1,-1 1 1,0-1 0,-1 0-1,-1 15 1,-1 10-16,-10 56-1,-2-18-19,-27 81 1,-33 69 4,21-71 104,47-136-27,0-1 1,1 1 0,1 0 0,-2 26 0,5-35-24,0-1 1,0 0 0,1 0 0,0 1 0,1-1 0,-1 0 0,1 0-1,1 0 1,-1-1 0,1 1 0,1 0 0,6 9 0,-3-6-9,0-1 0,0 0 0,2 0 0,-1-1 0,1 0 0,0 0 0,0-1 0,1 0 0,0-1 0,15 7 0,-10-6-5,0-2 0,1 1-1,0-2 1,0 0 0,0-1 0,31 2 0,-17-5-201,0-1 0,0-1 0,-1-2 0,1-1 0,-1-1 0,0-1 0,53-22 0,-64 22-125,-1-1 0,23-15 1,29-32-253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4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2004 3362,'28'9'3385,"-19"-5"-2897,0-1 1,0 0 0,1-1 0,-1 1 0,0-2-1,1 0 1,-1 0 0,1 0 0,10-2 0,-12 0-412,1 0 1,-1-1-1,1 0 1,-1 0-1,0-1 1,1 0-1,-2 0 1,1-1 0,0 0-1,-1-1 1,1 0-1,-1 0 1,-1 0-1,8-8 1,-11 10-25,20-20 668,38-50 0,-56 65-673,0 1 1,-1-1-1,0 0 1,0-1-1,0 1 0,-1 0 1,0-1-1,-1 0 0,0 0 1,0 0-1,0-16 0,-2 23-60,1 1-1,-1-1 0,0 0 0,-1 0 0,1 1 0,0-1 0,0 0 0,-1 0 0,1 1 0,-1-1 0,1 0 0,-1 1 0,0-1 0,0 1 0,0-1 0,0 1 0,0-1 0,0 1 0,0 0 0,0-1 0,0 1 0,-1 0 0,1 0 0,-1 0 0,-1-1 0,-1 0-30,1 1 0,-1 0-1,0 0 1,0 1 0,0-1-1,0 1 1,0 0 0,0 0-1,0 0 1,-6 1 0,2 1 25,-1 0 1,1 0 0,0 1-1,0 0 1,0 0 0,0 1 0,0 0-1,1 1 1,0-1 0,0 1-1,0 1 1,0-1 0,1 1-1,0 1 1,0-1 0,1 1-1,-6 7 1,3-1 80,0-1 0,1 1 0,0 0 0,1 1 0,0 0 0,1-1-1,1 2 1,0-1 0,-2 22 0,4-14 31,1-1 1,1 1-1,0 0 0,2 0 0,6 28 0,-5-37-63,0 0 1,1 0-1,1 0 0,0 0 1,1-1-1,0 0 0,1 0 0,1 0 1,14 18-1,-16-24-7,0-1-1,1 1 1,-1-1 0,1-1-1,0 1 1,0-1 0,1 0-1,-1-1 1,1 1 0,0-2-1,0 1 1,0-1 0,0 0-1,0-1 1,0 0 0,1 0-1,-1 0 1,9-2 0,-6 1 25,0-1 1,0-1 0,0 0 0,0 0 0,0-1 0,-1-1-1,1 1 1,-1-2 0,0 1 0,0-2 0,-1 1 0,1-1-1,9-9 1,9-12 127,42-52 0,-53 59-139,97-127-11,-51 53-99,-47 68 43,-9 14-27,0-1 1,-1 0 0,-1 0-1,0 0 1,-1-1 0,0 1-1,-1-1 1,-1 0-1,0 0 1,-1 0 0,0 0-1,-2 0 1,1-1 0,-1 1-1,-4-14 1,4 24 23,0-2-23,0 0 0,-1 0-1,0 1 1,0-1 0,0 0 0,-1 1 0,0 0 0,-4-7 0,6 11 50,1 1 0,-1 0-1,1-1 1,0 1 0,-1 0 0,1-1 0,-1 1 0,1 0 0,-1 0 0,1 0 0,-1-1 0,1 1 0,-1 0 0,1 0 0,-1 0-1,1 0 1,-1 0 0,1 0 0,-1 0 0,1 0 0,-1 0 0,1 0 0,-1 0 0,1 0 0,-1 1 0,1-1 0,-1 0 0,1 0-1,-1 0 1,1 1 0,-1-1 0,1 0 0,0 1 0,-1-1 0,1 0 0,-1 1 0,1-1 0,0 0 0,-1 1 0,1-1 0,0 1-1,0-1 1,-1 1 0,1-1 0,0 0 0,0 2 0,-2 1 8,0 1 0,0-1 0,1 1 0,-1 0-1,0 4 1,-2 19 34,0-1 0,1 48 0,8 55 52,-2-100-77,8 36-1,-8-54 1,0-1-1,0 0 1,1 1-1,0-1 1,0-1 0,9 14-1,-10-20 11,0 0 0,-1 0 0,1-1 0,0 1 0,0-1 0,1 1 0,-1-1 0,0 0 0,1-1 0,-1 1 0,1-1 0,0 1 0,-1-1 0,1 0 0,0 0 0,0-1 0,0 1-1,-1-1 1,1 0 0,0 0 0,0 0 0,5-1 0,-2 0 39,-1 0-1,0 0 1,0 0-1,0-1 1,0 0 0,0 0-1,0-1 1,-1 1-1,1-1 1,-1 0-1,0-1 1,1 1-1,4-6 1,-1-2 56,0-1 0,-1 0 0,12-21 0,-14 21-67,2-1 5,-2 0 0,0-1 0,-1 1 0,0-1 0,-1-1 0,0 1 0,2-28 0,-5 32-29,-1 0 0,0 0 0,0 0 0,-1-1 0,0 1 0,-1 0 1,0 0-1,-1 1 0,0-1 0,0 0 0,-1 1 0,-6-11 0,2 6-55,5 8-48,-1-1 1,0 1 0,-9-11 0,13 18 54,0 0-1,-1 0 1,1 0 0,0 0-1,0 0 1,-1 0 0,1 0-1,0 0 1,0 0-1,0 0 1,1 0 0,-1 2-1,3 14 4,1-1 0,1 0 0,0 0 1,1-1-1,1 1 0,0-1 0,1 0 0,1-1 0,17 23 0,-22-33 19,0 1-1,1-1 1,-1 0-1,1 0 1,0-1 0,0 1-1,0-1 1,0 0 0,1 0-1,-1-1 1,1 0 0,0 0-1,0 0 1,-1-1 0,11 2-1,-12-3 10,1 1-1,0-1 0,0 0 0,-1-1 1,1 1-1,0-1 0,0 0 0,-1 0 1,1-1-1,-1 1 0,1-1 1,-1 0-1,0 0 0,0-1 0,0 1 1,0-1-1,0 0 0,0 0 0,-1 0 1,5-5-1,6-9 65,-2 0 0,0-1-1,-1-1 1,-1 0 0,11-27 0,28-104 301,-41 117-279,-1-1 1,-2 1-1,-1-1 0,-2-1 0,-1 1 1,-6-51-1,-1 47-34,-1 1 1,-19-59-1,11 46-85,-91-275-656,-14 7 73,82 220 592,21 55 8,-8-20 123,-32-125-1,59 189-114,3 5 12,6 22 48,14 56 1,-6-18-9,235 679 482,-164-487-374,43 110-3122,-73-216-801,3-27-8353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32.0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0 101 9650,'148'-41'3629,"-30"5"-3556,-88 29-55,0 1 0,1 2 0,-1 0-1,1 2 1,0 2 0,0 1 0,-1 1 0,1 1-1,52 14 1,-62-11-35,0 0 0,-1 2-1,0 1 1,0 0 0,-1 1-1,0 2 1,0 0 0,-2 0 0,0 2-1,0 0 1,-1 1 0,-1 1-1,0 0 1,19 28 0,-18-16 11,0 0-1,-2 1 1,-1 1 0,-1 0-1,-2 1 1,-1 0 0,-1 0 0,-2 1-1,4 43 1,7 241-591,-15-241-147,-2-74 706,0 1-31,0-1-1,1 1 0,-1-1 0,0 1 1,0-1-1,0 1 0,0-1 0,-1 1 1,1-1-1,0 1 0,-1-1 0,1 1 1,-1-1-1,1 1 0,-1-1 0,0 0 1,1 1-1,-1-1 0,-1 2 0,-17 4-362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32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57 7610,'-12'-13'3400,"7"5"-1519,7 3-953,19 10-568,13 3-120,32 10-248,18-1-96,38-8-304,7-4-272,21-19-528,7-12-273,10-26 921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6:59:48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1538 199 9482,'10'-11'759,"-1"-1"0,15-24 0,-23 35-754,-1 1 1,0-1 0,0 0-1,0 1 1,1-1 0,-1 0 0,0 1-1,0-1 1,0 0 0,0 1 0,0-1-1,0 0 1,0 1 0,-1-1 0,1 0-1,0 1 1,0-1 0,0 0 0,-1 1-1,1-1 1,0 0 0,-1 1-1,1-1 1,-1 1 0,1-1 0,0 1-1,-1-1 1,1 1 0,-1-1 0,1 1-1,-2-1 1,-22-10-381,16 8 308,-43-19 236,-1 3 1,-1 2-1,-100-18 1,111 29-26,0 2 0,-1 2 0,1 1 1,0 3-1,-69 10 0,28 5-15,2 4 0,0 3 0,2 3-1,0 4 1,-80 45 0,127-59-100,0 2 0,2 1 0,0 2 1,1 1-1,2 0 0,-48 53 0,65-63-37,0 1 1,0-1 0,1 2-1,1-1 1,0 1 0,1 0-1,0 1 1,2 0-1,0 0 1,0 0 0,2 0-1,0 1 1,1-1-1,0 1 1,2 0 0,0 0-1,2 20 1,7 8 1,1 0-1,30 77 1,-22-69 6,-17-51 0,81 230 21,-53-162-11,51 90 0,-60-125-5,2-1-1,2-1 0,0-1 0,35 33 1,-39-45-2,1-2-1,1-1 1,0 0 0,1-2 0,1-1 0,0 0 0,28 10 0,-31-16 12,1-1 0,0 0 0,0-2 0,1-1 0,-1-1 0,1 0 0,39-2 0,-31-3 28,1-1 0,-1-2 0,0-1 0,58-20 0,-38 6 59,-1-2 1,52-31-1,83-64 296,205-169 385,-310 219-687,-2-3-1,108-127 0,-166 172-78,-1 0 0,0-1 0,-3-1-1,0-1 1,23-56 0,-34 70-6,0-1 1,-2 0 0,1 0 0,-2 1 0,0-2-1,-1 1 1,0 0 0,-1 0 0,-1 0 0,-1 0 0,0 0-1,-1 0 1,0 0 0,-9-23 0,4 18-11,-2 1 1,0 0-1,-1 0 1,-1 1-1,-1 0 1,0 1 0,-1 0-1,-1 1 1,-1 1-1,0 1 1,-1 0-1,0 1 1,-1 0-1,-1 2 1,0 0-1,-21-8 1,7 5-29,-1 2 1,-1 1-1,0 2 1,0 1-1,-1 2 1,0 1 0,0 2-1,0 1 1,-42 4-1,15 5-256,-97 21 1,90-10-100,-121 46-1,-119 82-106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5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5891,'-56'15'3257,"54"-14"-3171,0-1-1,0 1 1,0 0 0,1-1-1,-1 1 1,0 0 0,1 0-1,-1 0 1,1 1-1,-1-1 1,1 0 0,-1 1-1,1-1 1,0 1 0,0-1-1,0 1 1,0-1-1,0 1 1,0 0 0,0 0-1,0-1 1,1 1 0,-1 0-1,0 0 1,1 0-1,0 0 1,-1 3 0,1 6-25,-1-1 1,2 0 0,2 20-1,-3-26-16,5 25 135,1-1-1,17 47 1,30 51 378,79 117 292,15-8-288,-63-102-331,255 457 287,-292-494-644,33 61-221,-60-121-629,2-2 0,33 40-1,-50-67 588,0-1 1,0 0-1,0-1 0,1 1 0,0-1 0,0 0 0,1-1 0,-1 0 0,1 0 0,0 0 1,0 0-1,10 2 0,-10-4-1260,0-1 0,0-1 1,12 1-1,-18-1 1606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51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1773 15303,'280'-346'288,"15"-206"-240,-174 483 0,-32 19-32,-16 5 16,120-64 48,-85 42-48,-3 4 0,-6-4 16,-1 3-64,-5 3-176,-5 12-272,2-5-368,-9 11-593,-6 3-864,-6 6 224,-8 1-1233,-12 6-2048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4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2770 162 10533,'-3'-8'65,"-1"0"1,0 0-1,0 1 1,-1-1-1,0 1 1,-1 0-1,1 0 1,-10-8-1,0 4-26,-1 1 0,0 0 0,-1 1 0,0 1 0,0 1 0,-1 0 0,0 1 0,0 1 0,-1 1 0,0 0 0,1 2 0,-37-1 0,-4 2-76,0 3 0,0 3-1,1 2 1,-86 22 0,1 11-38,3 6 0,1 7 0,-170 90 1,223-93 35,2 3 0,-114 97-1,113-76 11,3 3 1,4 4-1,3 4 0,-107 158 0,106-125 14,6 3-1,6 3 1,-68 184 0,102-227 9,5 2 0,2 1 1,5 1-1,3 1 0,-3 90 0,14-86 7,12 141 1,-3-190 9,1 0 1,3-1-1,1 1 1,1-2 0,30 67-1,-22-70 23,1 0-1,2-2 1,1 0-1,2-1 1,1-2-1,2 0 0,53 44 1,-25-30 74,2-3 1,2-2-1,100 49 1,-108-65 16,0-1 0,2-3 0,0-3 0,1-1 0,0-3 0,1-3 0,107 7 0,-88-15 111,1-4 0,-1-3 0,0-3 0,0-3 0,-1-3 0,119-40 0,-35-7 279,194-105 0,-238 102-337,-2-6 1,139-113 0,-31-13-21,-16-15-57,172-245 45,-295 335-108,-6-3-1,68-153 0,-80 133 3,71-254 0,-106 296-19,21-148 0,-42 191 3,-2 1 0,-3-1-1,-3 0 1,-8-62 0,7 109-18,0-1-1,-1 0 1,0 1 0,-1-1 0,0 1 0,-1 0 0,-1 0 0,-6-11 0,7 16-9,0 1 1,0-1-1,0 1 0,-1 0 1,0 0-1,0 1 0,-1-1 1,0 1-1,0 1 0,0-1 1,0 1-1,-1 1 0,-10-5 1,3 3-30,-1 1 0,0 1-1,1 0 1,-29-1 0,-68 5-256,44 6-217,0 2-1,1 3 0,1 3 0,0 3 0,-85 35 1,26 1-2483,-199 118 1,118-45-4107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4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5725 491 272,'109'-13'2020,"-103"12"-1793,1 0-1,-1 0 1,0-1 0,1 0 0,-1 0 0,0 0-1,0-1 1,0 0 0,-1 0 0,10-7 0,-10 5 146,0 0 1,0-1-1,0 0 0,-1 0 1,0 0-1,0-1 1,3-8-1,17-24 1427,-17 30-1477,-2 0 1,1 0-1,-1-1 1,4-13-1,-7 20-216,-1-1 1,-1 0-1,1 0 1,-1 1-1,1-1 0,-1 0 1,0 0-1,0 0 1,-1 0-1,1 1 0,-1-1 1,0 0-1,0 0 0,0 1 1,-1-1-1,-1-3 1,-2-3-27,-1 0 1,-1 1-1,1 0 1,-1 1-1,-1-1 1,1 1 0,-2 1-1,1-1 1,-1 1-1,0 1 1,-11-7-1,-5 0-31,0 0 1,-1 2-1,-35-12 0,0 6-13,0 3-1,-1 2 1,0 3 0,-65-1 0,-256 14 8,-152 38 19,-51 46 90,278-40-73,-33 11-24,-640 196 1,557-95-74,10 19-3,-25 43-14,302-140 11,-134 107 0,4 36-38,225-183 34,2 2 1,2 1-1,-60 93 0,85-116 6,1 1 0,1 1 1,1 0-1,1 0 0,1 1 0,-5 28 0,10-38 8,0 0 0,2 1 0,0-1 0,1 1 0,0-1 0,1 1 0,1-1 0,1 0 0,0 1 0,1-1 0,8 21 0,-1-11 9,2-1-1,1-1 1,0 0-1,2 0 1,1-2-1,0 0 1,31 28-1,-16-21 22,1-1 0,1-2 0,1-2 0,45 23 0,135 50 102,7-17 35,-206-73-142,124 40 192,2-6 1,2-6-1,179 19 0,-109-36 296,0-9 0,1-10 0,-1-9 1,376-68-1,6-59 236,-14-57-2,-19-52-14,106-100-1,-123 8-336,-543 337-382,198-147 109,-151 107-46,81-85 0,-100 91-15,-1-1 1,46-74 0,-65 91-29,-1 0 1,0-1 0,-2 0-1,0 0 1,-2-1 0,0 0 0,5-44-1,-8 40-23,-2 0-1,-1 1 0,-1-1 1,-1 0-1,-1 1 0,-1-1 0,-2 1 1,0 0-1,-2 1 0,-16-36 1,8 30-45,-1 1 0,-2 0 0,0 2 1,-2 0-1,-2 1 0,0 1 0,-1 1 1,-2 1-1,0 2 0,-32-21 0,15 16-63,-1 1 1,-1 2-1,-1 2 0,-1 2 1,-1 3-1,-60-14 0,30 15-249,-1 4-1,-150-1 1,-13 15-528,-37 20-568,-40 21-1048,-36 30 69,-36 26-1687,-27 21-3958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52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44 9444,'-3'-4'477,"0"0"1,1 0-1,-1 0 0,-1 1 0,1-1 0,-1 1 0,-7-6 0,10 8-431,-1 0 0,1 0 0,-1 0 0,1 0-1,-1 0 1,1 1 0,-1-1 0,1 1-1,-1-1 1,0 1 0,1-1 0,-1 1-1,0 0 1,0 0 0,1 0 0,-1 0 0,0 0-1,1 0 1,-1 1 0,0-1 0,1 1-1,-1-1 1,0 1 0,1-1 0,-1 1 0,-2 1-1,-2 4-63,-1 0-1,1 0 0,-11 14 0,7-9 1,-101 132-121,92-117 121,-8 14 51,1 1 1,3 1-1,1 1 1,2 2-1,2 0 1,2 0 0,1 2-1,3 0 1,2 0-1,3 1 1,-4 64-1,9-52 75,2 1 0,3-1 0,3 0 0,2-1 0,3 1 0,31 96-1,-22-99-47,3-2-1,2 0 1,44 69-1,-48-90-36,3-2-1,0 0 1,2-2-1,2 0 0,0-2 1,35 26-1,-44-41-11,0 0-1,1 0 1,0-2-1,1-1 0,0-1 1,1 0-1,0-2 1,0 0-1,1-1 1,-1-2-1,37 3 1,-22-5-86,-1-2 1,1-1 0,-1-2-1,0-1 1,0-2-1,-1-2 1,58-20 0,-52 12-279,0-2 0,-1-2 0,-1-2 0,-1-1-1,66-54 1,-47 28-1601,-3-2-1,79-96 0,-71 59-1187,-10-5-1063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52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101 802 6067,'-9'-16'1885,"-11"-18"-1,6 14 195,11 14-1274,6 7-202,7 11-285,28 33-216,60 97 1,16 60 71,93 276 162,-164-347-232,28 144 0,-54-186-49,-5 1 0,1 178 0,-13-266-53,0 24 29,-3 29 0,1-47-11,1 1 1,-1-1-1,-1 1 1,1-1-1,-1 0 0,-1 0 1,-5 9-1,8-15-12,0 1 0,-1-1 0,0 0 0,0 0 1,1 0-1,-1 0 0,0 0 0,0 0 0,-1-1 0,1 1 0,0-1 0,-1 1 0,1-1 0,-1 0 0,1 0 0,-1 0 1,1 0-1,-1 0 0,0-1 0,1 1 0,-1-1 0,0 0 0,0 0 0,1 0 0,-1 0 0,0 0 0,1 0 0,-1-1 0,-3 0 1,-3-2-34,-1 0 0,1-1 0,-1 0 1,1 0-1,0-1 0,-14-10 1,-3-5-78,1-1 1,1-1 0,0-1 0,2-1 0,-33-46 0,19 16-84,-57-112 0,59 91 158,3-1 0,4-1-1,-21-101 1,28 79 34,5 0 0,-4-131 0,22-176 51,3 347-22,1 1 1,3 0-1,3 1 1,38-106-1,-31 116 6,1 2 0,3 0-1,1 1 1,3 2 0,50-60-1,-57 78-20,1 0-1,1 2 1,1 1 0,1 1-1,1 1 1,0 1 0,2 1-1,0 1 1,53-20-1,-58 28-30,0 2-1,1 0 1,0 2-1,33-2 1,-38 5-1,-1 1 1,0 1 0,1 0-1,-1 1 1,0 1-1,22 7 1,-27-5 3,-1 0-1,0 0 1,0 1 0,-1 1-1,1 0 1,-1 1 0,-1 0-1,0 0 1,0 1 0,0 1-1,-1-1 1,12 19 0,-11-14 5,-1 0 1,-1 1 0,0 0 0,-1 1 0,-1 0 0,0 0 0,-2 0 0,1 1-1,2 21 1,-4-2 6,-1 0-1,-2 0 1,-1 0-1,-1 0 1,-12 54-1,3-45-161,-1 0-1,-3 0 1,-35 74-1,34-88-476,-1-1 0,-1-1 0,-2-1 0,-1-1 0,-1 0-1,-1-2 1,-1 0 0,-2-2 0,-33 25 0,44-38-449,0-1-1,-28 12 1,-32 6-3148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7:53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4485 707 7251,'-3'-14'638,"-2"1"0,0-1 0,0 1-1,-2 0 1,-13-22 0,17 31-504,-1-1 1,0 1-1,0 0 0,0 0 0,0 0 0,-1 1 1,0 0-1,1-1 0,-1 2 0,0-1 1,0 0-1,-1 1 0,1 0 0,-1 0 0,1 1 1,-1-1-1,-9 0 0,-9 0-120,-1 2 1,0 0-1,1 2 0,-1 0 0,0 2 1,1 0-1,-42 15 0,-8 8-72,-75 40 1,140-63 58,-514 272-97,450-233 93,-776 474-26,57 65 29,386-234 84,21 28 108,45 38 18,263-303-141,-120 238 0,154-256-21,5 2 0,4 2 0,4 1 0,4 1 1,5 1-1,4 2 0,-7 162 0,28 70-2,3-248-28,34 155 0,-21-163-4,3-1-1,4-1 1,69 138-1,-63-156-3,2-1 0,2-2-1,3-1 1,2-3 0,56 54-1,-41-53 7,3-3 0,2-2 0,2-2 0,2-4 0,2-3 0,1-2 0,144 51 0,-109-54 16,2-5 0,1-5-1,0-4 1,2-4-1,120-1 1,237-27 116,-343-1-50,212-50 0,-177 19 65,-3-7-1,-3-6 1,150-82 0,-113 37 290,320-231 1,-314 181-203,-8-7 1,-6-9-1,178-216 1,-169 158-33,209-327-1,-273 343-122,-8-5-1,-10-5 1,-10-4-1,110-379 1,-151 393-91,-9-4 1,28-291-1,-58-78-122,-22 470 24,-22-133 0,14 182 24,-2 1 0,-4 0 0,-34-85 0,37 115 15,-1 0-1,-2 1 1,-1 1 0,-2 1-1,-1 1 1,-1 1 0,-52-51-1,53 60 10,0 2 0,-2 1-1,0 0 1,0 2-1,-2 1 1,0 1 0,0 1-1,-1 1 1,-1 2 0,-51-12-1,22 13-58,-93-1 0,-90 13-75,-33 32-5,-39 43-152,-37 46-579,-30 44-1009,-32 42 172,-23 42-1935,-21 24-4341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6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255 1858 3009,'-1'0'86,"1"0"0,-1 1-1,0-1 1,1 0 0,-1 1 0,1-1-1,-1 1 1,1-1 0,-1 0-1,1 1 1,0-1 0,-1 1-1,1-1 1,-1 1 0,1 0 0,0-1-1,0 1 1,-1-1 0,1 1-1,0 0 1,0-1 0,0 1-1,-1-1 1,1 1 0,0 0 0,0-1-1,0 1 1,0 0 0,0-1-1,1 2 1,-1 0 1,1 0 0,0 0 0,0 0 0,0-1 0,0 1-1,0 0 1,1-1 0,-1 1 0,0-1 0,3 2 0,3 3 78,1 0 1,0 0-1,14 7 0,-5-6 92,1 0 0,0 0 1,0-2-1,1 0 0,0-2 0,0 0 0,32 1 0,-9-3 73,1-3 0,60-10 0,-37 0-10,127-42 1,61-43 245,-173 65-375,901-425 2450,-444 201-1574,146-26-541,-410 174-451,578-197 55,-292 101-50,-544 197-74,16-5 29,-2-2-1,1 0 1,-2-3 0,31-20-1,-57 34-17,-1 1-1,0 0 1,1-1 0,-1 1-1,0-1 1,0 0-1,2-4 1,-4 6-12,0 1 0,1-1 0,-1 1 0,0-1 0,0 0 0,1 1 0,-1-1 0,0 0 0,0 1 0,0-1 0,0 0 0,0 1 0,0-1 0,0 0 0,0 1 0,0-1 0,-1 0 0,1 0 0,-1 0-1,1 1 0,-1-1 0,1 0-1,-1 1 1,1-1 0,-1 1 0,0 0 0,1-1 0,-1 1-1,0-1 1,1 1 0,-1 0 0,0 0 0,1-1 0,-1 1-1,0 0 1,0 0 0,1 0 0,-1 0 0,0 0 0,0 0-1,-15-1-7,1 1-1,-1 1 0,1 0 0,-1 2 0,-21 4 1,-76 30-138,80-25 110,-150 59-141,29-10 41,-479 165-543,79-3-63,12 31 163,422-197 477,-869 428-231,23 36 279,354-178 69,432-255-3,14-8 139,166-80-153,0 0 0,1 0 1,-1 0-1,0 0 0,0 0 1,0 0-1,0 0 0,0 0 1,0 0-1,0 0 0,0 0 1,0 0-1,0 0 0,0-1 1,0 1-1,0 0 0,0 0 1,0 0-1,0 0 0,0 0 1,0 0-1,0 0 0,0 0 0,0 0 1,0 0-1,0 0 0,0 0 1,0 0-1,0 0 0,0 0 1,0 0-1,0 0 0,0 0 1,0 0-1,0 0 0,-1 0 1,1 0-1,0 0 0,0-1 1,0 1-1,0 0 0,0 0 1,0 0-1,0 0 0,6-5 24,33-20 49,1 2-1,78-31 0,-66 31-56,108-47 19,69-33 3,424-183 43,9 21 76,-659 264-158,640-269 253,-172 69 44,-359 155-210,870-376 907,-431 169-331,-127 88-204,-212 86-263,-191 72-175,-1-1-1,0-2 1,0 0 0,-1-1 0,32-24-1,-45 31-10,-5 3-9,0 1 0,0-1 0,0 1-1,0-1 1,0 0 0,-1 1 0,1-1-1,0 0 1,0 0 0,-1 0 0,1 0 0,0 1-1,-1-1 1,1 0 0,-1 0 0,0 0-1,1 0 1,-1 0 0,1 0 0,-1-2-1,0 3-1,0 0 0,0-1 0,0 1 0,0 0-1,0 0 1,0-1 0,0 1 0,0 0 0,0 0-1,0-1 1,0 1 0,-1 0 0,1 0 0,0 0-1,0-1 1,0 1 0,0 0 0,0 0-1,-1 0 1,1 0 0,0-1 0,0 1 0,0 0-1,-1 0 1,1 0 0,0 0 0,0 0 0,0 0-1,-1 0 1,1-1 0,0 1 0,0 0 0,0 0-1,-1 0 1,1 0 0,-12 1-15,8-1 11,-83 10-70,-126 29 1,-764 249-42,335-43 35,-74 72-185,499-217 149,-155 78-102,77-35 54,-32 13 27,-88 41 50,-127 74 87,439-218 43,100-50-39,8-3 11,41-17 10,-26 9-18,370-156 57,73-7-35,-107 40-27,-149 53 1,169-65 15,249-87 28,-186 71 39,-270 96-42,200-86 83,341-134 127,-497 200-215,-163 58-14,-125 38-104,-127 37-121,76-18-28,-368 109-1374,432-122 1309,-645 212-5300,444-143 3096,-1 2-690,2-3-376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1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16754 485 3602,'1'-12'891,"0"-1"1,-1 1 0,-1 0-1,0 0 1,0-1-1,-5-15 1,1 11-411,0 1 0,-1 0 0,-17-30 0,4 15-358,-1 1 0,-2 1 0,-43-44 0,49 56-57,-2 0 0,0 1 0,-21-14-1,30 24-59,0 0 0,0 1 0,0 1 0,-1 0 0,1 0 0,-1 0 0,0 2 0,0-1 0,-18-1 0,9 2 4,-1 2 0,1 0 0,-1 1 0,1 1 0,-35 8 0,39-6-8,1 1 0,0 0 0,0 1 0,0 1 0,1 0-1,0 1 1,0 0 0,-12 11 0,8-3-5,0 0 0,1 2-1,0 0 1,1 0 0,2 1 0,0 1-1,-13 26 1,11-15 3,1 1 0,2 1 0,1 0 0,-8 43-1,17-66 8,0 0 0,1-1 0,0 1 0,1 1-1,0-1 1,3 18 0,-3-26 1,0 1 0,1-1 0,0 0-1,-1 1 1,1-1 0,0 0 0,0 0 0,0 0 0,0 1 0,1-1-1,-1-1 1,0 1 0,1 0 0,0 0 0,-1 0 0,1-1 0,0 1-1,0-1 1,0 1 0,0-1 0,0 0 0,0 0 0,0 0 0,0 0-1,1 0 1,-1 0 0,0-1 0,1 1 0,-1-1 0,0 1 0,1-1-1,4 0 1,-4 0 24,1-1 0,0 1 0,-1-1-1,1 0 1,0 0 0,-1 0 0,1-1-1,-1 1 1,0-1 0,1 0 0,-1 0-1,6-4 1,3-4 144,19-22-1,-15 15-32,-9 10-88,0-1-1,-1 0 0,0-1 1,0 1-1,-1-1 0,0 0 1,-1-1-1,0 1 0,0-1 0,3-16 1,-4 10-8,0 0 0,-1 0-1,-1 0 1,-1 0 0,0 0 0,-3-19 0,3 34-48,0 0 0,0 1 0,0-1-1,0 0 1,-1 1 0,1-1 0,0 0 0,0 1-1,-1-1 1,1 0 0,0 1 0,-1-1 0,1 0-1,0 1 1,-1-1 0,1 1 0,-1-1 0,0 0 0,1 1-3,-1 0 1,1 0 0,-1 0 0,1 0 0,0-1 0,-1 1 0,1 0 0,-1 0 0,1 0 0,-1 0-1,1 0 1,-1 0 0,1 0 0,0 0 0,-1 1 0,1-1 0,-1 0 0,1 0 0,-1 0 0,1 0 0,-1 1-1,-1 0-8,-1 1-1,1 0 0,0-1 0,-1 1 1,1 0-1,0 0 0,0 1 0,-1 2 1,-9 12-8,1 1 0,1 0 0,1 1 1,0 0-1,2 0 0,0 1 0,1 0 0,1 1 1,1-1-1,1 1 0,-1 22 0,4-39 21,0-1-1,0 1 0,0 0 1,1 0-1,-1 0 0,1-1 1,0 1-1,0 0 0,1-1 1,-1 1-1,1 0 1,-1-1-1,1 0 0,0 1 1,0-1-1,1 0 0,3 5 1,-2-6 2,-1 1 1,1 0 0,0-1-1,-1 0 1,1 0 0,0 0-1,0 0 1,0-1 0,1 1-1,-1-1 1,0 0 0,0 0-1,1-1 1,8 1 0,-3-1 9,1-1 1,0 0 0,-1-1 0,1 0 0,-1 0-1,1-1 1,10-5 0,66-35 98,-76 38-97,-5 1-5,-1 1 0,1-1 0,-1 0 0,0 0 0,0 0 0,0-1 0,-1 0 0,1 0 0,-1 0 0,0-1 1,-1 1-1,4-7 0,-5 8-3,-1 0 0,1 1 0,-1-1 0,0 0 0,0 0 1,0 0-1,-1 0 0,1 1 0,-1-1 0,0 0 0,0 0 1,0 0-1,-1 0 0,0 0 0,1 0 0,-1 0 0,0 0 1,-1 1-1,1-1 0,-1 0 0,-2-3 0,4 6-9,-1 1-1,1-1 1,0 1-1,-1-1 0,1 1 1,0 0-1,-1-1 1,1 1-1,-1 0 1,1-1-1,0 1 1,-1 0-1,1-1 1,-1 1-1,1 0 1,-1 0-1,1 0 1,-1 0-1,1-1 0,-1 1 1,0 0-1,1 0 1,-1 0-1,1 0 1,-1 0-1,1 0 1,-1 0-1,0 3-29,10-2 90,-7-1 4,-1 0 0,1 0 0,-1 0 0,1 0 0,-1-1 0,0 1 0,1 0 0,-1-1 0,1 1 0,-1-1 1,0 1-1,1-1 0,-1 0 0,0 0 0,0 1 0,0-1 0,1 0 0,0-2 0,-2 3-28,-1-1 1,1 1-1,-1-1 0,1 1 1,-1 0-1,0-1 0,1 1 1,-1 0-1,0 0 0,1-1 1,-1 1-1,0 0 0,1 0 1,-1 0-1,-1 0 0,-2-1-48,9 0 66,2 7 500,-12 18-600,3-10 38,1 1 0,0 0-1,1-1 1,2 19 0,-1-17 2,2 87 7,-5-1 0,-3 0 0,-6 0 0,-42 185 0,-14-47 3,42-168 5,-41 87 0,-63 74-5,101-191 2,-1-2-1,-2-1 1,-50 48-1,-90 66 0,85-80-7,-178 116 0,-117 35-4,110-79 16,-498 191 0,250-163 33,-846 166 1,98-156 46,-9-86 26,43-79-38,5-107-5,195-67 12,291 3-23,727 150-59,-937-258 47,83-49-32,299 39 0,364 157 48,-238-176 0,-59-111 104,34-39-61,319 289-86,-488-473 83,548 542-77,-98-97 58,163 154-61,-57-66 94,71 74-178,11 16-26,1 2-2,3 10-41,1-1 133,1-1 0,0 0 0,0-1 0,1 1 0,12 11 0,-9-8 38,14 17 1,11 26 15,-3 2 0,26 61 0,-45-86-58,-2 1 1,-1 0 0,-1 1-1,3 36 1,8 142 14,-12-98 1,-7-99-12,10 144 27,-9-116 0,-8 72 0,2-90 13,-2-1 1,0 0 0,-12 29-1,18-51-29,-1 0 0,0 0 1,1-1-1,-1 1 0,0-1 0,0 1 0,0 0 0,0-1 0,0 0 0,0 1 0,-1-1 0,1 0 1,0 1-1,-1-1 0,1 0 0,-1 0 0,1 0 0,-1 0 0,0-1 0,1 1 0,-4 1 0,2-2-1,1 0-1,0 0 0,0 0 0,0 0 0,0 0 0,0-1 0,-1 1 0,1 0 1,0-1-1,0 0 0,0 0 0,0 1 0,0-1 0,0 0 0,1-1 0,-1 1 1,0 0-1,-1-2 0,-6-5-15,0 0 0,1-1 0,0 0 0,0-1 1,1 0-1,1 0 0,0 0 0,0-1 0,1 0 0,-7-18 0,1-9-94,-14-75-1,17 55 8,-1-114 0,19-59 6,-6 189 59,2-1 0,2 1 0,2 1 0,2 0 0,31-74 0,-27 84-16,0 0 0,2 2 0,33-42 0,-44 62 18,1 1 1,-1 0-1,1 0 1,1 1-1,-1 0 1,1 1 0,0 0-1,1 0 1,0 1-1,0 0 1,12-4-1,-4 3-22,1 1-1,-1 1 0,1 1 1,0 1-1,30 0 0,72 3-101,56-2 39,-148-1 99,30-1-8,106 7 0,-152-2 6,0 0-1,0 1 1,0 0 0,0 1 0,16 7 0,-25-9 4,1 0 0,-1 1 0,0-1-1,1 1 1,-1 0 0,0 0 0,-1 0 0,1 0 0,0 1 0,-1-1 0,0 1 0,0 0 0,0 0-1,0 0 1,-1 1 0,0-1 0,3 8 0,-2 2-8,-1 0 0,-1 0 0,0 0 0,-1 0 0,0 1 0,-1-1 1,-1 0-1,-5 22 0,2-13 7,-2-2 1,0 1-1,-13 27 1,-38 62-4,42-83 11,-186 308 9,-21-13-97,-38 14-702,-37 52-3382,273-354 2719,3 1 0,1 0 0,-32 77 0,31-30-5135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15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70 816 11189,'-10'-24'2254,"-1"1"-1,-24-36 1,29 53-2286,4 7-165,2 13-47,11 53-81,9 81 159,-8 296 112,-36 2 122,2-132 108,21-303-146,0-4 46,0 0 1,1 0-1,0 0 1,1 1-1,-1-1 1,4 13-1,-6-27 106,1 0 0,1-1 0,-1 1-1,1 0 1,1-9 0,0-6-56,21-462-502,-12 399 222,64-431-439,42 27 339,-35 264 258,-62 183 59,1 2 0,2 0 0,32-43 0,-53 81-59,12-17 67,1 1 1,1 0 0,22-19-1,-32 33-47,0-1-1,0 2 0,0-1 0,1 0 0,0 1 1,0 0-1,0 1 0,0-1 0,0 1 1,0 0-1,1 1 0,-1-1 0,1 1 1,-1 1-1,14-1 0,-15 2-21,-1 0 0,1 0 1,0 0-1,0 0 0,0 1 0,-1 0 0,1 0 1,-1 0-1,1 1 0,-1-1 0,0 1 0,0 0 0,0 0 1,0 1-1,-1-1 0,6 8 0,4 5 0,-1 1 0,17 31 0,-27-44-2,31 59 10,-3 2 0,-3 1 1,21 78-1,35 212 40,-47-119-8,-10-60-10,0 28-187,-22-152-642,-7 101-1,1-138 172,0 0 0,-1 0 0,0-1 0,-8 19 0,10-29 234,-1 0 0,0 0 0,-1-1 0,1 1 0,-1-1 0,1 1 0,-1-1 0,-1 0 0,1-1 0,-1 1 0,1 0 0,-1-1 0,0 0 0,0 0 0,0 0 0,-1 0 0,-4 2 0,4-4-957,0 1 0,0-1 0,0 0 0,-11 0 1,16-1 1321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1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1493 10293,'82'5'4975,"-31"-3"-3283,361 9-560,-339-15-1386,1-2 0,-2-4 1,117-30-1,-109 14-199,-2-2 0,-1-5-1,88-49 1,-61 20-6,151-118-1,-185 120 517,77-85 0,-127 124-45,17-20 17,-2-1 0,46-72 0,37-103-100,-42 32-83,-62 150 118,-7 17 23,9-37 1,-15 49 40,0-1 1,0 1-1,0 0 0,-1 0 1,0 0-1,-1-1 1,1 1-1,-1 0 1,-3-12-1,3 16-10,0 0 0,1 1 0,-1-1 0,0 0 0,0 0 0,0 1 0,-1-1-1,1 1 1,0-1 0,0 1 0,-1-1 0,1 1 0,-1 0 0,0 0 0,1 0 0,-1 0 0,0 0 0,1 0 0,-1 0 0,0 0 0,0 1-1,0-1 1,0 1 0,-2-1 0,-4 0 49,0 1 1,1-1-1,-1 2 0,-14 1 0,7 0-10,1 1-1,0 1 1,0 0 0,1 1-1,-24 12 1,-60 40 142,64-35-100,2 0 0,-29 28 0,43-33-40,0 1 0,0 0 0,2 2 0,-17 26 1,14-14-15,2 1 1,1 0 0,1 1 0,2 0 0,1 1 0,3 1 0,0 0 0,-2 39 0,0 17 18,4 127 1,9-160-37,2 0 1,2 0-1,20 72 1,-21-108-12,2 0-1,0 0 1,2 0 0,0-1-1,26 40 1,-29-52-24,0-1 0,0 0 0,1 0-1,1 0 1,-1-1 0,1 0 0,1-1-1,0 0 1,-1-1 0,2 0 0,-1 0 0,1-1-1,0 0 1,13 3 0,-4-3-128,0-2 0,1 0-1,-1-1 1,1-1 0,-1-1 0,1 0 0,0-2 0,29-6 0,-22 2-520,-1-2 1,0 0-1,-1-2 0,0-1 1,42-24-1,-37 15-845,-1-1 0,-1-2 0,50-50 0,-1-12-4476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1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1 921 1921,'62'-540'3073,"-57"496"-2206,1 0 0,3 1 0,1 0 1,2 0-1,28-64 0,-19 60 1424,-21 47-2253,0-1 0,0 0 0,0 1 0,1-1 0,-1 1 0,0-1 0,1 1 0,-1-1 0,0 1 0,1 0 0,-1-1 0,0 1 0,1-1 0,-1 1 0,1 0 0,-1-1 0,1 1 0,-1 0 0,1 0 0,-1-1 0,1 1 0,-1 0 0,1 0 0,0 0 0,-1 0 0,1-1 0,-1 1 0,1 0 0,-1 0 0,1 0 0,0 0-1,-1 1 1,1-1 0,-1 0 0,1 0 0,-1 0 0,1 0 0,0 0 0,-1 1 0,1-1 0,-1 0 0,1 1 0,-1-1 0,1 0 0,-1 1 0,0-1 0,1 0 0,-1 1 0,1-1 0,-1 1 0,1 0 0,3 3 49,0 1 0,0 0-1,6 10 1,-8-12-2,29 49 52,-2 1 0,-3 2 1,-2 1-1,-2 0 0,16 72 1,45 303 89,-72-332-63,-3 1 1,-12 181 0,3-257 229,-5-63 1557,2-66-1806,4-1 1,16-113 0,-6 136-280,5 1 0,3 1 0,49-139 0,-56 190 117,2 0-1,0 1 1,2 0 0,1 2 0,35-47-1,-41 63-26,-1 1 0,2 0 0,0 0 0,0 1 0,0 1 1,18-11-1,-19 14-88,0 0 1,1 1 0,-1 0 0,1 1-1,0 0 1,-1 0 0,1 1 0,1 1 0,12-1-1,-20 2-201,1 0 0,0 0 0,0 1 0,-1-1 0,1 1 0,0 0-1,-1 0 1,1 0 0,7 4 0,-10-3 4,0-1 1,0 0-1,0 1 1,0 0-1,0-1 1,0 1-1,-1 0 0,1 0 1,-1 0-1,1 0 1,-1 0-1,0 0 1,0 1-1,0-1 0,0 0 1,0 1-1,0-1 1,0 0-1,-1 1 1,1 2-1,0 25-6402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1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12726,'36'8'3521,"41"13"0,-45-9-3177,0 1 1,-1 2-1,31 19 1,131 98-244,-5 13-160,-91-68-45,553 384-4010,-587-423 2947,78 35 0,-108-59 693,1-2-1,0 0 1,0-3 0,54 9-1,-56-14 205,0-1 0,33-2-1,-55-1 78,-1-1 0,1 0-1,-1 0 1,1-1-1,-1-1 1,0 1-1,1-2 1,-1 1-1,-1-1 1,1 0 0,8-6-1,-14 8-34,1-1-1,-1 1 1,0-1-1,0 1 1,0-1-1,0 0 1,-1 0-1,1-1 1,-1 1-1,0 0 1,0-1-1,0 0 1,0 1-1,-1-1 1,1 0-1,0-4 1,0-27-5020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16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1710 4290,'189'-82'4500,"376"-147"2186,181 5-4407,15 34-1218,-386 99-559,710-184 374,189-47-1787,-743 188-633,-304 72-1658,129-39-11335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8:42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1762 13165 6387,'129'-969'588,"-23"-230"-72,-55 95-216,-17 23-63,-16 476-96,-2 239-24,-1 173-15,-13 176-71,0 0-1,9-29 0,-11 45-23,1-1-1,0 0 0,-1 0 1,1 1-1,0-1 0,0 1 0,0-1 1,0 0-1,1 1 0,-1 0 1,0-1-1,2-1 0,10-6 47,0-1-1,1 2 0,0 0 1,0 0-1,1 2 0,27-10 0,-19 8 5,26-13 0,-23 5 31,0-1-1,45-39 0,196-145 655,-108 86-564,177-121 62,-168 120-173,-134 92-55,297-203 59,623-483 1332,-760 548-901,206-179 562,190-206 150,-455 412-1014,115-111 112,129-129 14,-137 127-184,47-49-39,-10 4-26,226-250 20,-38-34 20,-409 494-75,-4-2 1,44-96-1,-71 122-4,-2-1 0,-3-1 0,-2-1 1,14-81-1,-28 109 4,-2 0 0,-2-1 1,0 1-1,-3-1 1,-6-53-1,3 67-7,0 0 0,-2 0 0,0 0 1,-1 1-1,-2 0 0,1 0 0,-2 1 0,-1 0 0,0 1 0,-16-19 0,4 10 5,-2 0 1,-1 2 0,0 1-1,-2 1 1,-52-33 0,39 32-26,-1 2 1,-1 2 0,-82-26-1,55 27-28,-133-20 0,-75 17-11,-315 44-51,5 69 6,167 22 36,12 33 15,-83 48-10,297-116 24,-906 434-36,804-344 5,-427 321 1,310-156 2,24 27 0,46 3 1,26 22-5,209-237 5,-160 288 1,-4 129-17,218-428 31,6 1-1,-39 182 1,62-181 0,5 1 0,7 1 0,6 1 0,11 172 0,3-251 8,2 0 0,3 0 0,2-2 0,4 1 1,2-2-1,2 0 0,3-2 0,38 66 0,-34-75 5,3-1 1,1-2-1,3-1 0,2-2 0,1-1 0,2-2 0,2-2 1,2-1-1,64 40 0,-51-43 10,2-3-1,1-2 1,1-3 0,2-3-1,0-2 1,1-3 0,1-3-1,0-3 1,84 5 0,-12-10 28,1-6 1,-1-6-1,208-35 1,-197 12 24,-1-7 1,-2-6-1,145-63 1,-59 3 140,367-219 1,34-108 227,-31-67 99,-215 142-172,-15-15-74,63-119-45,-18-15-103,18-97 7,-258 305-82,-18-7 13,-69 111 9,66-210 1,-54 53 35,-83 257-41,12-179 0,-26 170 35,-17-195 1,8 256-84,-1 0 0,-2 0 1,-2 0-1,-2 1 0,-1 1 1,-2 0-1,-1 1 0,-24-38 1,26 52-19,-1 1 0,-1 0 0,-1 1 0,-1 1 0,-25-21 0,15 18-11,0 1 0,-2 1 0,-43-21 0,24 19-18,-1 1 0,0 3-1,-1 2 1,-1 2 0,-55-5 0,-16 6-25,-1 5-1,-125 11 1,-270 51-39,5 52 38,192-22 7,4 14 0,4 15 0,6 13 0,5 13 0,7 13 0,6 13-1,-441 335 1,65 75-23,633-544 59,-261 262-30,21 15 2,-65 149-2,122-114 9,22 11-2,-6 75-20,54 30 7,120-347 27,5 0 1,-7 135-1,23-154-12,3 0 0,15 120 0,-8-175 13,2 0 1,1 0-1,2-2 1,2 1-1,1-1 1,2-1-1,2 0 1,24 39 0,-20-42 4,1-2 0,1 0 0,2-2 0,1-1 0,1 0 0,59 44 0,-42-43 6,1-1 0,1-3 1,1-2-1,2-2 0,92 27 0,-68-30 2,1-3 0,0-3 0,117 2 0,-25-11 11,-1-8 0,240-37 0,-182-1 7,-2-10-1,366-141 1,389-261 67,-28-124 88,-131-38 214,-55-65-1,9-173-64,-311 206 91,-363 492-217,-7-3-1,-7-4 0,66-186 0,-101 211 42,59-284 0,-93 332-175,-3-1-1,-5 0 1,-6-125 0,-3 169-53,-3 0 0,-1 0 1,-2 0-1,-2 1 0,-3 1 1,-1 0-1,-3 1 0,-33-63 1,28 69-26,-1 2 0,-1 0 1,-3 2-1,-1 0 0,-1 2 1,-2 2-1,-1 1 0,-1 1 1,-52-33-1,29 28-29,-1 2 0,-2 2 1,-72-24-1,46 25-39,-162-32 1,159 47 23,-135-3 0,-95 20-75,172 6 22,-190 35 1,-140 64-155,-305 148-213,441-121 346,7 15-1,6 14 1,8 15 0,-507 374-1,67 77 84,458-340 16,-312 388 0,33 121-16,143-8 12,345-586 22,9 3-1,-56 221 0,106-288 3,6 3-1,6 0 0,6 1 0,6 227 0,11-295 5,4 0 0,3 0 0,19 80 0,-9-89-7,47 118 0,-46-142 10,3-1 0,1 0 0,43 58 0,-29-54 3,2-1 0,1-2 0,3-2 0,1-1 0,2-3 0,84 54 0,-51-46 6,3-3-1,1-4 1,2-4 0,1-3-1,1-4 1,2-4-1,1-4 1,148 14-1,-64-22 11,0-8-1,0-8 0,-1-7 1,314-61-1,282-150 67,-571 147 7,261-140 0,157-162 238,-111 9 48,-23-31 1,218-299 55,-63-107-204,-81-70-95,-79-78 27,-378 705-59,130-513-1,-198 616-45,-7-1-1,-7-1 1,-2-292-1,-20 363-28,-24-133 0,17 155-34,-2 0 0,-3 1 0,-27-59 0,27 77-30,-1 1 0,-1 1 0,-2 0 0,-2 2-1,-32-37 1,33 45-30,-1 1 1,-1 1-1,-1 1 0,-1 2 0,0 0 0,-1 1 1,-32-13-1,21 14-76,-2 1 1,0 2-1,0 2 1,-83-12 0,25 14 229,-103 3 0,-58 13-2158,88 10-553,-261 60 0,89 3-11712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03.2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0 703 7618,'2'1'1835,"16"13"-1794,-7-5-128,-4-3 44,1 1 0,-1-1 0,0 1 0,0 1 0,-1 0 0,0 0 0,9 16 0,10 27 54,-1 2-1,-4 1 0,26 97 1,-35-87 25,-10-58-22,-1 0 0,0 0 0,0 0-1,0 0 1,-1 0 0,0 0-1,0 0 1,-3 8 0,4-14-4,0 0 0,-1 1 0,1-1 0,0 1 0,0-1 0,0 0 0,-1 1 0,1-1 0,0 0 0,0 0 0,-1 1 0,1-1 0,0 0 0,-1 0 0,1 1 0,0-1 0,-1 0 0,1 0 0,0 0 0,-1 1 0,1-1 0,0 0 0,-1 0 0,1 0 0,-1 0 0,1 0 0,0 0 0,-1 0 0,1 0 0,0 0 0,-1 0 1,1 0-1,-1 0 0,1 0 0,0 0 0,-1 0 0,1 0 0,-1-1 0,1 1 0,0 0 0,-1 0 0,1 0 0,-1-1 0,0 0 17,0 0-1,-1 0 1,1 0 0,0 0-1,0 0 1,0 0 0,0 0-1,0 0 1,0 0 0,0-1-1,0 0 1,-1-4-7,0 0 1,0 0-1,1 0 0,0 0 0,0 0 0,1-1 1,-1 1-1,2-8 0,7-53 44,-7 55-40,56-268 250,-40 221-240,2 0 1,45-92-1,-6 42 4,102-146 0,-148 237-26,1 1 0,1 0 0,1 1 1,1 1-1,0 0 0,1 1 0,27-18 0,-38 28-11,0 1-1,0-1 1,1 2 0,-1-1 0,1 1-1,-1-1 1,1 2 0,0-1-1,0 1 1,0 0 0,0 0-1,0 1 1,0 0 0,0 0 0,0 1-1,0 0 1,0 0 0,0 1-1,-1 0 1,1 0 0,0 0-1,-1 1 1,0 0 0,1 0 0,-1 1-1,9 7 1,-6-5-2,-2 1 0,1 0 1,-1 0-1,0 1 0,0 0 0,-1 0 1,0 1-1,0-1 0,-1 1 0,-1 1 1,1-1-1,3 13 0,-4-8-8,-1 0 0,0 1 0,-1-1 0,-1 0 0,0 1 0,-1-1 0,0 1 0,-3 17 0,-1-11-19,0 0-1,-1 0 0,-2 0 1,0-1-1,-1 0 1,-1 0-1,0-1 1,-2 0-1,0-1 1,-1 0-1,-28 31 1,14-24 24,-1-2 1,0 0 0,-2-2-1,-34 19 1,-129 59 58,131-69-4,49-24-40,0 1 1,0 1-1,1-1 1,-17 17-1,28-24-14,-1 1 0,0 0 0,0-1 0,1 1-1,-1 0 1,0 0 0,1 0 0,-1 0 0,1-1 0,-1 1-1,1 0 1,-1 0 0,1 0 0,0 0 0,-1 0 0,1 0 0,0 0-1,0 0 1,0 0 0,0 0 0,0 0 0,0 0 0,0 1-1,0-1 1,0 0 0,0 0 0,1 0 0,-1 0 0,0 0-1,1 0 1,-1-1 0,1 1 0,-1 0 0,1 0 0,-1 0-1,1 0 1,0 0 0,-1-1 0,1 1 0,0 0 0,0 0-1,-1-1 1,1 1 0,1 0 0,6 4-23,-1 0-1,1 0 1,-1-1-1,10 4 1,-14-7 23,17 7 8,0 0 1,1-2-1,0-1 0,0 0 0,0-2 1,0 0-1,1-2 0,-1 0 1,1-1-1,-1-1 0,1-1 1,-1-1-1,41-12 0,-12 0 55,-1-3-1,-1-1 0,0-3 0,72-45 1,5-20 69,-76 51 12,64-36 1,-56 54-18,-57 17-120,1 0 0,-1 1 0,1-1 0,-1 0 0,1 0 0,-1 1 0,0-1 1,1 0-1,-1 0 0,0 0 0,0 0 0,0 1 0,0-1 0,1 0 0,-1 0 0,0 0 0,-1 0 1,1 0-1,0 1 0,0-3 0,-5-23 96,3 15-22,1-1-33,-1 2 0,0-1 1,-1 0-1,0 0 1,0 1-1,-1-1 0,-6-10 1,6 17-47,1 1 1,0-1 0,-1 1 0,0 0 0,0 0 0,0 0 0,0 0 0,0 1 0,-1-1 0,1 1 0,-1 0 0,1 1 0,-1-1 0,0 1 0,-6-1 0,6 0 3,0 1-3,0 0 1,0 1-1,0-1 0,0 1 0,1 0 0,-1 0 0,0 1 1,0-1-1,0 1 0,1 0 0,-1 0 0,0 1 0,1 0 1,-1-1-1,1 2 0,-1-1 0,1 0 0,-4 4 0,-8 5-16,2 1 1,0 1-1,-17 19 0,28-28 18,-8 9-6,0 0 1,1 1 0,1 0 0,0 0 0,1 1 0,1 0 0,0 1 0,2 0 0,-1 0 0,2 0 0,-4 18 0,6-23-3,1-1 0,0 1-1,0 0 1,1-1 0,0 1 0,1 0 0,1-1-1,-1 1 1,2-1 0,-1 1 0,1-1-1,1 0 1,0 0 0,0 0 0,1-1 0,0 1-1,1-1 1,9 12 0,-12-18 2,0 0 0,0 0 0,1 0 0,-1 0-1,1 0 1,-1-1 0,1 1 0,0-1 0,0 0 0,0 0 0,0-1 0,0 1 0,1-1 0,7 1 0,-6-1 4,0-1 0,0 0 0,0 0 0,0-1-1,0 1 1,0-2 0,0 1 0,0-1 0,10-3 0,1-3 11,-1-1 0,1-1-1,-2 0 1,1-1 0,25-24-1,36-35 34,90-80-28,-127 118-6,1 2 0,63-34 0,-89 56-4,0 0 0,-1-1 0,0-1 0,0 0 0,14-14 0,-25 21 9,-1 0 1,1 0-1,-1 0 0,1 0 1,-1 0-1,0 0 1,0-1-1,-1 1 1,1-1-1,-1 0 0,1 0 1,-1 1-1,0-1 1,-1 0-1,1 0 1,-1 0-1,0 0 1,1 0-1,-2 0 0,1 0 1,0 1-1,-1-1 1,0 0-1,0 0 1,0 0-1,0 1 1,-4-7-1,4 6-11,-1 1 0,1-1 1,-1 1-1,-1-1 0,1 1 0,0 0 1,-1 0-1,1 0 0,-1 1 0,0-1 1,0 0-1,0 1 0,0 0 1,-1 0-1,1 0 0,0 0 0,-1 0 1,0 1-1,-6-3 0,5 4-7,1-1-1,-1 1 1,1 0-1,-1 0 1,1 1 0,-1-1-1,1 1 1,-1 0 0,1 0-1,-1 1 1,1-1-1,0 1 1,0 0 0,0 0-1,0 0 1,0 1-1,-4 2 1,-5 6-17,1 0 1,0 0-1,0 1 1,1 0-1,1 1 1,0 1-1,0-1 1,2 2-1,0-1 1,0 1-1,1 0 1,1 1-1,1-1 1,0 1-1,-3 20 1,7-31 7,1 1 0,0-1 0,0 0 0,0 0 1,1 0-1,-1 1 0,1-1 0,1 0 0,-1 0 0,1 0 0,-1 0 0,1 0 1,1-1-1,-1 1 0,1-1 0,0 1 0,0-1 0,0 0 0,0 0 1,1 0-1,7 6 0,-8-8 10,1 1 1,-1-1-1,1 0 1,0 0-1,0 0 1,0-1-1,0 1 1,0-1-1,1 0 1,-1 0-1,0 0 1,1-1-1,-1 0 1,0 0-1,1 0 1,-1 0-1,0 0 1,1-1-1,-1 0 1,0 0-1,0 0 1,0 0-1,1-1 1,-1 0-1,7-4 1,2-2 13,-1-1 0,1 0 0,-1-1 0,-1-1 0,0 1 0,-1-2 0,0 0 0,0 0 0,-2 0 0,1-1 0,9-23 0,3-10 29,-3-1 1,14-57-1,-6 17-42,-25 84-3,0 0 4,0 1-1,-1-1 0,1 1 0,0 0 1,0-1-1,0 1 0,0 0 0,1-1 1,-1 1-1,1 0 0,1-2 1,-1 8-2,0 1 1,-1-1-1,0 1 1,0 0-1,0-1 1,0 11-1,-1-14 2,13 382 69,-9-154-13,-4-225-55,18 329 102,-16-321-225,-1-9-178,-2-15-977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04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1333 7370,'2'-6'250,"0"-1"0,0 1 1,1-1-1,0 1 1,0 0-1,0 0 1,8-10-1,-2 3-213,21-29-362,-23 34 306,-1-1 0,-1 1 0,7-13 0,-10 17 14,0 1 0,0-1 0,0 0 0,0 1 0,1 0 1,0 0-1,-1 0 0,4-3 0,-5 5 4,0 1-1,-1-1 1,1 1-1,0-1 1,0 1-1,-1 0 1,1-1-1,0 1 1,0 0-1,-1 0 1,1-1-1,0 1 1,0 0-1,0 0 1,0 0 0,-1 0-1,1 0 1,0 0-1,0 0 1,0 0-1,0 1 1,-1-1-1,1 0 1,0 0-1,0 1 1,0-1-1,-1 0 1,1 1 0,0-1-1,-1 1 1,1-1-1,0 1 1,-1-1-1,1 1 1,-1 0-1,1-1 1,0 1-1,-1 0 1,0-1-1,1 1 1,-1 0 0,1-1-1,-1 3 1,6 9 22,0 1 1,-2-1 0,1 1 0,-2 0 0,0 1 0,3 23-1,4 22 144,-4-35-102,-2-4-3,2 1 0,0-1 0,0 0 0,20 36 0,-24-51-50,1-1 0,-1 0-1,1-1 1,0 1 0,0 0-1,0-1 1,1 0-1,-1 0 1,1 0 0,0 0-1,0 0 1,0-1 0,0 0-1,0 1 1,1-2 0,-1 1-1,1 0 1,-1-1 0,1 0-1,-1 0 1,1 0 0,0-1-1,0 1 1,-1-1-1,1-1 1,0 1 0,8-2-1,-5 0 14,0 0 0,0-1 0,0 0 0,0-1 1,-1 0-1,1 0 0,-1 0 0,0-1 0,0 0 0,-1-1 0,1 1 0,-1-1 0,0-1 0,5-7 0,4-5 53,-1-2 1,-1 0 0,18-36 0,-18 27-53,-1 0 1,-2-1 0,-1-1 0,-1 0 0,-2 0-1,-1-1 1,-1 1 0,-2-1 0,-4-59 0,2 87-24,-1 1 0,1 0 0,-1 0 0,-1-1 0,1 1 0,-3-5 0,4 8-2,0 1 0,-1-1-1,1 1 1,0-1 0,0 1 0,-1-1 0,1 1 0,-1 0 0,1-1-1,0 1 1,-1-1 0,1 1 0,-1 0 0,1-1 0,-1 1-1,1 0 1,-1 0 0,1 0 0,-1-1 0,0 1 0,0 0 0,0 0-3,1 0 1,-1 0 0,0 1 0,0-1-1,0 0 1,0 1 0,1-1-1,-1 0 1,0 1 0,0-1 0,1 1-1,-1-1 1,0 1 0,1-1 0,-1 1-1,1 0 1,-1-1 0,0 2 0,-7 9-12,1 0 1,1 1 0,0-1-1,0 1 1,1 1 0,-5 17-1,1-2 12,-90 302-65,99-328 65,-13 71-70,12-65 55,1-1 0,0 1 0,0 0 0,1 0 0,0-1 1,0 1-1,3 9 0,-4-16 13,1 1 0,-1-1 0,1 1 0,-1-1 0,1 1 0,0-1 0,-1 1 1,1-1-1,0 1 0,0-1 0,0 0 0,0 0 0,0 1 0,0-1 0,0 0 0,1 0 0,-1 0 0,0 0 1,1 0-1,-1-1 0,0 1 0,1 0 0,-1-1 0,1 1 0,0-1 0,-1 1 0,1-1 0,-1 0 0,1 1 0,-1-1 1,1 0-1,0 0 0,-1 0 0,1 0 0,-1-1 0,1 1 0,0 0 0,-1-1 0,1 1 0,2-2 0,5-2 2,0 0 0,-1-1-1,1 0 1,-1 0 0,11-10-1,28-25 20,-1-1-1,-2-3 1,-3-1-1,-1-2 1,-3-1-1,-1-3 0,-3-1 1,31-64-1,-58 103-22,-1 1 1,7-24-1,-11 31-4,0 1 0,0-1 0,-1 1-1,1-1 1,-1 1 0,0-1 0,-1 1 0,1-1 0,-1 0 0,0 1 0,-2-8 0,2 10-6,0 0 0,0 0 1,0 1-1,0-1 0,-1 0 0,1 0 1,-1 1-1,1-1 0,-1 1 0,1 0 0,-1-1 1,0 1-1,0 0 0,0 0 0,0 0 1,0 0-1,0 0 0,0 0 0,0 1 1,0-1-1,0 1 0,0-1 0,0 1 1,-1 0-1,1 0 0,0 0 0,0 0 1,0 0-1,-1 1 0,-2 0 0,-7 1-38,1 1-1,0 0 1,1 0-1,-17 8 0,11-3 47,1 0-1,1 0 1,-1 2-1,-12 11 0,19-15 26,0 2-1,0-1 0,1 1 0,0 0 0,0 0 0,1 1 0,-10 18 1,15-25-15,0 0 0,0 1 0,0-1 0,1 1 0,-1-1 0,0 1 0,1-1 0,0 1 0,0-1 0,0 1 0,0 0 0,0-1 0,0 1 0,0-1 0,1 1 0,-1-1 0,1 1 0,1 2 0,0-1-4,0-1 1,0 0 0,0 1-1,1-1 1,-1 0 0,1 0-1,0 0 1,0-1 0,0 1-1,6 3 1,4 2-1,0-2 1,0 1-1,1-2 0,-1 0 1,22 5-1,120 17 138,-5-1 45,-127-20-138,0 0 1,0 2 0,-1 0-1,28 16 1,-43-21-31,0 2-1,0-1 0,0 1 1,-1 0-1,0 0 1,0 1-1,0-1 1,-1 1-1,8 12 1,-11-14-12,0-1 1,0 1-1,0 0 1,-1-1 0,0 1-1,1 0 1,-2 0-1,1 0 1,0 0 0,-1 0-1,0 0 1,0 0-1,0 0 1,0 0-1,0 0 1,-1 0 0,0 0-1,0 0 1,0 0-1,0 0 1,-1 0 0,-2 4-1,-16 26 17,-1-1-1,-1-1 1,-2-1-1,-38 37 1,59-65-7,1 0 1,-1-1-1,1 0 1,-1 0-1,0 0 0,0 0 1,-4 3-1,6-5-7,1 0-1,0 0 1,0 0-1,-1 0 1,1 0 0,0 0-1,-1 0 1,1 0-1,0 0 1,0 0-1,-1 0 1,1 0-1,0 0 1,-1 0-1,1 0 1,0 0 0,0 0-1,-1 0 1,1 0-1,0 0 1,-1 0-1,1 0 1,0-1-1,0 1 1,-1 0 0,1 0-1,0 0 1,0 0-1,0-1 1,-1 1-1,1 0 1,0-1-1,-1 0 3,1 0 0,0 0 0,0 0-1,-1-1 1,1 1 0,0 0 0,0 0-1,0-1 1,0 1 0,0 0 0,0-1-1,1-1 1,6-23 37,1-1 1,1 1-1,1 0 0,1 1 0,17-26 1,12-32 74,370-944 266,-300 723-153,-109 300-220,16-29 77,-17 32-87,1 1 1,-1 0-1,0-1 1,1 1-1,-1-1 1,1 1 0,-1-1-1,1 1 1,-1 0-1,1-1 1,-1 1-1,1 0 1,-1-1-1,1 1 1,-1 0-1,1 0 1,-1 0-1,1-1 1,-1 1-1,2 0 1,-2 0-3,1 1 0,0-1 0,-1 0 1,1 1-1,-1-1 0,1 0 0,0 1 0,-1-1 1,1 1-1,-1-1 0,1 1 0,-1-1 1,0 1-1,1-1 0,-1 1 0,1 0 0,-1-1 1,0 1-1,0 0 0,1-1 0,-1 2 0,5 13-14,-2 1-1,0-1 1,0 1-1,-2 0 1,0 0-1,-1 0 1,-3 28-1,1 5 3,0 56-27,1 214 76,4-221-629,22 125 0,-14-163 274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05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92 7074,'97'-49'1952,"11"6"-2224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5:58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442 909 8468,'8'-10'300,"33"-45"1515,59-61 0,-46 65-1364,2 2 1,2 3 0,2 3 0,2 2-1,79-39 1,219-94-446,-281 139-10,129-49-24,-166 71 1,-1 3 0,2 1 1,-1 2-1,84-3 0,-123 10 18,1 0 0,-1 0 1,0 0-1,0 1 0,0-1 0,0 1 0,0 0 0,0 0 0,0 0 0,0 0 0,-1 1 1,4 1-1,-4-2 1,-1 1 1,1-1-1,0 1 1,-1-1-1,1 1 1,-1 0-1,0 0 1,0 0-1,1 0 0,-1 0 1,0 0-1,-1 0 1,1 0-1,0 0 1,-1 0-1,1 0 1,0 4-1,-1 1 2,1 0 0,-1 0 0,0 0 0,-1 0 0,0 0 0,0 0 0,0 0 0,-1 0 0,0 0 0,-5 12 0,0-6 16,0-1 0,-1 1 0,0-1 0,-14 15 0,-5 2 29,-47 38 1,11-11-9,-169 140 39,105-91-42,18-20 15,-4-4 0,-236 126 0,41-30 45,208-116-51,-1-5 75,-174 71 0,247-119-85,24-7-21,0 0 0,0 0 0,0 0 0,0 0 0,0 1 0,0-1 0,0 1 0,0 0 0,1 0 0,-1 1 0,-3 3 0,6-6-6,1 0 1,0 1-1,-1-1 0,1 1 1,0-1-1,0 1 0,0-1 1,-1 1-1,1-1 1,0 1-1,0-1 0,0 1 1,0-1-1,0 1 0,0-1 1,0 1-1,0-1 1,0 1-1,0-1 0,0 1 1,0-1-1,0 1 0,0-1 1,0 1-1,1-1 1,-1 1-1,0-1 0,0 1 1,1-1-1,-1 1 0,0-1 1,1 0-1,-1 1 1,0-1-1,1 0 0,-1 1 1,1 0-1,1 0 4,0 0 1,0 0-1,-1 0 0,1 0 0,0 0 0,0 0 1,4 1-1,2-1 29,-1 0 0,0 0-1,1-1 1,12-1 0,12 0 91,121-4 321,-42-1-239,-61 5-141,-6 0-17,1 1 1,59 8 0,-85-5-39,-10-2-6,-1 1 0,0-1 0,0 1 0,0 1 0,12 4 0,-19-6 3,0 0 0,0 0 1,0 0-1,0 0 0,0 0 0,0 0 0,0 0 0,-1 0 0,1 0 0,0 0 0,0 1 0,-1-1 0,1 0 0,-1 0 0,1 1 1,-1-1-1,0 0 0,0 1 0,1-1 0,-1 1 0,0-1 0,0 2 0,-3 1 77,3-4-79,0 1-1,0-1 0,0 0 0,0 0 1,-1 1-1,1-1 0,0 0 1,0 0-1,0 1 0,0-1 0,0 0 1,0 0-1,-1 0 0,1 1 1,0-1-1,0 0 0,0 0 0,-1 0 1,1 0-1,0 1 0,0-1 1,0 0-1,-1 0 0,1 0 0,0 0 1,0 0-1,-1 0 0,1 0 1,0 0-1,0 0 0,-1 0 0,1 0 1,0 0-1,0 0 0,-1 0 1,1 0-1,0 0 0,0 0 0,-1 0 1,1 0-1,0 0 0,0 0 1,-1 0-1,1 0 0,0 0 0,0-1 1,0 1-1,-1 0 0,1 0 1,0 0-1,0 0 0,0-1 0,-1 1 1,1 0-1,0 0 0,0 0 1,0-1-1,0 1 0,0 0 0,0 0 1,-1-1-1,1 1 0,0 0 1,0-1-1,-6-7-132,0-1 1,1 0 0,0-1-1,0 1 1,1-1-1,0 0 1,1 0 0,0-1-1,1 1 1,0-1-1,-1-17 1,1-10-330,8-73 0,-4 88 325,2-6-230,0 1 0,15-49 0,26-51-1235,-35 102 1220,49-116-1946,77-134-1,-87 188 3178,4 2 1,3 2-1,68-75 0,-107 139-464,36-39 681,-46 52-960,0 1 0,0 1-1,1-1 1,-1 1 0,1 0-1,14-5 1,-8 5-49,0 1 0,0 0 0,1 1 0,0 1 0,-1 0 0,1 1 0,0 1 0,15 1 0,-27-1-62,0 0 1,0 0 0,1 1-1,-1-1 1,0 1 0,0-1-1,0 1 1,-1 0 0,1 0-1,0 0 1,0 1 0,0-1-1,-1 1 1,1-1 0,-1 1-1,1 0 1,-1 0 0,0 0-1,0 0 1,0 1 0,0-1-1,0 0 1,0 1 0,0-1-1,-1 1 1,1 0 0,-1 0-1,0-1 1,0 1 0,0 0-1,0 0 1,-1 0 0,1 0-1,-1 0 1,0 4 0,2 7 4,-1-1 0,-1 1 1,0 0-1,-1 0 0,0 0 1,-1 0-1,-1-1 0,-7 25 1,-18 24 49,-36 60 1,14-31-26,-9 15-6,-9 14 11,-58 134 2,95-190-25,-72 132 24,66-130-20,-44 71 32,63-109-21,-1-2 1,-41 44 0,50-60 2,-1-1 0,0 0 0,-14 9 0,20-15 32,1 0-1,0-1 0,-1 0 1,0 0-1,1 0 0,-1 0 1,0-1-1,0 0 0,0 0 1,0 0-1,-9 0 0,11-1 12,0-1 1,0 1-1,0-1 0,0 0 0,0 0 0,0 0 0,1 0 0,-1 0 0,0-1 0,1 1 0,-1-1 1,1 0-1,-1 0 0,1 0 0,0 0 0,0 0 0,0 0 0,0-1 0,0 1 0,0-1 0,1 1 1,-1-1-1,1 0 0,0 1 0,0-1 0,0 0 0,-1-6 0,-1-2 85,1 0 0,0-1-1,1 0 1,0 1 0,2-22 0,4-13-9,2 0 1,2 0 0,21-65-1,60-127-11,19 13-98,-67 142-29,280-502-38,-237 460-45,-82 120 55,1 1-1,0-1 1,0 0-1,0 1 1,8-7-1,-10 10 4,0 0 0,0 0-1,-1-1 1,1 1 0,0 0-1,0 1 1,0-1 0,0 0 0,0 1-1,0-1 1,1 1 0,-1-1-1,0 1 1,0 0 0,0 0 0,0 0-1,1 0 1,3 1 0,-4 0 2,-1 0-1,1 0 1,-1 0 0,1 0 0,-1 0 0,1 0-1,-1 0 1,1 0 0,-1 1 0,0-1-1,0 0 1,0 1 0,0-1 0,0 1 0,0-1-1,0 1 1,0 0 0,0-1 0,-1 1-1,1 0 1,-1 0 0,1 2 0,0 2-10,0 0 0,0 0 0,0 0-1,-1 0 1,-1 10 0,-1 7 3,-2-2-1,-1 1 0,-1-1 1,0 1-1,-13 24 0,-56 97-2,53-104 16,-124 203-13,-62 94 19,98-163 3,-99 148 29,-21 15 16,112-196 40,117-138-86,-3 3 16,0 0 1,0-1-1,-1 0 0,1 1 0,-1-1 0,0-1 1,0 1-1,-1-1 0,1 0 0,-1 0 0,1-1 0,-1 1 1,0-1-1,0 0 0,-9 1 0,14-3-8,0 0 0,0 0-1,1 0 1,-1 0 0,0 0-1,0 0 1,0 0 0,0 0 0,0 0-1,0 0 1,0-1 0,0 1 0,1 0-1,-1-1 1,0 1 0,0-1 0,0 1-1,1-1 1,-1 1 0,0-1-1,1 1 1,-1-1 0,0-1 0,0 1 8,0 0 0,0-1 1,1 0-1,-1 1 1,1-1-1,-1 1 0,1-1 1,-1 0-1,1 1 0,0-1 1,0-3-1,0-2 21,1 0-1,0 0 1,0 0 0,1 0-1,2-7 1,1 1 1,1 0 0,1 1 0,-1 0 0,12-15-1,-2 3 26,-6 10-10,0 0 0,0 0 1,2 1-1,14-14 0,-19 22-29,-1-1 1,1 1-1,0 0 0,0 1 1,0-1-1,1 2 0,0-1 1,0 1-1,0 0 0,13-3 0,11 2-5,0 2 0,50 2 0,-51 1-30,3 0-7,1 2-1,61 14 1,66 28-7,5 2 28,208 23-18,-321-61 32,1-3 0,1-3 0,-1-2 1,69-7-1,-99 3-5,16-2 41,0-1 0,48-13 0,-73 14-19,32-11 120,-45 14-117,1 1 0,-1-1 0,0 0 0,0 0 0,0 0-1,0 0 1,0 0 0,-1-1 0,1 1 0,-1-1 0,3-3 0,-3 3 30,0-1 0,-1 1 0,0-1 0,1 1 0,-1-1 0,0 0 0,-1 1 0,1-1 0,-1 0 0,0 0 0,1 1 0,-2-1 0,1 0 0,0 0 0,-1 1 0,0-1 0,0 0 1,0 0-1,0 1 0,0-1 0,-3-4 0,-4-7 29,-1 0-1,0 1 1,-15-19 0,21 29-96,-179-203 208,54 64-161,-73-122-30,168 214-24,2-2-1,3-1 1,-31-82 0,41 74-8,11 37-78,-12-31 0,11 38-232,7 13-209,4 4-378,4 7-1380,-5-3 1609,0 0 0,-1 0 0,1 1 0,-1-1 0,1 0 0,-1 1 0,0-1 0,0 6 0,0 16-3633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06.0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1 398 7746,'2'0'145,"-1"-1"1,1 1 0,0 0-1,-1 0 1,1 0-1,0 0 1,-1 0 0,1 0-1,0 1 1,-1-1-1,1 1 1,2 0 0,8 2-103,6-3-20,-1 1 0,1-2 0,0 0 0,25-6 1,72-22 263,-73 17-127,133-33 472,179-53 252,24-3-375,5 27-162,-205 51-253,-177 23-93,17-5 171,-16 2-101,-12 0-625,-7 1 268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1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4897 244 7066,'38'-6'1819,"-29"2"-2053,-9-1 246,-11-4 860,-1 3-768,0 0 0,0 1 0,-1 0 0,-21-5 0,25 7-50,-5 0 29,-1 1 0,1 0 0,-1 0 0,0 2 0,1 0 0,-1 1 0,-22 3 0,12-1-18,-321 49 218,-23 3 96,-39-37 34,2-25 11,171 2-316,-556-44 334,683 39-296,0 5 0,-165 13 0,222-2-109,1 1 1,0 3-1,1 2 1,0 2-1,1 2 0,0 2 1,-72 39-1,-65 57 32,-62 33 24,244-146-90,-60 28 17,58-27-6,1 0 0,-1-1 0,0 1 0,0-1 0,0-1 0,0 1 0,0-1 0,0 0 0,0 0 1,0 0-1,-7-2 0,3 0 112,9 2-128,-1 0 1,0 0-1,1 0 1,-1 0-1,1 0 1,-1 0-1,1 0 1,-1 0-1,0 0 0,1-1 1,-1 1-1,1 0 1,-1-1-1,1 1 1,-1 0-1,1-1 1,-1 1-1,1 0 1,0-1-1,-1 1 0,0-2 1,1 0-7,-1 0 1,1 0-1,0-1 0,0 1 1,0 0-1,0-1 1,0 1-1,1 0 0,0-5 1,79-331-3,-59 258 30,-16 62-5,-2 4-4,1 0-1,0 1 1,7-14 0,-35 69-27,-2-1 0,-1-2 0,-44 49 0,-124 112 82,129-146-38,-1-3-1,-101 58 1,153-101-27,10-6-1,1 0 0,-1 1 0,1 0 0,0 0 0,-1 0 0,1 0-1,1 0 1,-1 1 0,0 0 0,-5 7 0,9-10-4,0 0 0,-1 0 1,1-1-1,0 1 0,0 0 0,0 0 1,0 0-1,0-1 0,0 1 0,0 0 1,0 0-1,0 0 0,0-1 0,1 1 0,-1 0 1,0 0-1,0 0 0,1-1 0,-1 1 1,1 0-1,-1-1 0,0 1 0,1 0 0,-1-1 1,1 1-1,0 0 0,-1-1 0,1 1 1,-1-1-1,1 1 0,0-1 0,-1 0 0,2 1 1,28 12-64,-6-9 44,0-1-1,0-1 0,0-2 1,1 0-1,33-5 0,-34 3 12,463-15 74,-438 19-56,171 0-4,-184-4-8,1-2-1,0-1 0,67-19 1,-103 23 5,6-1 5,0 0 0,0 0 0,0-1 0,-1 0 0,13-8-1,-18 10 3,0 0 0,0 0 0,0 0 0,0 0 0,0 0 0,0 0 0,0 0 0,0-1 0,0 1 0,-1 0 0,1-1 0,-1 1-1,1 0 1,-1-1 0,1 1 0,-1-1 0,0 1 0,0 0 0,1-1 0,-1 1 0,0-1 0,0 1 0,-1-1 0,1 1 0,0-1-1,0 1 1,-1-1 0,1 1 0,-1 0 0,1-1 0,-1 1 0,0 0 0,1-1 0,-1 1 0,-1-2 0,-19-28 101,-46-53 1,-2-4-46,32 29-107,-43-96 0,57 105-16,-2 1 1,-2 2-1,-49-67 1,74 113 55,-3-6-105,0 1 1,0 0-1,-1 0 0,0 0 0,0 0 0,-12-7 0,17 13 87,0-1-1,-1 1 0,1 0 0,0-1 0,-1 1 0,1 0 0,0 0 0,-1 0 0,1 0 1,0 0-1,-3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16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6 584 8170,'-6'-7'2053,"14"10"-1756,14 13-708,-16-9 396,0-1 0,0 1 1,-1 1-1,0-1 0,0 1 1,-1 0-1,0 0 0,0 0 0,4 16 1,18 85 44,-24-95-28,40 381 41,-32-256 2,-4-95 30,-6-44-71,0 0 0,0 0 0,0 1 0,0-1 0,0 0 0,0 0 0,0 0 0,0 1 0,0-1 0,0 0 0,0 0 0,-1 0 0,1 1 1,0-1-1,0 0 0,0 0 0,0 0 0,0 1 0,-1-1 0,1 0 0,0 0 0,0 0 0,0 0 0,0 0 0,-1 0 0,1 1 0,0-1 0,0 0 0,0 0 0,-1 0 0,1 0 0,0 0 0,0 0 0,0 0 1,-1 0-1,1 0 0,0 0 0,0 0 0,0 0 0,-1 0 0,1 0 0,0 0 0,0 0 0,-1 0 0,1 0 0,0 0 0,0-1 0,0 1 0,-1 0 0,1 0 0,0 0 0,0 0 0,0 0 0,0 0 0,-1-1 1,1 1-1,0 0 0,0 0 0,0-1 0,-14-8 192,7 0-94,-1-1 0,1 0 0,1 0 1,0-1-1,0 0 0,1 0 0,-7-23 1,3 4 12,-8-61 1,13 52-108,1 0 0,3 0-1,1 0 1,1 0 0,16-74 0,3 29 3,50-128 1,-48 153 2,62-114 0,-73 152-11,2 0 0,0 1 0,2 0 0,0 1 0,1 1 0,1 1 0,0 0 0,25-16 1,-33 26-6,0 1 0,1 0 0,0 1 0,1 0 0,-1 1 0,1 0 0,0 0 0,0 2 0,0-1 0,0 2 0,1-1 0,13 1 1,-18 2 0,0 0 0,1 0 0,-1 0 0,0 1 0,0 0 0,0 1 0,0 0 0,-1 0 0,1 0 0,-1 1 0,0 0 0,0 1 0,0 0 0,0 0 0,-1 0-1,0 1 1,0 0 0,9 11 1,-6-3 1,0 0 1,-1 1-1,0 1 1,-1-1-1,-1 1 1,0 0-1,-1 0 1,-1 1-1,-1-1 1,0 1-1,-1 0 1,-1 0-1,0 0 1,-2 0-1,-2 19 1,-1-3-15,-1 0 0,-3-1 0,0 1 0,-2-2 1,-1 1-1,-28 54 0,17-46-29,-2-1 0,-1-1 0,-2-1-1,-33 35 1,37-49 9,-1 0 0,-1-1-1,0-1 1,-2-2 0,0 0-1,-41 19 1,55-32 15,-1 0 1,0-1-1,0 0 0,-28 4 1,38-8 20,-1 0 1,1 0-1,-1-1 1,0 0-1,1 0 1,-1 0-1,0 0 1,1-1-1,-1 0 1,0 0-1,1 0 1,0-1-1,-1 1 0,1-1 1,0 0-1,-1 0 1,1-1-1,1 1 1,-6-4-1,8 4-4,0 1-1,0-1 0,0 1 0,0-1 0,0 0 0,0 0 0,0 0 0,0 1 0,1-1 1,-1 0-1,0 0 0,1 0 0,0 0 0,0 0 0,-1 0 0,1 0 0,0 0 0,1 0 1,-1 0-1,0 0 0,1 0 0,-1 0 0,1 0 0,-1 0 0,1 1 0,0-1 0,0 0 1,0 0-1,0 0 0,0 1 0,2-3 0,3-5-10,1 1 1,0 0-1,0 0 0,14-11 1,-9 9 20,0 2 1,1-1-1,0 1 1,0 1 0,1 0-1,0 1 1,0 1-1,0 0 1,1 1 0,0 0-1,-1 1 1,28-1-1,-18 3 7,0 2 1,0 0-1,0 1 0,0 2 0,-1 0 0,1 2 0,31 11 0,8 8 2,-28-10-11,1-2 1,0-2-1,50 10 0,-76-19-7,0-1-1,1 0 0,-1-1 1,0 0-1,1 0 0,-1-1 1,0-1-1,0 1 0,0-2 0,0 1 1,0-2-1,0 1 0,-1-1 1,1-1-1,-1 1 0,0-2 0,8-5 1,2-6 46,-1 0 1,-1-1-1,0-1 1,-1 0-1,-2-1 1,0-1-1,-1 0 1,17-38 0,-26 51-27,-1 1 1,-1 0 0,1-1 0,-1 0 0,-1 1 0,1-1 0,-1 0 0,-1 0-1,0 0 1,0 0 0,0 0 0,-1 0 0,-2-8 0,2 9-26,-1 1 0,-1 0 1,1 1-1,-1-1 0,0 0 1,0 1-1,-1-1 0,0 1 0,1 0 1,-2 0-1,1 1 0,-1-1 0,1 1 1,-1 0-1,0 0 0,-10-5 1,4 3-36,-1 0 1,0 1 0,0 0 0,0 1-1,0 1 1,-15-3 0,22 5 30,1 0-1,-1 0 1,1 1 0,-1-1 0,1 1 0,-1 0 0,1 1 0,-1-1-1,1 1 1,-1 0 0,1 0 0,0 0 0,-1 1 0,1-1 0,0 1 0,0 0-1,0 0 1,0 1 0,0-1 0,-5 6 0,0 4-17,0 1 1,1 0-1,1 0 1,0 1-1,1 0 1,0 0-1,1 1 1,-3 15-1,-1 3-1,2-1 1,1 1-1,-2 50 0,7-65 21,1 1 1,1-1-1,1 0 1,0 0-1,2 0 1,0 0-1,0 0 1,9 17-1,-12-30-2,1-1-1,1 1 1,-1-1-1,0 0 1,1 0-1,0 0 1,0 0-1,0-1 1,1 1-1,-1-1 1,1 0-1,0 1 1,0-2-1,0 1 1,0 0-1,0-1 1,0 0-1,1 0 1,0 0-1,-1-1 1,1 1 0,0-1-1,-1 0 1,1 0-1,0-1 1,0 0-1,9 0 1,-3-1-5,0-1 0,0 0 0,0 0 0,-1-1 0,1-1 0,-1 0 0,13-7 0,8-5 5,29-22 0,-27 15 11,0-2 1,-2-1-1,0-1 1,-3-1 0,0-2-1,-1-1 1,-2-1-1,-2-2 1,33-59 0,-47 74 0,-1-1 0,-1 0 1,-1 0-1,0 0 0,-2-1 1,0 0-1,-1 0 1,-2 0-1,0 0 0,-3-38 1,1 55-12,1-1 1,-1 1-1,0 0 1,-1 0-1,1 0 1,-1-1-1,0 1 1,0 1-1,-3-6 1,4 8 1,0 0 1,1 0 0,-1 1-1,0-1 1,1 0 0,-1 1-1,0-1 1,0 1 0,0-1 0,0 1-1,1-1 1,-1 1 0,0 0-1,0-1 1,0 1 0,0 0-1,0 0 1,-2-1 0,2 2-3,-1-1 1,1 0-1,-1 0 1,1 1-1,-1-1 0,1 1 1,-1 0-1,1-1 1,-1 1-1,1 0 0,0 0 1,-1 0-1,1 0 1,0 0-1,-2 1 1,-9 11-30,1 0 0,0 0 1,1 1-1,-12 20 0,-29 65 15,44-84 29,0 0 1,1 1 0,1 0 0,0 1 0,1-1 0,-3 28 0,7-39-10,-1-1-1,1 1 1,0-1 0,1 1 0,-1-1 0,1 1-1,0-1 1,0 0 0,0 1 0,1-1-1,0 0 1,0 0 0,0 0 0,0 0-1,0 0 1,1 0 0,-1-1 0,1 1-1,0-1 1,0 0 0,1 0 0,-1 0 0,1 0-1,-1 0 1,1-1 0,0 0 0,0 0-1,0 0 1,8 3 0,10 1-11,0-1 0,0 0 0,28 1 1,-24-3 16,0 0 0,46 14 1,-65-15-6,-1 1 1,1-1 0,-1 1-1,0 1 1,0-1-1,0 1 1,0 0 0,-1 0-1,1 1 1,-1-1 0,0 1-1,-1 1 1,1-1-1,-1 0 1,4 8 0,-4-4-2,0 0 1,0 1 0,-2-1 0,1 1 0,-1 0 0,0-1 0,-1 1 0,0 0 0,-1 0 0,0 0 0,-1 0-1,0 0 1,-2 12 0,-3 6-3,-1 0 0,-1-1 0,-16 36 0,23-62 4,-8 21-1,-16 28 0,22-45 3,0-1 0,0 1 0,0-1 0,-1 1 0,1-1 0,-1 0 1,0 0-1,0-1 0,-1 1 0,1-1 0,-10 5 0,14-8-1,0 1 0,-1-1 1,1 0-1,0 0 0,0 0 1,-1 0-1,1 0 0,0 0 1,0 0-1,-1 0 1,1 0-1,0 0 0,0 0 1,-1 0-1,1 0 0,0 0 1,0 0-1,-1 0 0,1 0 1,0 0-1,0 0 1,-1 0-1,1 0 0,0 0 1,0 0-1,0 0 0,-1-1 1,1 1-1,0 0 0,0 0 1,-1 0-1,1 0 0,0-1 1,0 0 2,0 1-1,0-1 1,0 1 0,0-1-1,0 1 1,0-1 0,0 0-1,1 1 1,-1-1 0,0 1-1,0-1 1,1 1 0,-1-1-1,0 1 1,1-1 0,-1 1 0,0 0-1,1-1 1,-1 1 0,1-1-1,-1 1 1,1-1 0,31-28 24,-4 3-8,36-43 1,-47 48 32,-1-1 0,-2 0 0,0-1 0,-1-1 0,-1 0 0,-1-1 0,-2 0 1,0-1-1,-2 1 0,0-2 0,4-45 0,-2-30 392,-6-124 0,-4 135-174,4 80-172,3 17-98,8 20-77,-13-23 76,9 21-3,-2-1 0,0 2-1,7 38 1,5 82 30,-14-97-25,14 156-169,-10 314 1,-9-498 198,3 30 0,-2-34-4,-2-16-28,0 0 0,0 0 1,0 1-1,0-1 0,-1 0 0,1 0 1,0 0-1,0 0 0,0 0 1,0 0-1,0 0 0,0 1 0,0-1 1,0 0-1,0 0 0,0 0 1,-1 0-1,1 0 0,0 0 0,0 0 1,0 0-1,0 0 0,0 0 1,0 0-1,-1 0 0,1 0 1,0 0-1,0 0 0,0 0 0,0 0 1,0 0-1,-1 0 0,1 0 1,0 0-1,0 0 0,0 0 0,0 0 1,0 0-1,0 0 0,-1 0 1,1 0-1,0 0 0,0 0 0,0 0 1,0 0-1,0 0 0,0 0 1,0 0-1,-1-1 0,1 1 1,0 0-1,0 0 0,0 0 0,0 0 1,0 0-1,0 0 0,0 0 1,0-1-1,0 1 0,0 0 0,0 0 1,0 0-1,0 0 0,-3-5 3,0 1 0,0-1 1,1 1-1,0-1 0,0 0 0,0 0 0,0 0 0,-1-10 0,-5-50 11,6 38-11,-7-74 16,5 1 0,3-1 0,22-160 0,3 116 4,6 2 0,6 2-1,68-170 1,-94 288-4,26-60 58,-31 74-68,0 1 0,0 0 0,1 0 0,0 0 0,0 1 0,15-13 0,-19 18-10,0 0-1,1 0 1,-1 1-1,0-1 1,1 0-1,-1 1 1,1 0-1,0 0 1,-1 0-1,1 0 1,0 0-1,-1 0 1,1 1-1,0-1 1,0 1-1,0 0 1,0 0-1,4 0 1,-4 1-3,-1 0-1,1 0 1,-1 0 0,1 0 0,-1 0 0,1 1 0,-1-1-1,0 1 1,1 0 0,-1 0 0,0 0 0,0 0-1,0 0 1,-1 0 0,3 4 0,2 4-5,0 0 1,-1 1-1,0 0 0,-1 0 1,0 1-1,-1-1 0,2 17 1,2 21-72,-3 0 0,-1 0 0,-3 1 0,-2-1 0,-2 0 0,-3 0 0,-1-1 0,-2 0 0,-3 0 0,-31 78 1,34-106 43,0 0 1,-1 0 0,-1-1 0,-1-1-1,-1 0 1,0 0 0,-20 17 0,25-26 38,-1 0 0,-1-1 0,1-1 0,-1 0 0,0 0 0,-1-1 0,1 0 0,-1-1 0,0-1 0,-1 0 0,1 0 0,-1-1 0,-23 2 0,30-5-138,0 1-1,0-1 1,0-1-1,0 1 1,0-1 0,0 0-1,0-1 1,1 1-1,-1-1 1,1 0-1,-1-1 1,1 1-1,0-1 1,-1 0 0,1 0-1,1-1 1,-1 0-1,1 1 1,-1-1-1,-5-8 1,-14-31-986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18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187 917 8018,'8'-11'1456,"-7"9"-1429,0 0 0,1 0 0,-1 0 0,0 0-1,0 0 1,0 0 0,0 0 0,0-1 0,0-2 0,-1 4-28,0 0 0,0-1 0,-1 1 0,1 0 0,0 0-1,-1-1 1,1 1 0,-1 0 0,1 0 0,-1 0 0,1 0 0,-1 0 0,0 0 0,0 0 0,0 0 0,1 0 0,-1 0-1,0 0 1,0 0 0,0 0 0,0 1 0,-2-2 0,1 1 2,0-1 0,0 1 0,0 0 0,-1-1 0,1 1 0,0 0 0,-1 0-1,1 0 1,-1 1 0,1-1 0,-1 1 0,1-1 0,-1 1 0,1 0 0,-1 0 0,0 0 0,1 0 0,-1 0 0,1 1-1,-1-1 1,1 1 0,-1 0 0,1-1 0,-1 1 0,1 0 0,0 1 0,-1-1 0,1 0 0,-3 3 0,-4 4 9,0 0 0,1 0 1,0 1-1,0 0 1,-7 11-1,11-14 8,-3 5 3,0 0 0,1 0-1,0 1 1,1 0 0,0 0-1,1 0 1,1 1 0,0-1 0,0 1-1,1 0 1,1 0 0,0 0-1,1 0 1,1 18 0,2-10 8,0 0-1,1-1 1,1 1-1,1-1 1,0 0-1,2-1 1,0 0 0,15 24-1,-20-37-28,1 0 0,0-1 0,0 1 0,1-1 0,-1 0 0,1 0 0,0 0 0,1 0 0,10 6 0,-13-9 4,0-1 0,0 1 0,1-1 0,-1 0 0,0 0 1,1 0-1,-1 0 0,1-1 0,0 0 0,-1 1 0,1-1 0,-1 0 1,1-1-1,-1 1 0,1-1 0,-1 1 0,1-1 0,-1 0 0,1 0 1,-1-1-1,4-1 0,0 0 12,-1-1 1,0 1-1,0-1 0,0-1 1,0 1-1,0-1 1,-1 0-1,6-6 0,-9 7-2,1 1-1,-1-1 0,0 1 0,0-1 0,0 0 0,0 0 0,-1 0 0,0 0 1,1 0-1,-1 0 0,-1 0 0,1-1 0,-1 1 0,1 0 0,-2-7 0,-2-12 30,-1 1 0,-1-1 0,-14-39 0,-6-26-23,17 56-1,5 20 41,0 0 0,0 0 0,2 0 0,-1 0 0,1-16 0,2 24-40,0 1-1,1-1 1,-1 1 0,1 0-1,-1 0 1,1 0 0,0 0-1,0 0 1,0 0 0,1 0-1,-1 0 1,1 1 0,-1 0-1,1-1 1,5-2 0,8-9-1,5-7 24,1 0 1,0 2-1,2 1 1,0 1-1,1 1 1,1 1-1,46-20 1,-66 33-47,-1 0 1,1 1-1,0-1 1,-1 1-1,1 0 1,0 1-1,0-1 1,0 1-1,-1 0 1,11 2-1,-13-1 2,1 0-1,-1 0 1,0 0-1,0 1 1,1-1-1,-1 1 1,0 0-1,0 0 1,0 0-1,-1 0 1,1 0-1,-1 0 1,1 1-1,-1 0 1,0-1-1,1 1 1,-1 0-1,-1 0 1,3 4-1,1 4 21,-1 0 0,0 0-1,-1 0 1,0 1 0,0-1 0,0 18-1,0 74 129,-3-79-109,-4 168 141,1-186-28,2-17 254,8-23-298,1 1 0,16-42-1,-17 54-56,27-83 62,36-96-83,-56 163-29,3 2 0,1 0 0,30-43 0,-47 76-3,0 0-1,1 0 1,-1 0 0,1 0 0,-1 1 0,1-1-1,0 0 1,0 1 0,0-1 0,0 1-1,0 0 1,0 0 0,3-2 0,-4 3-1,0 0 1,0 0 0,1 0-1,-1 0 1,0 0 0,1 1-1,-1-1 1,0 0 0,0 1-1,1-1 1,-1 1 0,0-1-1,0 1 1,0-1 0,0 1-1,0 0 1,0 0 0,0-1-1,0 1 1,0 0 0,0 0-1,0 0 1,0 0 0,0 0-1,-1 0 1,1 0 0,0 2-1,6 7-11,-1 1 1,-1 0-1,0 0 0,-1 0 0,0 1 1,5 21-1,7 78-14,-11-66 20,-1-16 6,-2-4 7,1-1-1,1 1 0,2-1 0,0 0 0,1 0 1,11 23-1,-17-45-4,0 0-1,-1-1 1,1 1 0,0 0 0,0-1-1,0 1 1,0-1 0,0 1 0,0-1-1,0 1 1,1-1 0,-1 0 0,0 0 0,1 0-1,-1 0 1,1 0 0,-1 0 0,1 0-1,0 0 1,-1 0 0,1-1 0,0 1-1,0-1 1,-1 1 0,1-1 0,0 0-1,0 0 1,0 0 0,-1 0 0,1 0 0,0 0-1,0 0 1,0 0 0,-1-1 0,1 1-1,0-1 1,0 1 0,-1-1 0,1 0-1,0 0 1,1-1 0,4-3 4,1 0 0,-2-1-1,1 0 1,-1 0 0,0 0 0,0-1 0,6-9 0,10-20 24,-2 0 0,-1-2 0,-2 0 0,17-54 1,-20 49-24,2 1 1,2 1 0,34-56-1,-49 92-6,0 1 0,1-1 0,-1 1 0,1 0 0,0 1 0,0-1 0,0 0 0,0 1 0,7-4 0,-1 3-3,0-1 0,-1 2 0,1-1 0,11-1 0,-14 3 6,1 0 1,-1 0 0,0-1-1,0 0 1,0-1 0,-1 1-1,1-1 1,-1-1-1,0 1 1,0-1 0,0 0-1,-1 0 1,1-1 0,-1 0-1,-1 1 1,1-2-1,-1 1 1,0-1 0,0 1-1,-1-1 1,0 0 0,3-9-1,-6 13-12,1 0 0,-1 0 0,1 0 0,-1 0 1,0 0-1,0 0 0,0 0 0,-1 0 0,1 0 0,-1 0 0,0 0 0,1 0 0,-1 0 0,-1 1 0,1-1 0,0 0 0,-1 1 1,1-1-1,-1 1 0,0-1 0,1 1 0,-1 0 0,-1 0 0,1 0 0,0 0 0,0 0 0,-1 0 0,1 0 0,-1 1 0,-2-2 0,2 1-1,0 1-1,0 0 0,-1-1 1,1 1-1,0 1 0,0-1 1,-1 0-1,1 1 0,0-1 1,0 1-1,-1 0 0,1 0 1,0 1-1,-1-1 0,1 0 1,0 1-1,-1 0 0,1 0 1,0 0-1,0 0 0,0 1 1,0-1-1,0 1 0,0 0 1,0 0-1,1 0 0,-3 2 1,-3 4 13,1 1 1,0 0-1,1 1 1,0-1-1,1 1 1,0 0-1,0 0 1,1 1-1,1-1 1,-1 1-1,2 0 1,0 0-1,-2 14 1,3-8-4,0-1 0,1 0 0,1 0 0,0 1 0,1-1 0,1 0-1,0 0 1,10 26 0,-6-25-3,1 0-1,1-1 0,0 0 0,2 0 0,-1-1 1,2 0-1,0-1 0,1 0 0,26 21 0,6 0-2,94 52-1,-90-58 147,84 63-1,-123-84-118,0 1 0,-1 1-1,1-1 1,-2 2 0,0-1-1,0 1 1,-1 0 0,7 13-1,-12-18-27,1-1 0,-1 1 0,-1 0 0,1 0 0,-1 0 0,0 0-1,0 0 1,0 0 0,-1 1 0,0-1 0,0 0 0,-1 0 0,0 0 0,0 0-1,0 0 1,-1 0 0,0 0 0,0 0 0,-3 6 0,0-3-23,-1 0-1,0 0 1,0 0 0,-1-1 0,0 1 0,-1-2 0,0 1-1,0-1 1,0 0 0,-1-1 0,0 0 0,0 0 0,0-1-1,-1-1 1,0 1 0,-15 4 0,17-7 32,-1 0 0,1 0 0,-1 0 1,0-1-1,1 0 0,-1-1 0,0 0 0,0 0 1,1-1-1,-1 0 0,0-1 0,1 0 0,-1 0 1,1-1-1,0 0 0,0 0 0,0-1 0,0 0 1,0 0-1,-11-9 0,15 9-7,0 1 0,0-1 0,1 0 0,-1 0 0,1 0 0,0 0 0,0-1 0,0 1 0,1-1 0,-1 1 0,1-1 0,0 0 0,1 0 0,-1 0 0,1 0 0,0-1 0,0 1 0,1 0 0,-1 0 0,1-1 0,0 1 0,1 0-1,-1 0 1,1-1 0,0 1 0,0 0 0,1 0 0,-1 0 0,1 0 0,1 0 0,-1 0 0,0 1 0,6-8 0,3-3 10,1 0 0,1 1 0,0 0 0,0 1 0,21-15-1,4 0 38,43-23-1,139-63 93,-134 73-69,-2-4 1,104-73 0,-174 107-53,0-1-1,0 0 1,-1-1 0,-1 0-1,0-1 1,16-24 0,-24 31-9,0-1 1,0 1 0,0-1-1,-1 1 1,0-1 0,-1 0-1,0 0 1,0-1 0,-1 1-1,0 0 1,0 0 0,-1-1-1,0 1 1,-1 0 0,1-1-1,-5-14 1,-2 0-20,-1 1 0,-1-1 0,-1 1 0,-17-27 0,5 14-46,-45-54 0,58 78 34,0 0 0,-1 1 0,0 0 0,-1 1 0,0 0 0,-1 1 0,-22-12 0,29 17 28,1 1 0,-1 1 0,0-1 0,0 1 0,1 0 0,-1 0 0,0 0-1,0 1 1,0-1 0,0 1 0,0 0 0,0 1 0,0-1 0,0 1-1,0 0 1,0 1 0,1-1 0,-1 1 0,0-1 0,1 2 0,-1-1-1,1 0 1,0 1 0,0 0 0,-6 5 0,-3 4 12,0 0 0,1 1-1,1 0 1,0 1 0,1 1 0,-10 17 0,-44 100 52,64-131-62,-21 46 42,3 1 0,2 0-1,-18 93 1,30-121-34,1 1 1,2 0-1,0 0 0,1-1 1,1 1-1,0 0 0,2 0 1,1-1-1,0 1 0,2-1 0,0-1 1,12 27-1,-12-35-16,0-1 0,0 0 1,1 0-1,1-1 0,-1 0 0,1 0 0,1-1 1,0 0-1,0 0 0,0-1 0,1 0 0,0-1 1,0 0-1,1 0 0,0-2 0,0 1 0,0-1 1,0-1-1,15 3 0,1-1-80,0-2 0,0-1-1,1-2 1,-1 0 0,1-2 0,-1-1 0,37-8 0,54-17-154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33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1335 834 7770,'-21'0'340,"-5"0"18,-1 1-1,0 0 0,1 2 1,0 1-1,-38 12 0,20-5-331,1-2 1,-1-1-1,0-3 0,-1-1 0,-78-4 1,97 0 21,0 1 1,0 1 0,0 1 0,0 1 0,1 2 0,0 0-1,0 2 1,0 0 0,1 2 0,0 1 0,1 1-1,1 1 1,-1 0 0,2 2 0,0 1 0,1 0 0,-33 36-1,29-22 4,2 0-1,0 2 0,3 1 0,0 0 0,2 1 1,-21 62-1,5 9-27,-20 114 0,30-109-1,4 1 0,-5 160 0,23-222 22,3-1 1,1 1 0,3 0 0,2-1-1,2 0 1,2-1 0,2 0 0,25 55-1,-14-51 55,2-1 0,67 89 0,88 80 98,-122-153-173,3-3 0,3-3 0,121 87 0,-152-124-27,2 0 1,0-2-1,1-2 1,2-2-1,-1-1 1,2-2-1,0-2 1,1-2 0,74 9-1,-73-18 23,0-1-1,1-2 1,-1-2 0,0-2-1,-1-2 1,1-2-1,-2-2 1,0-1 0,51-24-1,-18 1 113,-1-3-1,-1-4 1,123-97-1,-114 73-38,-3-4-1,-4-3 0,-3-3 1,-3-3-1,-4-3 0,80-136 1,185-422-16,-287 537-67,-4-1 0,42-189 0,-65 216 10,-4 0-1,-3 0 0,-4 0 1,-10-135-1,1 168-15,-1-1 0,-3 2 0,-2 0-1,-2 0 1,-2 1 0,-1 0 0,-2 1 0,-2 2-1,-2 0 1,-2 1 0,-1 1 0,-54-62 0,43 60-31,-2 2-1,-2 1 1,-1 3 0,-2 1 0,-52-31 0,66 47-36,0 2 0,0 1 1,-2 2-1,1 1 0,-2 1 1,1 2-1,-1 1 1,0 1-1,-59-2 0,53 8-133,0 2 0,0 2-1,0 1 1,-71 21 0,56-9-208,1 2 0,-89 47-1,-40 39-148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0:37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2015 4945,'-6'-6'173,"1"-1"1,0 0-1,1 0 1,0 0-1,0-1 0,0 1 1,1-1-1,0 0 0,1 0 1,0 0-1,0-1 1,1 1-1,0 0 0,0-1 1,0 1-1,2 0 0,-1-1 1,2-9-1,-2 15-152,1 0 0,-1 0 1,1 0-1,0-1 0,0 1 0,0 0 0,0 0 1,0 0-1,1 0 0,0 1 0,-1-1 0,1 0 0,0 1 1,0-1-1,0 1 0,1 0 0,-1-1 0,0 1 1,1 0-1,0 0 0,-1 1 0,1-1 0,0 1 0,0-1 1,0 1-1,0 0 0,0 0 0,0 0 0,4 0 1,0 0-1,-1 1 0,1-1 1,0 2-1,-1-1 0,1 1 1,0 0-1,-1 0 1,1 1-1,-1 0 0,1 0 1,-1 0-1,0 1 1,6 3-1,14 11 34,-2 1-1,1 1 1,-2 2 0,-1 0-1,31 38 1,28 25 18,-67-71-52,0 0-1,2-2 0,32 20 1,-43-28 0,0 0 0,0 0 0,1-1 0,-1 0 0,1 0 0,-1-1 0,1 1 0,0-1 0,0-1 0,-1 1 0,1-1-1,0 0 1,9-1 0,-9 0 19,-1-1 0,0 1 0,0-1 0,0-1 0,0 1 0,0-1 0,-1 0 0,1 0 0,-1 0 0,0 0 0,1-1 0,-2 0 0,1 0 0,0 0 0,3-5 0,16-23 210,-2-1 0,28-55 1,26-82 116,-19 41-196,199-352 188,41 18-161,-228 366-151,129-143 0,-146 187-71,2 2 0,2 3 1,107-73-1,-145 110-97,0 1 0,0 0 1,1 1-1,0 1 0,1 1 1,-1 1-1,32-7 0,-35 11 9,1 1-1,25 2 1,-41-1 110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1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0 760 9802,'2'-14'3137,"28"-8"-3281,3-11-72,14-27 216,8-7 48,6-27-16,8-8-8,14-15-384,7-2-313,13-13 417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1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10546,'141'161'3393,"-90"-80"-3521,14 9-40,13 13 192,11 2 0,3 4-56,-2-2-104,-13-14-320,-13-7-152,-16-25-337,-12-12-135,-11-23-144,-11-7-216,-17-16 944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2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5 950 7370,'-5'-33'2504,"5"-9"-2400,14-19-128,7-12 24,10-30-32,3-7-56,5-12-176,3 1-112,2 14-128,2 9-32,-3 18 352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2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0 507 9818,'43'-51'2825,"31"-33"-3609,10-19-169,-6-25 617,0-13 160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28.8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38 281 1569,'-12'8'1266,"9"-6"-907,0 0 1,0-1 0,1 1-1,-1 0 1,0 1 0,1-1-1,-5 5 1,7-6-334,0-1 0,0 0 0,0 0 0,0 0 0,0 0-1,0 0 1,0 0 0,0 0 0,0 1 0,0-1 0,0 0 0,0 0 0,0 0 0,0 0 0,0 0 0,0 0 0,0 0 0,0 0-1,0 1 1,0-1 0,0 0 0,0 0 0,0 0 0,1 0 0,-1 0 0,0 0 0,0 0 0,0 0 0,0 0 0,0 1 0,0-1-1,0 0 1,0 0 0,0 0 0,0 0 0,1 0 0,-1 0 0,0 0 0,0 0 0,0 0 0,0 0 0,0 0 0,0 0-1,0 0 1,1 0 0,-1 0 0,0 0 0,0 0 0,0 0 0,0 0 0,0 0 0,0 0 0,0 0 0,1 0 0,-1 0 0,0 0-1,9-1 403,20-6 383,0-2 0,32-13 0,55-31 932,-27 12-599,-20 10-426,62-25 271,-58 29-615,63-19 75,-114 40-429,0 1 0,0 1 0,0 2 0,34-1 0,-50 3-31,1 0 0,-1 0 0,0 1 0,0 0 0,0 0 0,0 1 0,0-1 0,0 1 0,0 1-1,0-1 1,0 1 0,-1 0 0,0 0 0,1 1 0,-1 0 0,0 0 0,-1 0 0,1 0 0,-1 1 0,0-1 0,0 1 0,0 0 0,-1 0 0,1 1-1,-1-1 1,2 7 0,-2-1-62,1-1 0,-2 1 0,0 0 0,0 0 0,0 19 0,-6 59-553,1-62 426,-2 0 1,-1-1-1,-1 0 1,-1 0-1,-1-1 1,-15 29 0,1-10-113,-2-2 0,-45 60 0,36-62 315,-1-1 1,-2-3-1,-2-1 0,-57 42 0,69-57 191,-1-2 1,0 0-1,-1-2 0,-1-1 1,-32 12-1,55-25-87,0 1-1,-1-1 1,1-1-1,-1 1 1,0-1-1,1-1 1,-1 1-1,0-1 1,-11-2-1,15 2-53,0-1 0,-1-1-1,1 1 1,0-1 0,0 1 0,0-1-1,0 0 1,1-1 0,-1 1-1,0-1 1,1 0 0,0 1 0,-1-1-1,1-1 1,0 1 0,1 0 0,-6-8-1,1-2-26,1 0 0,0 0-1,0-1 1,2 0 0,-1 0-1,2 0 1,0-1 0,1 1 0,-2-30-1,4 6-1003,2 0-1,10-63 1,16-9-6735,-26 82 3036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18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1802 4194,'-1'-2'69,"-1"1"-1,1-1 1,-1 1 0,1-1 0,0 0-1,-1 1 1,1-1 0,0 0-1,0 0 1,0 0 0,1 0 0,-1 0-1,0 0 1,1 0 0,-1 0-1,1 0 1,0-1 0,-1 1 0,1 0-1,0 0 1,0 0 0,1 0-1,-1 0 1,0 0 0,1-1 0,-1 1-1,1 0 1,0 0 0,0 0-1,0 0 1,0 0 0,0 1 0,0-1-1,0 0 1,0 0 0,2-1-1,5-3-92,1-1 0,-1 1 0,1 1 0,13-6 0,-11 4 62,9-1 84,0 0 1,0 2 0,0 0 0,32-5-1,-15 3 60,28-6 117,149-37 413,-133 28-545,122-37 103,275-123 329,-6-17 383,-419 177-847,286-128 750,43-19 228,-248 118-658,145-35 0,-254 79-433,-1 2-1,1 2 1,0 0 0,1 1 0,31 1 0,-136 11 72,47-5-79,-57 12-36,-156 49 0,235-62 20,-493 190-61,491-188 60,-682 315-91,14 30-9,325-169 53,68-35 21,-24-3 127,297-137-83,10-4-5,0 1 0,-1-2 0,0 1 0,1 0 0,-1-1 0,0 0 0,0 0-1,1 0 1,-11 0 0,17-5 21,30-17-17,0 1 0,50-23 0,-45 24-14,371-166-12,-169 80 8,243-122 68,-92 42 20,-197 97 16,180-86 147,-262 118-165,348-168 232,-167 95-147,254-123 96,-446 201-217,244-120 149,-271 139-141,59-27 98,-116 50-62,-19 8-38,-9 4-43,-64 22-40,-80 37-1,125-48 18,-161 68-41,-695 284-87,732-306 132,-859 350-81,479-179 77,287-125 26,25-2-10,163-72-3,-90 64 0,141-89-4,-1 1-1,-13 13 1,22-19 1,-1 0-1,0 0 0,0 0 1,1 0-1,0 0 1,-1 0-1,1 1 0,0-1 1,0 0-1,0 1 1,0-1-1,0 1 1,1-1-1,-1 1 0,1-1 1,0 1-1,-1 4 1,2-6 1,-1 0 0,0 0 0,0-1 1,1 1-1,-1 0 0,1 0 0,-1 0 1,0-1-1,1 1 0,-1 0 0,1 0 0,0-1 1,-1 1-1,1-1 0,0 1 0,-1 0 1,1-1-1,0 1 0,0-1 0,-1 1 1,1-1-1,0 0 0,0 1 0,0-1 1,0 0-1,1 1 0,26 1-26,-24-2 24,27 0-116,0-2 1,0-1 0,39-9 0,-17-1-759,53-20 0,-36 4-1634,0-3 0,-2-3 0,69-47 0,-57 27-289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2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0 536 9058,'19'-33'3033,"14"-15"-2785,33-22-384,11-11 104,7-14-400,1-2-337,-7-14 457</inkml:trace>
  <inkml:trace contextRef="#ctx0" brushRef="#br0" timeOffset="1">403 134 10698,'9'14'3361,"25"13"-3601,5 13-40,19 18 208,7 8 56,10 24-232,10 7-104,-5 2-432,-5 1-129,-23-18-279,-15-2 680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3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1 358 10082,'83'105'1170,"-4"5"0,105 192 1,-114-161-2415,97 280 0,-152-376 1026,25 85-280,-32-99 686,-8-30-159,0-1 0,0 1 0,0 0 1,0 0-1,-1-1 0,1 1 0,0 0 0,0-1 0,0 1 0,0 0 1,-1-1-1,1 1 0,0 0 0,-1-1 0,1 1 0,0-1 0,-1 1 1,1 0-1,-1-1 0,1 1 0,-1-1 0,1 1 0,-1-1 0,1 0 1,-1 1-1,0-1 0,1 0 0,-1 1 0,0-1 0,1 0 0,-1 1 1,0-1-1,1 0 0,-1 0 0,0 0 0,1 0 0,-1 0 0,0 0 1,1 0-1,-1 0 0,-1 0 0,-29-4 564,30 4-572,-11-4 78,1 0-1,-1-1 1,1 0 0,-1-1 0,1 0 0,1 0 0,-1-1 0,1-1 0,-11-10 0,-8-10 60,-39-49 0,32 30-96,2-1 1,3-1-1,1-2 1,-36-87 0,31 47-62,-46-187 0,67 216 4,3-1-1,-6-121 1,17 158 14,0-1 1,2 1-1,1-1 1,1 1-1,1 0 1,2 0-1,0 1 1,2 0-1,19-39 1,-21 51-13,2 0 0,0 0 0,0 1 0,1 0 0,1 1 0,0 0 0,0 1 0,1 0 0,1 1 1,-1 0-1,1 1 0,20-8 0,-24 11-15,1 1 0,0 0 1,0 1-1,0 0 1,1 0-1,-1 2 0,1-1 1,0 1-1,-1 0 0,1 1 1,0 1-1,-1 0 0,1 0 1,-1 1-1,1 0 0,-1 1 1,0 0-1,14 6 0,-17-5 2,0 0-1,0 0 0,-1 1 0,0-1 0,0 2 0,-1-1 0,1 0 0,-1 1 1,0 0-1,0 1 0,-1-1 0,0 1 0,0-1 0,-1 1 0,0 0 1,0 1-1,0-1 0,1 10 0,1 4-19,-1 1 1,-2 1-1,0-1 1,-1 0-1,-3 29 1,-3-3-33,-2-1 0,-2-1 0,-2 1 0,-1-1 0,-24 53 0,-115 215-634,36-103 10,-7 1 292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3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0 987 8370,'31'-44'2952,"6"-16"-2447,19-21-417,4-12 56,12-13-24,7-2-24,18-10-64,4-6-272,-3-2-2641,-2-1 2089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4.2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350 1 9954,'-29'25'478,"2"0"1,1 2-1,1 2 0,1 0 0,2 1 0,-23 40 1,19-21-634,1 1 1,3 1-1,-24 82 1,38-107 121,1 1-1,1 0 1,1 1 0,2-1-1,0 43 1,3-61 11,1 0 0,-1 0 1,2-1-1,-1 1 0,1 0 1,1-1-1,0 0 0,0 1 1,0-1-1,1 0 0,0-1 0,1 1 1,-1-1-1,2 1 0,-1-2 1,1 1-1,0-1 0,0 1 1,1-2-1,-1 1 0,11 6 1,0-3 8,-1-2 0,1 1 0,0-2 0,0 0 0,1-2 0,-1 1 1,1-2-1,35 2 0,12-3 41,74-8 0,-114 4-7,241-7 242,-224 10-238,0 3 0,0 1-1,0 1 1,50 16 0,-80-18-39,0 0-1,0 0 1,-1 1 0,0 1 0,12 7 0,-20-12 8,0 2-1,0-1 1,-1 0 0,1 1 0,-1-1-1,1 1 1,-1 0 0,0 0-1,0 0 1,0 0 0,0 0 0,-1 0-1,1 0 1,-1 1 0,0-1 0,0 0-1,0 1 1,0-1 0,-1 1-1,1 0 1,-1 5 0,-2 5 5,1 1 0,-2-1 0,0 0 0,-1 0 0,-1 0 0,-6 14 0,9-22 1,-16 35 7,-2 0-1,-2-2 0,-52 72 1,61-92-125,-2-1 1,0 0-1,-1-2 0,0 1 1,-1-2-1,-1 0 1,-39 23-1,5-13-234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4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520 1 11771,'-15'15'576,"1"1"1,1 1 0,0 0 0,-15 27 0,-34 80-2020,26-47 1448,-83 133-898,-3 7 176,100-173 710,3 1 1,1 1 0,-12 50-1,28-88 17,0 1 1,0 0-1,1 0 0,0 0 0,1 0 1,0 11-1,1-17-6,-1 0 0,1 0 0,-1 0 0,1-1 0,0 1 0,0 0 0,1 0 1,-1 0-1,0-1 0,1 1 0,0-1 0,-1 1 0,1-1 0,0 0 0,0 0 0,1 1 0,-1-2 0,0 1 0,1 0 0,-1 0 0,1-1 0,3 3 1,5 0 17,0 0 1,0-1-1,1 0 1,-1 0-1,1-2 1,-1 1-1,1-1 1,19-2-1,-5 0 61,0-2 0,45-10-1,100-42 264,-121 37-236,1 1-1,99-17 1,-107 29-30,63 0 0,-90 5-62,-1 1 1,1 1-1,-1 0 0,1 1 1,-1 1-1,0 0 0,21 10 1,-30-11-14,-1 0 0,1 1 0,-1-1 0,1 1 0,-1 1 0,0-1 0,0 1 0,-1 0 0,0 0 0,1 0 0,-2 1 0,1-1 0,-1 1 0,0 0 0,0 0 0,0 0 0,-1 0 0,0 1 0,0-1 0,-1 1 0,1-1 0,-1 1 0,-1 11 0,1 8 18,-3 0 0,0 0 1,-1-1-1,-13 47 0,3-23-178,-1-1 1,-3-1-1,-2-1 1,-2 0 0,-2-1-1,-2-2 1,-2 0-1,-2-2 1,-1-1-1,-56 57 1,35-50-886,5-15 462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25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0 485 10122,'2'0'4331,"3"10"-3844,8 23-1259,77 335 351,-54-197-7,2-2-103,104 383-768,-152-616 546,-48-134 437,45 159 262,1 2 26,2-1 1,1-1-1,2 0 0,-4-62 0,11 87 41,0-1 0,2 1-1,-1 0 1,2 0 0,0 0 0,9-25-1,-8 29 6,1 1 0,-1 0 0,2 0 0,-1 0 0,2 0 0,-1 1 0,1 0 0,0 1 0,0-1 0,13-8 0,58-40 68,-41 30-52,-2-1 0,35-33 1,-59 50-25,-1-2 1,0 0-1,-1 0 1,0 0-1,-1-1 1,0 0-1,-1-1 1,-1 0-1,10-29 1,-11 21 118,-1 0 0,0 0 1,-2-1-1,-1 1 0,-1-1 1,0 0-1,-7-37 1,-7-12 604,-23-72 1,3 16-569,4 6 236,47 140-462,-1 8 64,-1 0 1,-1 2-1,-2-1 0,16 51 0,-13-34 25,260 661 345,-233-610-350,163 399-1293,-141-310 777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1:30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2665 6529,'3'-2'1879,"24"-21"-1397,143-180-5,-121 141-321,354-475 478,-251 317-562,319-484 20,-59 91 107,-380 568-180,132-194 7,-156 223-131,-20 24-24,12-8 128,-63 54-135,3 1 1,-104 126-1,-81 150-21,160-211 100,-183 238-4,-146 213 148,368-500-75,-308 435 87,322-469-79,56-57-103,61-70 126,87-104 427,-27-11-190,42-52-24,41 6-38,-28 35-118,-177 189-93,361-409 82,-285 327-134,-93 102-48,-11 10-10,-15 15 0,-33 38-38,-66 91 0,-33 75-400,133-193 447,-518 757-1546,224-330 1910,136-207 192,104-149-226,44-61-208,-75 106 0,82-108-85,22-36 56,0-1-1,-1 0 0,1 0 1,0 1-1,0-1 0,0 0 1,0 1-1,0-1 0,-1 0 1,1 0-1,0 1 0,0-1 1,0 0-1,0 1 0,0-1 0,0 0 1,0 1-1,0-1 0,0 0 1,0 1-1,0-1 0,0 0 1,0 1-1,1-1 0,-1 0 1,0 1-1,0-1 0,0 0 1,15-7-80,11-14 36,-1-2 0,-1-1 0,27-33 0,58-89 78,-102 137-35,323-511 257,-162 245-63,-83 140-80,321-498 527,16 87-327,-373 483-290,-33 40-44,2 1 0,33-32 0,-44 48-82,-5 7 15,-9 15-56,6-14 132,-25 46-78,-2 0 1,-35 43-1,-77 83 54,66-84-48,-348 459-220,200-255 429,-161 268 396,356-513-596,37-60 13,1-1 0,-1 0-1,-1-1 1,0 0 0,-1 0 0,0-1 0,7-17-1,-6 13 58,55-111-10,145-260 375,183-241 357,-288 474-608,-80 124-105,2 1 0,47-44 0,-64 71-155,-12 14 2,-80 116-237,23-35 143,-4 10 105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9:12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1491 7 3057,'-22'-3'419,"1"1"-1,-1 1 0,1 1 0,-1 0 1,1 2-1,-1 0 0,1 2 1,-24 6-1,-44 13-360,-27 7 100,27-12 92,-270 61 1645,319-69-1768,1 2 0,0 2 0,1 2 0,-42 23 0,54-24-86,1 1-1,0 2 0,2 0 1,0 1-1,1 1 0,-30 37 1,27-24-14,1 0 1,2 2 0,2 1 0,1 0 0,2 2 0,-17 52-1,26-63-25,2 0 0,1 1 0,1-1-1,1 1 1,2 0 0,1 0 0,1 0 0,1 0-1,1 0 1,2 0 0,1-1 0,1 1 0,1-2-1,1 1 1,2-1 0,0-1 0,2 0-1,1 0 1,1-1 0,1-1 0,1-1 0,0 0-1,2-1 1,1-1 0,0-1 0,2-1-1,0-1 1,1-1 0,27 15 0,2-4 110,2-3 1,57 18-1,118 18 378,-180-51-271,81 4 0,52-10 245,-157-3-398,45-2 148,0-3-1,-1-3 1,88-22 0,-56 3 145,149-60 1,-195 62-208,-2-3-1,0-2 0,76-58 1,-102 68-97,-1-2 1,-1-1 0,-1-1-1,-1-1 1,-1-1-1,-2-1 1,0-1-1,-2 0 1,-1-1-1,20-49 1,8-43 99,-38 96-119,-1 1 0,-1-1 0,2-29 0,-4 8 19,-2 0-1,-8-70 1,4 92-41,-1 0 0,-1 1 0,-1-1 0,-1 1-1,-1 1 1,-19-36 0,16 38-16,-1 1-1,-1 1 1,0 0-1,-2 1 1,0 0-1,-1 1 1,0 1-1,-1 0 1,-1 2-1,0 0 1,-1 1-1,-1 0 1,-26-10-1,4 4-23,-1 2 0,-1 2 0,0 2 0,-1 2 0,-69-6 0,32 10-202,1 4 0,-103 10 0,122-1-610,0 3 1,-67 20-1,-116 49-4431,127-36-1569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9:1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1907 401 8260,'-19'-12'375,"-1"1"1,0 1 0,0 2 0,-1-1-1,-1 2 1,1 1 0,-1 1-1,0 1 1,0 0 0,-29 0-1,-43 5-440,-136 17 0,170-9 56,0 2 1,-110 37 0,87-17-5,-109 58 0,145-63-7,0 2 0,3 2 0,0 2-1,2 2 1,1 1 0,2 2 0,2 2 0,1 2 0,2 1 0,-30 49-1,11-6-19,3 2 0,5 2 0,-42 116 0,75-171 25,3 0-1,0 1 1,-6 66-1,13-76 5,2 1-1,0 0 0,2 0 0,0-1 1,2 1-1,7 26 0,-5-34 9,1 0-1,1 0 0,0-1 1,1 0-1,1-1 1,1 0-1,0 0 0,1-1 1,0-1-1,2 0 1,-1-1-1,2 0 0,18 13 1,-6-8 22,1 0 0,0-2 0,2-1 0,-1-2 0,2 0 0,58 14 0,-32-14 83,2-3 0,-1-3 0,1-2 0,0-3 0,64-6 0,-40-4 169,-1-3 0,0-4 1,81-26-1,-74 12 146,0-4 0,130-70-1,-112 44-22,148-112 0,-195 123-334,-2-2 0,-2-2-1,-3-3 1,-2-2 0,-3-2 0,-2-3-1,-3-1 1,-3-2 0,60-134 0,-84 163-34,-3-1-1,-1-1 1,-1 0 0,-3 0 0,-1-1 0,3-56-1,-9 70-27,-1 1 0,-1-1-1,-1 1 1,-1-1-1,-2 1 1,0 0 0,-2 0-1,0 1 1,-1 0 0,-2 0-1,-18-32 1,13 32-97,-2-1-1,0 2 1,-1 0 0,-2 1 0,0 1 0,-23-17 0,14 15-252,-1 1 0,-2 2-1,0 0 1,-38-14 0,10 10-707,-1 2 0,-1 4 0,-1 2-1,0 2 1,-69-3 0,-99 1-6396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2:16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2273 10970,'-4'-13'292,"1"-1"0,0 0 0,1 0 0,1 0-1,0-1 1,1 1 0,1 0 0,0 0 0,4-18 0,5-15-879,22-63 1,-17 64 889,15-57-273,28-85 140,-51 175-158,0 12-36,8 21-40,-11-14 62,3 6 0,0-1-1,1 0 0,0 0 1,1-1-1,0 0 0,11 8 1,-14-13 4,0 0 0,1-1 1,0 0-1,0 0 1,0-1-1,0 0 1,0 0-1,1-1 1,-1 0-1,1 0 1,15 1-1,-10-2 13,0-1 1,0 0-1,0-1 0,0-1 0,0 0 1,0 0-1,18-7 0,-2-2 41,-1-1 0,32-19 0,-6 0 63,66-50 0,225-210 193,-7-30-369,-321 303 38,674-705-2383,-511 502 1746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18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1408 46 4978,'-109'-25'6166,"62"12"-4192,33 11-1769,0 0 1,1 0-1,-1 1 1,0 1-1,0 0 1,0 1-1,0 0 1,1 1-1,-1 1 1,0 0-1,-18 8 0,-6 4-324,0 3 0,-54 33 0,46-21 73,2 2 1,1 1-1,-50 51 0,-108 129-63,164-171 94,-13 14-1,3 2 0,2 3 0,-60 107 0,69-99-2,-36 92 1,47-97 6,-11 37-12,31-84 17,1 1 1,0-1-1,2 0 1,-1 21 0,2-20-3,1 0 1,1 1-1,3 21 1,-2-34 5,-1-1 0,0 1 0,1-1 0,0 1-1,1-1 1,-1 0 0,1 0 0,0 0 0,0 0 0,1-1 0,-1 1 0,1-1 0,0 0-1,7 6 1,-2-4 4,0 0-1,0-1 1,0 0-1,1-1 1,-1 0-1,1 0 1,0-1-1,0 0 0,12 1 1,14 1 14,45 0 0,-72-5-15,298 0 173,-33-1 149,191 25 129,-415-21-429,-43-3-20,125 5 68,-110-5-28,1-2 1,-1 0-1,40-10 1,-57 11-15,1 0 1,-1-1 0,0 0 0,0 0 0,0-1 0,-1 1 0,1-1-1,0 0 1,-1 0 0,0-1 0,0 1 0,0-1 0,0 0-1,0 0 1,-1 0 0,0-1 0,0 1 0,0-1 0,0 0-1,-1 0 1,0 1 0,0-2 0,0 1 0,0 0 0,-1 0 0,1-8-1,0-7 125,-1-1 0,-1 0-1,-1 1 1,-1-1 0,-1 1-1,-6-26 1,-43-117 445,39 128-505,-133-403 193,63 183-288,54 171 6,-67-138 0,89 208-19,-1 0 1,-1 1-1,1 1 0,-13-15 0,19 26-61,1-1 1,-1 1-1,0-1 1,0 1-1,1 0 0,-1-1 1,0 1-1,0 0 0,0 0 1,0 0-1,0 1 1,0-1-1,0 0 0,-1 1 1,1-1-1,0 1 1,0 0-1,0 0 0,-1 0 1,-2 0-1,2 1-149,1-1 0,-1 1 0,0 0 0,1 0 0,-1 0 0,1 1 0,-1-1 0,1 0 0,0 1 0,0 0 0,-1-1-1,1 1 1,0 0 0,1 0 0,-4 4 0,-18 27-3922,-3 0-5322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2:16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1841 8258,'8'-46'3232,"21"-9"-1447,51-29-1801,31-23 80,55-41 248,23-19-32,45-28-136,1-14-168,6-10-568,0 9-280,-44 4-1961,-13 11 1849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45.9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1079 11 6913,'-4'-2'263,"-1"1"0,1-1 0,0 1-1,0 0 1,-1 0 0,1 0 0,0 0-1,-1 1 1,1 0 0,-7 0 0,8 0-250,0 1 0,0-1 1,1 1-1,-1 0 0,0-1 1,1 1-1,-1 0 0,1 1 1,-1-1-1,1 0 0,0 1 1,-1-1-1,1 1 0,0 0 1,0-1-1,0 1 0,0 0 1,1 1-1,-3 1 0,-3 10 18,1-1-1,0 1 1,1 0-1,1 1 1,0-1-1,1 1 1,-2 18-1,-21 256 234,20 11-85,5-238-151,5 639 263,-2 156 177,-5-715-389,-6 189 91,8-328-167,-1 20-15,-1-17 29,-2-14 45,-50-113-97,-4 3 1,-103-151 0,122 215 141,-2 2 1,-3 3-1,-55-50 0,12 14 147,75 71-194,0 0 18,0 1 1,-19-14 0,29 25-64,0 0 0,0-1 0,0 1 1,-1 1-1,1-1 0,-1 0 0,1 1 0,-1-1 1,1 1-1,-1 0 0,0 1 0,0-1 1,0 1-1,1-1 0,-1 1 0,-7 1 0,9-1-12,0 1-1,-1 0 0,1 0 1,0 0-1,-1 0 0,1 0 1,0 1-1,0-1 1,0 1-1,0-1 0,0 1 1,1 0-1,-1-1 0,0 1 1,-2 4-1,-19 38-30,21-39 24,-10 26-34,1 1 1,1 0-1,-6 42 0,-10 105-15,26-175 53,-4 27-6,-4 31 4,2 1 0,3 0-1,6 68 1,-2-121-4,0 1 0,1-1 0,0 0 0,1 1 0,0-1 0,1 0 0,0-1 0,9 15-1,-9-18 0,0 0 0,0-1-1,1 1 1,0-1-1,0 0 1,1 0-1,-1-1 1,1 0 0,0 0-1,0 0 1,0-1-1,1 0 1,12 5-1,2-2 0,0-1-1,0-1 1,0-1 0,0-1-1,1-1 1,22-1-1,14-4-3,60-12 1,347-103 58,-270 61 54,-117 37-51,181-56 202,-207 59-188,-1-3 0,88-50 0,-122 60-58,0 0 0,-1-1-1,-1-1 1,0 0-1,0-1 1,-2-1-1,0 0 1,18-28-1,-26 36 6,-1-1-1,0 0 0,-1 0 0,0 0 0,0-1 0,0 1 0,-1-1 1,-1 0-1,2-13 0,-3 15 4,0 0 0,-1 1 0,0-1 0,0 0 0,0 1 0,-1-1 0,0 1 0,-1-1 0,1 1 0,-1 0 0,0 0 0,-1 0 1,-7-10-1,-1 2-1,-1 0 1,0 1-1,-1 0 1,-1 1-1,0 1 1,0 0 0,-2 1-1,1 1 1,-26-10-1,-12-3-31,-105-26-1,48 24-22,0 4-1,-2 5 0,-201 0 1,262 16-122,-1 2 1,0 2 0,1 3 0,0 2 0,1 2-1,0 3 1,-50 21 0,-55 38-275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10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1620 665 7138,'0'0'63,"3"-6"301,-1-1 0,0 1-1,0 0 1,-1-1 0,2-11-1,-4 15-378,1 0-1,0 0 1,-1 0-1,0 0 0,1 0 1,-1 1-1,-1-1 1,1 0-1,0 0 1,-1 1-1,1-1 0,-1 1 1,0-1-1,1 1 1,-4-3-1,-4-4 83,0 0 1,0 0 0,-1 1-1,0 1 1,-1-1-1,0 2 1,0-1-1,0 2 1,0-1-1,-1 2 1,0-1-1,0 2 1,-1 0-1,1 0 1,-1 1-1,1 0 1,-1 1-1,-21 1 1,-65 5 123,-127 21 1,178-16-38,1 1 1,1 2-1,0 2 0,-79 39 1,-131 92 174,222-123-270,2 3 0,0 0-1,1 2 1,2 1-1,-48 62 1,39-37 13,2 2-1,-55 112 1,75-133-24,2 1-1,1 0 1,2 1 0,2 0-1,-5 39 1,10-45-21,2 0 1,1 0 0,2 1-1,1-1 1,1 0-1,12 49 1,-4-40 10,1 0 0,2-1 0,2 0 0,1-1 0,2-1 0,2-1 0,1-1 1,2-1-1,1 0 0,2-2 0,1-1 0,1-2 0,2 0 0,0-3 0,39 26 0,-21-22 22,1-1-1,2-3 1,0-3-1,2-1 0,0-3 1,1-3-1,1-1 1,0-3-1,86 6 1,-59-13 16,0-4 0,0-4 0,0-3 0,-1-4 0,0-4 0,83-24 0,603-235 580,-506 149-353,-219 98-240,-1-1 0,-1-2 0,67-62 0,-77 60-49,0-1 1,-2-1-1,-2-2 1,-1-1-1,-2-1 0,-1-1 1,-2-1-1,-2 0 0,-2-2 1,-1 0-1,-2-1 0,14-74 1,-15 20-8,-5-2 1,-6-140-1,-4 172-18,-4 2-1,-2-1 0,-3 1 1,-36-116-1,35 147 12,-2 1-1,-1 0 1,-1 1-1,-27-38 1,28 48 0,-2 0 0,0 2 0,-2-1 0,0 2 0,-1 1 0,-31-22 0,18 19-14,-1 2 0,0 2-1,-1 0 1,0 3 0,-2 1-1,1 1 1,-1 2 0,-67-6-1,26 8-133,-1 4 0,0 4 0,-95 12 0,-77 30-430,-36 45-296,-34 40-92,-36 44 433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32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137 307 7506,'-83'-42'1899,"80"40"-1903,1 0 0,-1 0 1,1 0-1,-1-1 0,1 1 1,0-1-1,0 1 0,0-1 1,0 0-1,1 0 0,-1 1 0,1-1 1,-1 0-1,1-1 0,0 1 1,0 0-1,1 0 0,-1 0 1,1 0-1,-1-1 0,1 1 1,0-5-1,-1-6 54,-5-33 100,-6-32 416,33 197-205,7 121 0,-19-134-266,5-1 0,27 102 0,-36-186-66,2 0-1,0 0 1,18 34-1,-23-49-21,1-1-1,0 1 0,0-1 0,0 1 0,1-1 0,-1 0 1,1 0-1,0-1 0,0 1 0,0-1 0,1 0 0,-1 0 0,1 0 1,0-1-1,-1 1 0,1-1 0,0 0 0,1-1 0,8 3 0,-11-4-2,-1 0 0,1 0 0,-1 0 0,1-1 0,-1 1 0,1-1 0,-1 1 0,1-1 0,-1 0 0,1 0 0,-1 0 0,0 0 0,0 0-1,1-1 1,-1 1 0,0-1 0,0 1 0,0-1 0,-1 0 0,1 0 0,0 0 0,-1 0 0,3-4 0,3-4 12,-1-1 0,0-1 0,6-18 0,-9 21-7,6-17 26,-1 0 0,-1-1 0,-2 1-1,-1-1 1,1-28 0,-4-140 61,-2 144-88,-15-178 16,11 192 64,-2 1 1,-1 0-1,-3 0 1,-15-38-1,25 72-60,0 0-1,1 0 0,-1 1 1,0-1-1,0 0 0,0 1 1,0-1-1,-1 1 0,1-1 1,0 1-1,0-1 0,-1 1 1,1 0-1,-1 0 0,-2-2 1,2 3 29,4 6-133,18 46 50,22 84 1,1 61 80,22 77 97,-58-252-138,0 0 0,2-1 1,1 0-1,0-1 0,19 27 0,-24-40-45,1 0 0,0 0-1,0-1 1,0 0-1,1 0 1,0 0 0,10 6-1,-12-10-32,0 1-1,0-1 1,0 0-1,0 0 1,0-1-1,0 1 1,0-1 0,1 0-1,-1-1 1,0 1-1,1-1 1,-1 0-1,7-1 1,-8 0 50,1 0 0,0 0 0,-1 0 0,1 0 0,-1-1 0,1 0 0,-1 0 0,0 0 1,0 0-1,0-1 0,0 0 0,0 0 0,-1 0 0,1 0 0,3-4 0,24-30 111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33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46 194 9282,'2'-3'200,"21"-27"1298,-14 22-986,-9 8-508,0 0-1,0 0 1,0 0 0,0 0 0,0 0 0,0 0 0,1 0 0,-1 0 0,0 0 0,0 0 0,0 0 0,0 0 0,0 0-1,0 0 1,1 0 0,-1 0 0,0 0 0,0 0 0,0 0 0,0 0 0,0 1 0,0-1 0,0 0 0,1 0-1,-1 0 1,0 0 0,0 0 0,0 0 0,0 0 0,0 0 0,0 0 0,0 1 0,0-1 0,0 0 0,0 0-1,0 0 1,0 0 0,0 0 0,0 0 0,1 0 0,-1 1 0,0-1 0,0 0 0,0 0 0,0 0 0,0 0-1,0 0 1,0 0 0,-1 1 0,1-1 0,0 0 0,0 0 0,0 0 0,0 0 0,0 0 0,0 0 0,0 1-1,1 28-78,2 0 0,1 1 0,1-1 0,12 40 0,-4-19 54,18 103 96,-6 1-1,4 158 0,-28-296-32,1 26 93,-2-39-102,0 0-1,0 0 1,-1 0 0,1 0-1,-1 0 1,0 0 0,1 0-1,-1 0 1,0-1 0,-3 5-1,4-7-18,0 1-1,-1 0 1,1-1-1,0 0 1,-1 1 0,1-1-1,-1 1 1,1-1-1,-1 1 1,1-1-1,-1 0 1,1 1-1,-1-1 1,1 0-1,-1 0 1,1 1 0,-1-1-1,0 0 1,1 0-1,-1 0 1,1 0-1,-1 0 1,0 0-1,1 0 1,-1 0 0,0 0-1,1 0 1,-1 0-1,1 0 1,-1 0-1,0 0 1,1 0-1,-1-1 1,1 1-1,-1 0 1,1-1 0,-1 1-1,1 0 1,-1-1-1,0 0 1,-2-1 5,1 0 0,0 0 1,0 0-1,0-1 0,0 1 1,1-1-1,-1 1 0,-1-4 1,-6-16-5,1 1 0,1-1 1,-5-25-1,-9-76-18,17 94 7,-36-331 25,-1-9 453,21 284 297,20 85-776,0 0-1,0 0 1,0 0 0,0 0-1,0 0 1,-1-1 0,1 1-1,0 0 1,0 0 0,0 0-1,0-1 1,0 1-1,0 0 1,0 0 0,0 0-1,0 0 1,0-1 0,0 1-1,0 0 1,0 0 0,0 0-1,0-1 1,0 1 0,0 0-1,0 0 1,0 0 0,0-1-1,0 1 1,0 0 0,0 0-1,0 0 1,0-1-1,0 1 1,1 0 0,-1 0-1,0 0 1,0 0 0,0-1-1,0 1 1,0 0 0,1 0-1,-1 0 1,0 0 0,0 0-1,1 0 1,22 21-126,7 12 139,37 55 0,330 452 77,-328-447-140,82 145 1,-142-221-157,-8-13 71,0-1 1,1 0-1,0 1 0,0-1 0,0 0 1,0 0-1,0 0 0,0 0 0,1-1 1,-1 1-1,1-1 0,5 5 1,-8-7 115,1 0 1,-1 0 0,0 0-1,0 0 1,0 0 0,0 0-1,0 0 1,0 0 0,0 0-1,0 0 1,0 0-1,0 0 1,0 0 0,0 0-1,0 0 1,0 0 0,0 1-1,1-1 1,-1 0 0,0 0-1,0 0 1,0 0 0,0 0-1,0 0 1,0 0 0,0 0-1,0 0 1,0 0 0,0-1-1,0 1 1,0 0 0,1 0-1,-1 0 1,0 0-1,0 0 1,0 0 0,0 0-1,0 0 1,0 0 0,0 0-1,0 0 1,0 0 0,0 0-1,0 0 1,0 0 0,0 0-1,0 0 1,0 0 0,0 0-1,0-1 1,0 1 0,0 0-1,0 0 1,1 0 0,-1 0-1,0 0 1,0 0-1,0 0 1,0 0 0,0 0-1,0 0 1,-1-1 0,-2-6-527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33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0 492 11034,'23'-17'3049,"20"-15"-3833,17-9-184,21-17 880,3-7-16,31-19-577,4-8-359,8-10 576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5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1237 5929,'0'-1'86,"-1"1"0,1-1 0,0 1 0,-1-1-1,1 0 1,0 1 0,0-1 0,0 0 0,-1 0-1,1 1 1,0-1 0,0 0 0,0 1 0,0-1 0,0 0-1,0 0 1,0 1 0,1-1 0,-1 0 0,0 1 0,0-1-1,1 0 1,-1 1 0,0-1 0,1 0 0,-1 1-1,1-2 1,16-16-296,-13 14 426,19-17-43,1 0 1,1 2-1,35-21 0,89-42 176,-63 37-180,401-202 470,-448 230-625,603-286 262,-329 109 4,-144 86-144,-138 89-119,1 1 0,62-25 0,-94 43-25,0 0 1,0 0-1,0 0 0,-1 0 1,1 0-1,0 0 0,0 0 1,0 0-1,0 0 0,-1 0 1,1-1-1,0 1 0,0 0 0,0 0 1,0 0-1,0 0 0,0 0 1,-1-1-1,1 1 0,0 0 1,0 0-1,0 0 0,0 0 1,0-1-1,0 1 0,0 0 1,0 0-1,0 0 0,0 0 1,0-1-1,0 1 0,0 0 1,0 0-1,0 0 0,0-1 1,0 1-1,0 0 0,0 0 0,0 0 1,0 0-1,0-1 0,0 1 1,0 0-1,0 0 0,0 0 1,0 0-1,1-1 0,-1 1 1,0 0-1,0 0 0,0 0 1,0 0-1,0 0 0,1-1 1,-1 1-1,0 0 0,0 0 1,0 0-1,1 0 0,-19-5-714,-6 3-47,-6-1 314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52.4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37 357 6137,'-3'-1'217,"0"-1"-1,0 1 1,1-1 0,-1 0-1,0 0 1,1-1-1,-1 1 1,1 0-1,-1-1 1,1 0 0,-2-3-1,3 4-192,0 1 1,1-1-1,-1 0 0,1 0 0,0 0 0,0 0 0,0 0 1,-1 0-1,2 0 0,-1 0 0,0 0 0,0 1 1,1-1-1,-1 0 0,1 0 0,-1 0 0,1 0 1,0 1-1,0-1 0,0 0 0,0 1 0,1-3 1,4-5-5,1 0 1,0 0-1,0 1 0,1 0 1,0 0-1,1 0 1,14-9-1,74-40 99,-94 55-115,195-92 247,-167 82-195,1 2 0,0 0 0,0 3 0,53-7 0,-70 13-40,1 1 1,-1 0-1,0 1 0,1 1 1,-1 0-1,0 1 0,0 1 1,0 0-1,-1 1 0,0 1 0,0 0 1,0 1-1,16 11 0,-11-5-10,-1 1-1,-1 0 0,-1 2 1,0 0-1,0 1 0,-2 0 1,0 1-1,15 27 0,-13-17 5,-2 1 0,0 1 0,-2 0-1,-1 1 1,-2 0 0,8 47 0,-11-39 2,-2 0 1,-1 0-1,-3 1 0,-8 76 1,6-102-11,0 0 0,-1 0 0,-1-1 0,0 1 0,-1-1 0,0 1 0,-1-1 0,-1-1 0,-8 13 0,8-15 9,-1 0 0,0-1 0,-1 0 0,0-1 0,0 0 0,-1 0 0,0-1 0,-1 0 0,1-1 0,-18 8 0,-5 0 29,-1-1-1,-35 9 1,53-18 9,-1-1 0,1 0 0,-1-1 0,1-1 0,-1-1 0,-27-2 0,37 0-33,0 0 0,0 0 1,1 0-1,-1-1 0,1 0 1,0-1-1,0 1 0,0-1 1,1 0-1,-1 0 0,1-1 1,0 0-1,0 0 0,0 0 1,1-1-1,0 1 0,-4-8 1,-7-11-5,1-1 0,-17-44 0,0-15 8,5-2 0,-20-108-1,10 38-11,36 156-8,-2-10-40,-1 1 0,0 0 0,0-1 0,-8-12 0,10 20 2,0 0 0,0 0 0,0 0-1,0 1 1,-1-1 0,1 0-1,-1 1 1,1-1 0,-1 1 0,0 0-1,1-1 1,-1 1 0,0 0 0,0 0-1,0 0 1,0 0 0,0 1-1,0-1 1,0 0 0,0 1 0,0-1-1,0 1 1,0 0 0,0 0 0,-1 0-1,1 0 1,0 0 0,-2 1 0,-6 1-78,1 2 1,0-1-1,-16 10 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54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0 628 7698,'4'2'207,"-1"-1"1,-1 0-1,1 1 1,0 0-1,0 0 1,0-1 0,-1 2-1,1-1 1,-1 0-1,0 0 1,0 1-1,4 4 1,17 36-697,-16-27 704,21 48-188,-3 2-1,22 89 1,15 42 100,-59-188-104,-2-6 2,0 1 0,0-1 1,1 1-1,0-1 0,-1 0 0,1 0 0,3 5 0,-2-16 936,-3-19-740,-6-180-112,3-177-63,8 313-43,3-1-1,4 1 0,26-90 1,-33 145-3,14-40 1,-18 52-4,1 0 1,1 0 0,-1 0 0,1 0-1,-1 0 1,1 1 0,0-1 0,0 1-1,1 0 1,3-4 0,-5 6-1,1 0 1,-1 0-1,0 0 1,0 1-1,0-1 1,0 0-1,1 1 1,-1-1-1,0 1 0,1 0 1,-1 0-1,0 0 1,1 0-1,-1 0 1,0 1-1,1-1 1,-1 1-1,0-1 0,0 1 1,0 0-1,0 0 1,1 0-1,-1 0 1,0 0-1,0 1 1,-1-1-1,1 0 1,0 1-1,2 2 0,7 6 4,-1 0-1,0 1 1,12 16-1,-21-25 0,43 61 45,43 85 0,-34-56-25,-3-3 14,72 179 0,-121-267 359,-2-6-98,-3-23 63,-10-41-145,13 64-200,-11-62-1,2-1 0,4-1 0,2 1 1,3-1-1,4 1 0,2-1 0,21-98 0,-24 157-12,1 1 0,0-1 0,0 1 0,1 0 0,0 0 0,6-9-1,-9 16-2,0 0-1,0 0 0,1 0 0,0 0 1,-1 0-1,1 1 0,0-1 0,-1 1 1,1-1-1,0 1 0,0 0 0,0 0 1,1-1-1,-1 2 0,0-1 0,0 0 1,0 0-1,1 1 0,-1-1 0,0 1 1,1 0-1,-1-1 0,1 1 0,-1 0 1,0 0-1,1 1 0,-1-1 0,0 1 1,5 0-1,-1 2-8,1-1 0,-1 1 0,0 0 0,0 1 0,0-1 0,0 1 0,-1 0 0,0 1 0,1-1 0,5 9 0,4 4-12,-2 1-1,13 20 0,14 34 7,34 80 0,28 51 0,-95-192-17,0 0 0,1 0 0,0-1 0,1 0 0,0-1 0,14 12 0,-19-18-53,0 0 1,0 0 0,0 0 0,0-1-1,1 1 1,-1-1 0,1 0-1,-1 0 1,1-1 0,0 0 0,-1 1-1,1-1 1,0-1 0,0 1 0,0-1-1,0 0 1,0 0 0,0 0 0,-1-1-1,8-1 1,-6-1-255,0 1-1,0-1 1,0-1-1,8-5 1,27-21-601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55.3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512 54 8602,'-2'-11'475,"1"7"-256,0 0 0,0 1-1,0-1 1,0 0-1,-1 0 1,1 1-1,-4-7 1,4 10-200,0-1 1,1 0 0,-1 1-1,0-1 1,0 1 0,0-1-1,0 1 1,0-1 0,0 1-1,0 0 1,0-1 0,0 1-1,0 0 1,0 0 0,0 0-1,0 0 1,0 0 0,0 0-1,0 0 1,0 0 0,0 0-1,0 0 1,0 1 0,0-1-1,0 0 1,0 1 0,0-1-1,0 1 1,1-1 0,-1 1-1,0-1 1,0 1 0,-1 1-1,-58 31-263,2 3-1,-101 81 0,144-103 248,1 1 0,1 0 0,0 2 0,1-1 0,0 1 1,-17 37-1,23-40 1,0 0 0,0 1 0,1-1 1,1 2-1,1-1 0,0 0 0,1 0 0,1 1 0,0 26 1,2-37-6,-1 0 0,1 0 1,0-1-1,0 1 0,0 0 1,1-1-1,0 1 0,0-1 1,0 1-1,0-1 0,1 0 1,0 0-1,-1 0 0,1 0 1,1-1-1,-1 1 0,1-1 1,-1 0-1,1 0 0,0 0 1,0 0-1,0-1 1,0 0-1,1 0 0,-1 0 1,9 3-1,6 0 27,0-1 0,1-1-1,-1-1 1,1 0 0,24-2 0,131-8 254,52 0-37,-198 9-232,1 2 0,-1 0 0,0 2-1,0 1 1,42 15 0,-64-18-14,1 0-1,-1 0 1,0 1-1,-1 0 1,1 0-1,-1 0 1,1 1-1,5 6 1,-9-8 2,-1 0 1,0 0-1,1 0 1,-1 0-1,0 0 1,-1 0-1,1 1 1,-1-1-1,1 1 1,-1-1-1,0 1 1,-1-1-1,1 1 1,0 0-1,-1 0 1,0-1-1,0 1 1,0 0-1,-1 6 1,-4 5 4,1 0 0,-2 0 1,0 0-1,-1-1 0,0 0 0,-1-1 1,0 0-1,-2 0 0,-10 12 0,-13 13 41,-3 0-1,-1-3 1,-1-1-1,-2-1 1,-69 41-1,4-12 140,-137 57 0,235-115-183,-42 18-285,-70 22-1,42-29 62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20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1399 7972,'-23'-29'5185,"10"10"-4192,10 15-955,0 0-1,0 0 0,1-1 0,-3-5 0,4 9-27,1-1 0,-1 0 1,0 0-1,1 0 0,-1 0 0,1 0 0,0 0 0,0 0 0,0 0 0,0 1 0,0-1 0,0 0 0,0 0 0,1-2 0,0-5 274,-2 8-265,1 5-66,1 13 22,0 0 1,1-1-1,1 1 0,1-1 1,0 0-1,9 20 1,3 2 6,30 51 0,-35-70 18,1-1 0,1 0 0,27 29 1,-34-40 7,1-1 1,0 1-1,0-1 1,1-1 0,0 0-1,-1 0 1,2 0-1,-1-1 1,1 0 0,-1-1-1,18 5 1,-10-6 62,0-1 0,1-1 0,-1 0 1,1-1-1,-1-1 0,0 0 0,0-1 0,0-1 1,0-1-1,0 0 0,-1-1 0,25-13 0,-21 7 41,-2-1-1,1-1 0,-2 0 0,0-1 0,-1-1 0,0-1 0,-1 0 0,-1 0 0,-1-1 0,14-28 0,-1-3 98,-3-2 0,30-102 0,-37 99-128,-2 0 1,-3 0-1,-2-1 0,1-86 0,-9 106 75,-1 0 0,-2 0 0,-15-69 0,16 112-295,2 22-30,1 0-1,6 32 1,-3-33 117,0 3 28,1-1 0,2 0 0,1 0-1,2-1 1,0 0 0,21 39 0,-21-51 28,0 0 1,1-1-1,1 0 0,1-1 0,0-1 1,1 0-1,0-1 0,2 0 1,-1-1-1,2-1 0,18 11 1,-24-17 5,0 0 0,1-2 0,0 1 0,0-1 1,0-1-1,1 0 0,12 1 0,7-2 52,50-1 0,-61-2-33,0-2 0,0 0 1,-1-1-1,1-2 0,-1 0 0,0-1 0,-1 0 0,1-2 0,-1 0 0,-1-2 1,32-23-1,-21 12 35,26-28 1,-43 38-33,-1 0 1,0-1-1,-1 0 0,13-25 0,-14 22 7,-1 0-1,-1-1 1,-1 0-1,0-1 1,-2 0-1,6-34 1,0-49 102,-4 0 0,-5-1 0,-4 1-1,-29-177 1,30 268-109,1 0 30,-2 0 1,-3-13-1,1 14-28,4 8-44,0 5-43,28 274-804,-17-193 852,4 0 0,4 0-1,4-2 1,3 0 0,44 97-1,-51-141 43,17 43 262,-42-86 115,5 2-387,1-1 0,-1 0 0,1 0 0,0 0 0,0-1 0,0 1 0,0 0-1,1 0 1,-1-5 0,-1-36 85,2 28-80,1-24 8,11-75 0,18-41-40,-26 136 0,51-190-13,-34 136 13,-1 4-6,4 1 0,52-107-1,-70 164-6,0 1-1,1 0 0,0 1 1,0-1-1,16-15 0,-19 23-3,-1 0 1,1 0-1,-1 1 0,1-1 1,0 1-1,0 0 0,0-1 1,0 2-1,0-1 0,0 1 0,1-1 1,-1 1-1,1 0 0,-1 1 1,1-1-1,-1 1 0,1 0 1,-1 0-1,8 1 0,-4 1-15,1 0 0,-1 1 0,0 0 0,-1 0 0,1 1 0,0 0 0,-1 1 0,0 0 0,0 0 0,0 0 0,-1 1 0,0 0 0,0 0 0,10 14 0,2 4-40,-2 0 0,25 52 0,-27-43 63,-1-1 0,-1 2 1,-2 0-1,-2 0 0,-1 1 0,-1 0 1,-2 0-1,-1 55 0,-4-46 4,-3 1-1,-1-1 1,-2 0-1,-2 0 1,-2 0-1,-21 53 1,17-59 6,-2-2 0,-31 52 1,35-68 0,-1 0 0,-1-2 0,-1 0 0,-1 0 0,-28 23 0,25-25-110,-1-1 1,-1 0 0,0-1-1,-1-2 1,0 0 0,-1-2-1,0 0 1,-1-2 0,0-1-1,0 0 1,-1-2 0,-44 3-1,47-7-930,-1-1-1,-35-5 0,49 4 334,1-1 1,0 0-1,0 0 0,0-1 0,0-1 0,1 1 0,-1-1 0,1-1 0,-12-7 1,12 4-1691,-1 0 0,-7-10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4:59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446 70 6737,'0'-2'713,"0"2"-667,0-1-1,0 1 1,0 0-1,0-1 1,0 1-1,0 0 1,-1-1 0,1 1-1,0 0 1,0-1-1,0 1 1,0 0-1,-1-1 1,1 1-1,0 0 1,0 0-1,-1-1 1,1 1 0,0 0-1,0 0 1,-1-1-1,1 1 1,0 0-1,-1 0 1,1 0-1,0 0 1,-1-1 0,1 1-1,0 0 1,-1 0-1,1 0 1,0 0-1,-1 0 1,1 0-1,-1 0 1,-8-3-40,0 0-1,0 1 1,0 0-1,-1 0 1,1 1 0,0 0-1,-1 1 1,1 0-1,-14 2 1,17-1-8,-1 0 1,1 1-1,0 0 1,0 0 0,0 1-1,0 0 1,0 0-1,1 0 1,-1 1-1,1-1 1,0 1-1,-8 8 1,5-4-7,1 0 1,0 1 0,1 0-1,0 0 1,0 0 0,-5 13-1,3-2 1,1 0 0,1 0 1,0 1-1,2 0 0,-4 41 0,6-26 10,2-1 1,8 64 0,-5-77-1,1-1 1,1 1-1,1-1 1,16 37 0,-18-48-8,1-1 1,0-1 0,0 1 0,1 0-1,0-1 1,0 0 0,1-1 0,0 0 0,0 0-1,1 0 1,0-1 0,15 10 0,-21-15 8,1 1 1,0-1 0,0 1 0,0-1-1,0 0 1,0 0 0,0 0 0,0 0-1,0-1 1,1 1 0,-1-1 0,0 0-1,0 0 1,0 0 0,1 0 0,-1 0-1,0-1 1,0 0 0,0 1-1,0-1 1,0 0 0,0-1 0,0 1-1,0 0 1,0-1 0,0 0 0,-1 1-1,1-1 1,-1 0 0,1-1 0,-1 1-1,0 0 1,0-1 0,0 1 0,0-1-1,0 1 1,-1-1 0,3-6 0,2-7 42,0-1 1,-2 0-1,0 0 1,-1 0 0,0 0-1,-2-1 1,0-25 0,-3-3 117,-14-74 1,-5 9 352,-51-148 0,64 238-444,8 30-89,11 34-18,72 170 121,-36-99-64,57 173-7,-86-226-11,-3 1 0,13 118-1,-24-131 2,-2-1 0,-1 1-1,-3 0 1,-10 55 0,9-87 16,0-1 1,-2 1 0,0-1-1,0 0 1,-2-1 0,0 1-1,-1-1 1,0-1 0,-1 1 0,-1-1-1,0-1 1,-1 0 0,0 0-1,-1-1 1,-23 17 0,20-18 30,-1-1 0,0-1 1,0-1-1,-1 0 0,0-1 1,-1 0-1,1-2 0,-1 0 1,0-1-1,-33 3 0,41-6-85,0-1 0,0 0 0,0 0 0,0-1 0,0-1 0,0 0 0,0 0 0,1 0 0,-1-2 0,1 1-1,0-1 1,0 0 0,0-1 0,1 0 0,-1 0 0,1-1 0,0 0 0,1-1 0,-1 1 0,1-1 0,-10-14-1,12 13-75,0 0-1,0-1 0,1 0 0,0 0 0,0 0 1,1 0-1,0-1 0,-2-17 0,3 9-32,0 1-1,2 0 0,0 0 1,3-22-1,12-52-165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00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1576 5313,'28'-58'2359,"-16"33"-1477,16-26-1,-27 49-776,0 0-1,1 0 1,-1 1-1,1-1 0,-1 1 1,1-1-1,0 1 1,0 0-1,-1-1 1,4 0-1,8-7 773,-2 18-866,1 4-11,-1 0 0,0 0 1,-1 1-1,11 19 0,-12-17 4,2 3-3,-1 0 0,-2 1-1,0 0 1,-1 1 0,8 34-1,-10-33 4,-3-15 1,0-3 9,-1 0 1,0 1-1,0-1 0,0 0 1,-1 0-1,1 1 0,-1-1 1,0 1-1,-1 7 0,1-11-5,-1-1 1,1 0-1,0 0 1,0 0-1,-1 0 0,1 0 1,0 0-1,0 1 0,-1-1 1,1 0-1,0 0 0,0 0 1,-1 0-1,1 0 0,0 0 1,0 0-1,-1 0 0,1 0 1,0 0-1,0 0 0,-1 0 1,1-1-1,0 1 0,0 0 1,-1 0-1,1 0 1,0 0-1,0 0 0,0 0 1,-1-1-1,1 1 0,0 0 1,0 0-1,0 0 0,-1 0 1,1-1-1,0 1 0,0 0 1,0 0-1,0-1 0,0 1 1,-1 0-1,-7-10 211,5 5-162,0-1 0,0 0 0,1 1 1,0-1-1,0 0 0,0 0 0,1 0 1,-1 0-1,1-10 0,-1-9-11,3-27 0,0 27-3,1-16-35,2-1 1,9-42 0,-8 59 6,2 0 1,0 0 0,2 1-1,18-38 1,-25 59-8,0-1-1,0 1 1,0 0 0,0 0-1,0 0 1,1 0 0,-1 0 0,1 0-1,0 1 1,5-5 0,-6 7-8,-1-1 0,1 1 0,0-1 1,-1 1-1,1-1 0,0 1 0,0 0 0,0 0 0,-1 0 1,1 0-1,0 0 0,0 0 0,0 0 0,-1 1 0,1-1 1,0 0-1,0 1 0,-1 0 0,1-1 0,-1 1 0,1 0 0,0 0 1,2 2-1,5 3-13,0 1 0,-1 1 0,0-1 1,0 1-1,-1 1 0,10 12 0,35 61-9,-41-64 22,82 146-9,-60-110 17,-32-54-6,-1 0 0,0 1 0,0-1 0,0 0 0,0 0 0,1 0 0,-1 1 0,0-1 0,0 0 0,0 0-1,1 0 1,-1 0 0,0 1 0,0-1 0,1 0 0,-1 0 0,0 0 0,0 0 0,1 0 0,-1 0-1,0 0 1,0 0 0,1 0 0,-1 0 0,0 0 0,0 0 0,1 0 0,-1 0 0,0 0 0,1 0 0,-1 0-1,0 0 1,0 0 0,1 0 0,-1 0 0,0 0 0,0 0 0,1-1 0,-1 1 0,0 0 0,0 0 0,0 0-1,1 0 1,-1-1 0,0 1 0,0 0 0,0 0 0,0 0 0,1-1 0,-1 1 0,0 0 0,0 0-1,0-1 1,0 1 0,0 0 0,0 0 0,0-1 0,0 1 0,0-1 0,7-19 150,-6 16-122,16-75 217,9-91-1,-10 51-228,-16 115-20,1 0 1,0 0 0,0 0-1,0 0 1,0 0 0,1 0 0,0 0-1,2-5 1,-3 9-4,-1-1 1,1 1-1,-1-1 0,0 1 1,1 0-1,-1-1 1,1 1-1,-1 0 0,1-1 1,-1 1-1,1 0 0,-1 0 1,1-1-1,-1 1 0,1 0 1,-1 0-1,1 0 1,0 0-1,-1 0 0,1 0 1,-1 0-1,1 0 0,-1 0 1,2 0-1,0 1-7,-1-1 1,1 1-1,-1 0 1,1 0-1,0 0 0,-1 0 1,0 0-1,1 0 0,-1 0 1,0 0-1,1 1 0,0 1 1,31 42-93,-22-29 96,0-1 0,21 22-1,-29-33 10,1-1 0,0 0 0,0 0 0,0 0-1,0 0 1,0-1 0,1 1 0,-1-1-1,1 0 1,-1-1 0,1 1 0,0-1 0,0 0-1,8 1 1,-5-2 6,1 0-1,-1-1 1,0-1-1,1 1 0,-1-1 1,0-1-1,0 0 1,0 0-1,11-6 1,66-43 60,-84 52-68,22-17 16,0-1 0,-1 0 0,-1-2 0,0 0 0,-2-2 0,26-36 0,-34 42-7,0-1-1,-1 0 1,-1-1-1,-1 0 1,-1 0-1,0-1 1,-2 0-1,0 0 0,-1 0 1,3-28-1,-7 40-7,1 0 0,-2-1-1,1 1 1,-1 0-1,-1-9 1,1 15-2,1 0 0,0 0 0,0 0 1,-1 0-1,1 0 0,-1 0 0,1 0 0,-1 0 0,1 0 0,-1 0 0,1 1 1,-1-1-1,0 0 0,1 0 0,-1 0 0,0 1 0,0-1 0,0 0 1,0 1-1,0-1 0,0 1 0,1-1 0,-1 1 0,0-1 0,0 1 0,-1 0 1,1-1-1,0 1 0,0 0 0,0 0 0,0 0 0,0 0 0,0 0 0,0 0 1,0 0-1,0 0 0,0 0 0,0 1 0,0-1 0,-2 1 0,-1 1-3,0-1-1,0 1 1,1 0-1,-1 1 0,1-1 1,-1 1-1,1-1 1,0 1-1,0 0 1,0 0-1,-3 5 0,-27 42-18,30-45 20,-11 23-9,1 0 0,2 1 0,0 0 1,3 1-1,0 0 0,2 1 0,1-1 0,-2 59 0,6-75 10,2 1 0,0-1 0,0 1 0,1-1 0,8 28 0,-8-37-3,-1 1 0,2-1 0,-1 0 0,0 0 0,1 0 0,0 0 0,0 0 0,1 0 0,-1-1 0,1 1 0,0-1 0,0 0 0,1-1 0,-1 1 0,1-1 0,-1 1 0,11 3 0,-13-6 7,0 0 0,1 0 0,-1-1 0,1 1 0,0-1 1,-1 0-1,1 0 0,-1 0 0,1 0 0,-1 0 1,1-1-1,-1 1 0,1-1 0,-1 1 0,1-1 0,-1 0 1,1 0-1,-1 0 0,0 0 0,1-1 0,-1 1 1,0-1-1,0 1 0,0-1 0,0 0 0,-1 1 0,1-1 1,2-3-1,4-5 25,0-1 0,-1 0 0,-1 0 0,6-12 0,0 1 0,-2 0 0,-1-1 0,-1 0 0,7-29 0,-13 43-20,-1-1 0,0 1 1,0 0-1,-1 0 0,0-1 0,-1 1 1,0 0-1,0 0 0,-1 0 1,0 0-1,-1 0 0,0 0 1,0 0-1,-6-9 0,9 17-8,-1 0-1,1 0 0,0 0 0,-1 0 1,1 0-1,-1 0 0,1 1 0,-1-1 0,0 0 1,1 0-1,-1 1 0,0-1 0,0 0 1,0 1-1,1-1 0,-1 1 0,0-1 1,0 1-1,0-1 0,-1 0 0,1 2-2,1-1-1,-1 0 1,1 0-1,-1 0 1,1 1-1,-1-1 0,1 0 1,-1 1-1,1-1 1,-1 1-1,1-1 1,-1 0-1,1 1 1,0-1-1,-1 1 1,1-1-1,0 1 1,-1-1-1,1 1 0,0-1 1,0 1-1,0 0 1,-1-1-1,1 1 1,-2 7-27,0-1-1,1 1 1,0-1 0,-1 10 0,2-3 24,1 0 1,0-1 0,1 1 0,0 0 0,1 0 0,8 24-1,-8-31 8,-1 0-1,1-1 0,1 1 1,-1-1-1,1 0 1,0 0-1,0 0 0,1 0 1,0-1-1,0 1 0,0-1 1,0-1-1,1 1 1,0-1-1,7 5 0,-9-8 1,-1 0-1,1 0 1,0 0 0,-1 0-1,1-1 1,0 1 0,0-1-1,-1 0 1,1 0-1,0-1 1,0 1 0,-1-1-1,1 1 1,0-1-1,-1 0 1,1-1 0,-1 1-1,1-1 1,-1 1-1,1-1 1,-1 0 0,0 0-1,0-1 1,0 1-1,3-4 1,8-7 31,0-1-1,-1 0 1,17-24-1,-26 32-27,6-9 8,0-1 1,0 0 0,-2-1-1,0 0 1,-1-1 0,0 1 0,-2-1-1,0-1 1,-1 1 0,-1-1-1,-1 1 1,0-1 0,-1 0 0,-3-26-1,26 101-350,-9-12 302,-4-10 48,18 38-1,-25-62-7,2 0-1,-1-1 1,2 0 0,-1 0-1,1 0 1,0 0-1,1-1 1,9 7 0,-14-12-3,0 0-1,1-1 1,-1 0 0,1 0 0,-1 0 0,1 0 0,0-1 0,-1 1 0,1-1 0,0 0 0,0 0 0,0 0 0,0-1 0,0 1 0,0-1 0,0 0 0,0 0-1,0-1 1,7 0 0,-5-1 4,0 0-1,-1-1 0,1 1 1,-1-1-1,0 0 1,0 0-1,0 0 0,0-1 1,0 0-1,-1 0 1,0 0-1,0 0 0,4-6 1,5-9 8,0 1 1,-2-1-1,-1-1 1,0 0-1,13-40 1,21-111 41,-34 123-32,-1 0-1,-3-1 1,-1 0 0,-3 0 0,-2 0 0,-8-70 0,-1 61-28,-3 0 1,-2 2-1,-2-1 1,-39-86-1,39 117-47,16 26 51,0-1-1,0 1 1,0 0-1,0 0 1,-1 0-1,1-1 1,0 1 0,0 0-1,0 0 1,0 0-1,-1-1 1,1 1-1,0 0 1,0 0 0,0 0-1,-1 0 1,1 0-1,0-1 1,0 1-1,0 0 1,-1 0 0,1 0-1,0 0 1,0 0-1,-1 0 1,1 0-1,0 0 1,0 0 0,-1 0-1,1 0 1,0 0-1,0 0 1,-1 0-1,1 0 1,0 0 0,0 0-1,-1 1 1,1-1-1,0 0 1,0 0-1,0 0 1,-1 0-1,1 0 1,0 0 0,0 1-1,0-1 1,-1 0-1,1 0 1,0 0-1,0 1 1,0-1 0,-5 17-35,4-13 29,-7 47-7,2 0 1,2 1 0,3-1 0,2 1-1,2-1 1,2 1 0,3-2 0,2 1-1,2-1 1,2 0 0,2-1 0,2-1-1,3-1 1,29 50 0,-41-81-51,2 0-1,0-1 1,0 0-1,2 0 1,0-1 0,0-1-1,1 0 1,27 18-1,-34-26-44,0-1-1,1-1 0,-1 1 0,1-1 0,-1 0 0,1-1 0,0 0 1,0 0-1,0-1 0,0 1 0,0-2 0,1 1 0,-1-1 1,0-1-1,0 0 0,0 0 0,0 0 0,0-1 0,0 0 0,0-1 1,0 1-1,9-6 0,-9 4-188,0-1-1,0 0 1,0 0 0,-1 0 0,10-10-1,-5 1-166,21-28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01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11594,'-6'4'4009,"24"9"-4121,16 5-368,13-4-1080,5 1 920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03.4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378 1751 7202,'3'-14'1263,"-2"9"-1064,0 0 0,0 0 0,0 0 0,-1-1 0,0 1 0,0-6-1,0 10-192,0 0 0,-1 0 0,1 0-1,0 0 1,-1 0 0,1-1 0,-1 1-1,1 1 1,-1-1 0,0 0-1,1 0 1,-1 0 0,0 0 0,0 0-1,1 0 1,-1 1 0,0-1 0,0 0-1,0 1 1,0-1 0,0 1 0,0-1-1,0 1 1,0-1 0,0 1 0,0 0-1,0 0 1,0-1 0,-1 1-1,1 0 1,0 0 0,0 0 0,0 0-1,-2 0 1,-14 1 25,-1 1-1,1 0 1,-1 1-1,1 1 1,0 1-1,0 0 1,1 1-1,0 1 1,-22 12-1,25-11 25,-1 0 0,2 0 0,-1 2 0,1-1 0,1 2 1,-1 0-1,2 0 0,0 1 0,0 0 0,-15 26 0,22-32-51,0 0-1,0 0 1,0 0 0,1 0 0,0 1-1,1-1 1,-1 1 0,1 0-1,1-1 1,-1 1 0,1 0 0,0-1-1,0 1 1,1 0 0,0-1-1,0 1 1,1-1 0,0 1 0,0-1-1,0 0 1,1 1 0,0-1-1,0-1 1,1 1 0,-1 0 0,1-1-1,5 6 1,1-2 5,1-1 0,0 0 0,0 0 1,1-1-1,0 0 0,0-1 0,0 0 0,18 4 0,113 27 267,-86-25-145,-6 1-18,54 20 0,-89-27-110,0 1 0,0 1 0,-1 0 1,0 1-1,-1 0 0,0 1 0,18 17 0,-28-23-1,1 0 0,-1 1 0,-1 0 0,1 0 0,0 0 0,-1 0 0,0 0 0,-1 1 0,1 0 0,-1-1 0,0 1 0,0 0 0,-1 0 0,0 0 0,0 0 0,0 0 0,-1 0 0,1 0 1,-2 0-1,1 1 0,-1-1 0,0 0 0,0 0 0,0 0 0,-1 0 0,0-1 0,0 1 0,-1 0 0,1-1 0,-1 1 0,0-1 0,-1 0 0,1 0 0,-1 0 0,0-1 0,-1 1 0,1-1 0,-1 0 0,1 0 0,-7 3 0,2-1 11,-1 0 0,0-1 0,0 0 0,-1-1 0,-21 6 0,26-9-7,-1 1-1,1-1 1,-1 0 0,1-1-1,-1 1 1,0-1-1,1-1 1,-1 1-1,0-1 1,1 0 0,-10-3-1,14 3-5,-1 0 0,1 0 0,-1 0 0,1 0-1,0-1 1,-1 1 0,1-1 0,0 1 0,0-1-1,0 0 1,0 0 0,0 0 0,1 0 0,-1 0 0,1 0-1,-1-1 1,1 1 0,0 0 0,-1-1 0,1 1 0,1-1-1,-1 0 1,0 1 0,0-1 0,1 1 0,0-1-1,-1 0 1,1 0 0,0 1 0,1-1 0,-1 0 0,0 1-1,1-1 1,-1 0 0,3-4 0,0-3 5,1 0 0,0 1 1,1 0-1,0 0 0,0 0 1,1 0-1,0 1 0,8-9 1,13-8 39,0 0 0,2 2 1,1 1-1,36-21 1,-33 23 7,0-2 1,-2-1-1,48-45 1,-62 49-41,-1-1 0,0 0 0,-1-1 0,-2-1 0,0 0-1,18-46 1,-26 56-4,-1-1-1,-1 0 1,0-1-1,-1 1 1,0-1-1,0-18 1,-2 23-8,-1 1 1,0-1-1,0 0 1,-1 0-1,0 1 0,-1-1 1,0 1-1,0 0 1,-1 0-1,-7-13 0,10 18-4,-1 0 0,0 0 0,0 0-1,-1 1 1,1-1 0,0 0 0,-1 1-1,0 0 1,1 0 0,-1-1 0,0 1-1,0 1 1,-1-1 0,-3-2 0,4 4 0,1 0 1,0 0 0,0-1-1,0 1 1,0 0 0,-1 1 0,1-1-1,0 0 1,0 1 0,0-1 0,0 1-1,0 0 1,0 0 0,0-1-1,0 1 1,0 0 0,0 1 0,0-1-1,0 0 1,1 1 0,-1-1-1,1 1 1,-1-1 0,1 1 0,-2 2-1,-7 9-3,1 0 0,0 0 0,1 1 0,1 0 0,0 1-1,1 0 1,-7 27 0,6-14 3,1 0-1,1 1 1,-1 41 0,5-45-6,2-1 1,0 0-1,2 0 0,0 0 1,2 0-1,0 0 1,15 36-1,-17-51 9,1-1-1,0 1 0,1-1 1,-1 0-1,2 0 1,-1-1-1,1 1 1,0-1-1,1 0 1,-1-1-1,1 0 0,1 0 1,-1 0-1,1-1 1,0 0-1,0-1 1,0 1-1,1-2 1,0 1-1,0-1 0,0-1 1,14 3-1,-10-3 23,0-2-1,0 0 0,-1 0 0,1-1 1,0-1-1,-1 0 0,1-1 1,-1 0-1,1-1 0,-1-1 0,-1 0 1,1 0-1,-1-1 0,0 0 0,0-1 1,11-9-1,1-3 31,0-1 1,-2 0-1,0-2 1,-1 0-1,31-48 0,-36 44-40,0 0-1,-2-1 0,-1-1 0,-1 0 0,-1 0 0,-1-1 0,5-36 0,-8 28-12,-2-1 0,-1 0 0,-2 0 0,-2 1 0,-7-49 0,7 75-8,-1 1-1,-1 0 1,0-1-1,0 1 1,-6-12-1,7 18 3,0 1 1,0-1-1,0 1 0,0-1 1,-1 1-1,0 0 0,0 0 1,1 0-1,-2 0 0,1 0 1,0 1-1,-1-1 0,1 1 0,-8-4 1,10 6 4,0-1 0,0 1 0,0-1 0,-1 1 1,1 0-1,0 0 0,0-1 0,0 1 0,0 0 1,0 0-1,-1 0 0,1 0 0,0 0 0,0 0 0,0 1 1,0-1-1,-1 0 0,0 1 0,2-1 0,-1 1 0,0-1 1,1 1-1,-1-1 0,1 1 0,-1 0 0,1-1 0,-1 1 0,1-1 1,-1 1-1,1 0 0,0-1 0,-1 1 0,1 0 0,0 0 0,0-1 1,0 1-1,-1 0 0,1 0 0,0 0 0,0 2-3,0-1-1,0 1 1,0-1-1,1 1 1,-1-1 0,1 1-1,0-1 1,-1 1-1,1-1 1,0 0 0,0 1-1,0-1 1,1 0-1,1 3 1,0-3 9,-1 0 0,0 0-1,1-1 1,-1 1 0,1-1 0,-1 0-1,1 1 1,0-1 0,0 0 0,-1-1-1,1 1 1,0 0 0,0-1 0,0 0 0,0 1-1,0-1 1,0 0 0,0-1 0,0 1-1,-1 0 1,1-1 0,0 0 0,0 1-1,4-3 1,6-2 52,0 0 0,0-1 0,21-13-1,-17 8-18,-2-1-1,1 0 0,-1-1 0,-1 0 0,-1-1 0,13-17 0,-17 19 37,0-1-1,0 0 1,-1 0-1,-1-1 1,-1 0-1,0-1 1,0 1-1,3-19 1,-7 16 149,-1 15-190,-2 10-50,1 7-25,9 295 77,4-97 160,-8-144-111,-5-61 3,-3-8 108,-7-16 128,4 4-370,-41-64 71,-54-95-141,96 161 108,1 1 0,0-2 0,0 1 0,1 0 0,1 0 0,0-1 0,0 0 0,1 1 0,0-17 1,1 24 5,0-1 0,1 0 0,-1 1 0,1-1 1,0 0-1,0 1 0,0-1 0,0 1 0,0-1 0,1 1 1,0 0-1,-1 0 0,1-1 0,0 1 0,1 0 1,-1 1-1,0-1 0,1 0 0,0 1 0,0-1 1,0 1-1,0 0 0,0 0 0,0 0 0,0 0 1,0 1-1,1-1 0,-1 1 0,1 0 0,6-2 1,52-7-72,42-11 54,-89 16 17,0 1 1,-1-2-1,0 0 0,0-1 1,14-9-1,74-62 17,-72 53 6,1 1 0,41-23-1,-71 46-17,1 0-1,-1 0 0,0 0 0,1 1 0,-1-1 1,1 0-1,-1 1 0,0-1 0,1 1 0,-1-1 1,1 1-1,0 0 0,-1 0 0,1 0 0,-1 0 1,1 0-1,-1 0 0,1 0 0,-1 0 0,1 1 0,-1-1 1,1 1-1,-1-1 0,1 1 0,-1-1 0,1 1 1,-1 0-1,0 0 0,0-1 0,1 1 0,-1 0 1,0 0-1,0 1 0,0-1 0,0 0 0,0 0 1,0 0-1,1 3 0,2 3 10,-2 0 1,1-1 0,-1 2-1,0-1 1,0 0-1,1 13 1,6 66 27,-3 0 0,-8 121 1,0-156-82,3-31 183,-1-18 120,1-8 184,25-153-176,-12 52-238,-7 45-18,23-93-1,-29 149-24,1 0 0,0 0-1,0 0 1,1 0-1,0 1 1,0-1-1,0 1 1,7-9-1,-9 13 9,0 0 0,0 0 0,0 0 0,0 0 0,0 1 0,0-1 0,1 0 0,-1 1 0,0-1 0,0 1 0,0-1 0,1 1 0,-1-1 0,0 1 0,1 0 0,-1 0 0,0 0 0,3 0 0,-2 0 1,0 1-1,1 0 1,-1-1-1,0 1 1,0 0-1,0 0 1,0 0-1,0 1 1,0-1-1,0 0 1,0 1-1,-1-1 0,1 1 1,2 2-1,12 17-28,-1 0-1,0 1 1,-2 1-1,12 25 1,14 25 22,-30-58 9,1-1 1,0 1-1,1-1 0,17 17 1,-23-27 1,0 1 0,1-1 1,-1 0-1,1 0 0,0-1 0,0 0 1,0 0-1,1 0 0,-1-1 0,1 0 1,-1 0-1,1-1 0,0 0 0,10 1 1,4-2 24,0-1-1,0 0 1,0-2 0,0 0 0,0-2 0,-1 0 0,0-1-1,0-1 1,0-1 0,-1-1 0,0-1 0,19-13 0,-13 6 14,-1-1 0,0-1 1,-2-1-1,-1-2 0,0 0 1,-1 0-1,32-52 0,-45 62-23,0 0 0,0-1 0,-1 0-1,-1 0 1,0-1 0,-1 0 0,-1 1 0,0-1 0,0-1-1,-2 1 1,1-14 0,-2 20-43,-1 1-1,1-1 1,-1 1-1,-1-1 1,0 1 0,0 0-1,0 0 1,-1-1-1,0 2 1,0-1 0,-1 0-1,1 1 1,-2-1 0,1 1-1,-1 0 1,0 1-1,0-1 1,0 1 0,-1 0-1,0 0 1,0 1-1,-8-6 1,8 7 3,1 0 1,-1 0-1,0 0 1,-1 1-1,1 0 0,0 0 1,-1 0-1,1 1 1,-1 0-1,1 0 0,-1 1 1,0 0-1,1 0 1,-1 0-1,1 1 0,-1 0 1,1 0-1,-1 1 1,1-1-1,-1 2 0,1-1 1,0 1-1,0 0 1,0 0-1,1 0 1,-1 1-1,1 0 0,0 0 1,0 0-1,0 1 1,0 0-1,1 0 0,0 0 1,0 0-1,-3 6 1,1 0 8,0-1 1,1 1-1,0 0 1,0 0-1,2 0 1,-1 0-1,1 1 1,1 0-1,0-1 1,1 1-1,0 0 1,1 0-1,0 0 1,3 19-1,-1-22 6,0-1-1,0 0 1,0 0-1,1 0 1,1 0-1,-1-1 1,1 1-1,0-1 1,1 0 0,0 0-1,0 0 1,0-1-1,1 1 1,0-1-1,0-1 1,1 1-1,0-1 1,0 0-1,0-1 1,0 0 0,10 5-1,-10-7 13,-1 0 0,0-1-1,1 1 1,-1-1 0,1-1-1,-1 1 1,1-1 0,0 0 0,-1 0-1,1-1 1,-1 0 0,1 0 0,-1-1-1,1 0 1,-1 0 0,0 0-1,0-1 1,8-4 0,11-7 28,-1-1-1,43-35 1,-46 34-23,30-25 34,87-62 49,-120 92-90,0 1 0,1 0-1,0 1 1,0 1-1,1 1 1,22-5 0,-37 10-5,1 1 1,0 1 0,0-1 0,0 1 0,0 0 0,0 0 0,-1 0 0,1 1 0,7 2 0,-10-3-1,-1 1-1,0 0 0,0 0 1,1 0-1,-1 0 0,0 1 1,0-1-1,0 1 0,0-1 1,0 1-1,-1-1 0,1 1 1,0 0-1,-1 0 0,1 0 1,-1 0-1,0 0 0,0 0 1,1 0-1,-1 1 0,-1-1 1,1 0-1,0 1 0,0 3 1,0 0-3,-1 0 0,1 0 0,-1 0 0,-1-1 0,1 1 1,-1 0-1,0 0 0,0-1 0,-1 1 0,-2 6 0,2-8 13,1 0 0,-1 0 0,0-1-1,0 1 1,0-1 0,-1 1 0,1-1 0,-1 0-1,0 0 1,0 0 0,0 0 0,0-1 0,0 1 0,-1-1-1,-5 3 1,9-4 1,-1-1 0,0 0 0,0 1 0,1-1-1,-1 0 1,0 1 0,0-1 0,0 0 0,1 0 0,-1 0-1,0 0 1,0 0 0,0 0 0,0 0 0,1 0 0,-1 0-1,0 0 1,0 0 0,0 0 0,0-1 0,1 1 0,-1 0-1,0-1 1,0 1 0,1-1 0,-1 1 0,0 0 0,1-1 0,-1 0-1,0 1 1,1-1 0,-1 1 0,1-1 0,-1 0 0,1 1-1,-1-1 1,1 0 0,-1 0 0,1 1 0,0-1 0,-1 0-1,1 0 1,0 0 0,0 0 0,-2-5 21,2 1 0,-1 0 0,1 0 0,-1 0 0,1-1 0,1-6 0,2-5-7,1 0-1,1 0 1,0 1-1,1-1 1,0 1-1,12-19 1,1-5-1,33-78-21,88-181-79,-116 256-11,1 2-1,2 0 1,2 2-1,59-61 1,-68 82-203,0 0 0,2 1 0,0 2 0,48-26 0,6 7-214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18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522 597 7514,'-1'2'159,"1"-1"1,0 0 0,-1 1-1,1-1 1,0 1 0,0-1-1,0 0 1,0 1 0,0-1-1,0 1 1,1-1 0,-1 0-1,0 1 1,1 1 0,10 27-678,-7-18 692,-1-4-174,10 32 213,-1 1 0,-1 0-1,-3 0 1,4 60 0,-21 718 1073,-4-292-366,83 606 13,-36-840-760,23 167 248,28-6 7,-5-141-205,-51-217-56,50 108 0,-78-201-156,4 9 40,0-1 0,0 0 0,1 0 0,1 0 0,0-1 0,11 12 0,-19-23 50,0 0-1,0-1 0,0 1 0,0-1 1,0 1-1,1-1 0,-1 1 0,0-1 1,1 1-1,0-1 0,-1-2 1,-3-9-35,-40-211-3,0-133-71,-14-100 8,6 110-6,-54-330-254,16 248 124,-21 4 107,-9-35-15,-77-433-40,157 702 53,-26-71 8,23 102 38,32 91-118,17 146-563,11 315 599,-29 21 5,7-294 57,-31 658 5,5-122 0,25-298 37,16 0-1,15 0 0,87 435 1,51 1 95,-153-846 248,47-492-21,-24 199-369,91-750-178,-12 18-99,-80-7 258,-38 924 12,-39-238 0,29 313 24,-4 0 0,-4 1 0,-3 2 0,-54-112 0,73 176-5,-2 0 0,0 0-1,-1 1 1,-1 1-1,-19-22 1,31 39-6,0 0 0,0 0 0,-1 0 0,1 0 0,0 0 0,0 0 0,0 0 0,0 0 0,0 0 0,0 0 0,0 0 0,0 0 0,-1 0 0,1 0 0,0 0 0,0 0 0,0 0 0,0 0 0,0 0 0,0 0 0,0 0 0,0 0 0,-1 0 0,1 0 0,0 0 0,0 1 0,0-1 0,0 0 0,0 0 0,0 0 0,0 0 0,0 0 0,0 0 0,0 0-1,0 0 1,0 0 0,0 0 0,-1 1 0,1-1 0,0 0 0,0 0 0,0 0 0,0 0 0,0 0 0,0 0 0,0 0 0,0 0 0,0 1 0,0-1 0,0 0 0,0 0 0,0 0 0,0 0 0,0 0 0,0 0 0,1 0 0,-1 0 0,0 0 0,0 1 0,0-1 0,0 0 0,0 0 0,0 0 0,0 0 0,0 0 0,0 0 0,0 0 0,2 17-138,5 19-3,42 290 4,-19 7 59,-24-264 79,24 910 96,-69-2 13,34-890-130,-16 328 81,25 0 167,4-298-106,36 172-1,-24-205-86,3-1 0,61 144 0,-57-167-136,3-2 0,71 104-1,-70-114-1345,-19-33 954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20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3773 7314,'-6'-5'367,"3"3"-228,1 1-1,0-1 1,0 0 0,1 0-1,-1 0 1,0 0-1,1 0 1,-1 0 0,1 0-1,-2-4 1,3 5-118,-1-1 0,1 1 1,1-1-1,-1 1 0,0-1 1,0 1-1,0-1 0,1 1 1,-1-1-1,1 1 1,-1-1-1,1 1 0,0 0 1,-1-1-1,1 1 0,0 0 1,0-1-1,0 1 0,0 0 1,0 0-1,0 0 0,3-2 1,116-114-67,68-70-2,-144 137 49,203-211 78,-98 126 124,120-113 314,48-53-28,88-88 326,33-13-142,-120 118-494,-62 52-130,171-173-20,-135 115-25,-163 167-6,78-115-72,-177 201 9,-20 27 16,-10 10 47,-1 0-1,1 0 1,0 0-1,0 1 0,0-1 1,0 0-1,0 0 1,0 0-1,0 0 1,0 0-1,0 0 0,0 1 1,0-1-1,1 0 1,-1 0-1,0 0 1,0 0-1,0 0 0,0 0 1,0 0-1,0 1 1,0-1-1,0 0 1,0 0-1,0 0 0,0 0 1,0 0-1,0 0 1,1 0-1,-1 0 0,0 0 1,0 0-1,0 1 1,0-1-1,0 0 1,0 0-1,0 0 0,1 0 1,-1 0-1,0 0 1,0 0-1,0 0 1,0 0-1,0 0 0,0 0 1,1 0-1,-1 0 1,0 0-1,0 0 0,0 0 1,0 0-1,0 0 1,0 0-1,1-1 1,-1 1-1,-2 5-7,1-1-1,-1 1 1,0-1 0,-1 0-1,1 0 1,-1 0 0,-5 6-1,-173 202-43,-172 162 102,219-235-49,-217 206 45,144-145-11,-63 61 34,-315 323 292,290-277-244,-60 65-96,281-291-9,-106 92 1,52-70 10,-64 55-39,186-153 16,-1 1 6,-1 0-1,1 0 0,-14 8 0,13-12-14,7-7 2,9-13 2,-7 16 6,20-35-8,1 1 0,2 1 0,49-55 0,99-85-3,-54 59 15,29-41 10,143-138 2,246-226 9,-166 157 43,-188 190-47,169-154 21,76-75 3,-297 279-44,153-112 1,-180 151-10,-102 84 4,0 1-1,1-1 1,-1 0 0,0 0-1,1 1 1,-1-1 0,0 1 0,1-1-1,-1 1 1,0 0 0,1-1 0,-1 1-1,2 0 1,1 4-50,-10 8 33,-15 14 28,-1-1 0,-38 35 1,-59 40 1,50-45-31,-132 130-625,66-58-971,75-76 1132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23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12 410 7386,'3'-4'128,"0"1"1,0 0 0,0 0 0,0 0-1,1 1 1,-1-1 0,1 1 0,0 0-1,0 0 1,0 0 0,0 0 0,0 1-1,0-1 1,0 1 0,1 0 0,-1 0-1,0 1 1,8-1 0,5 2-154,-1 0 0,1 1 1,27 7-1,6 1 596,-30-7-480,364 57 1305,-277-39-1015,164 58 0,180 90 140,-167-62-343,-117-39-85,-4 7 0,-4 7 0,181 124 0,-238-134 7,134 122-1,-116-90 116,234 157 1,485 299 783,-541-388-802,11-18-32,-112-58-118,-117-56-13,242 123 1353,-328-168-923,-17-16-531,0 2 117,8 6-45,-13-13-5,-2 2 0,-38-25 1,-45-16-1,-2 6 0,-3 4 0,-230-72 0,300 113 4,-423-137 3,11-31-16,-191-111 75,523 237-58,-236-144 0,73 1-52,-89-58 6,-166-111 42,9 36-96,256 163 76,236 137 14,1-2 1,1-2-1,-70-76 1,76 71 10,5 5-37,-47-65 0,79 96-76,6 7 8,9 7-51,15 21 44,-1 2 0,30 42 0,-9-11 76,15 11 14,3-3 1,2-3-1,4-3 0,82 56 0,-144-113 13,531 367-24,20-31 7,533 215 26,-555-278 13,-440-218-274,-2 3-1,-4 6 1,98 93-1,-156-129-102,-1 2-1,-2 2 1,-2 1-1,-2 2 1,26 47 0,28 75-372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27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3625 638 7354,'-21'-50'2642,"16"36"-2564,-1 0 0,0 0 1,-1 1-1,-1 0 0,0 0 0,-16-20 1,-21-14 200,-3 1 1,-1 3 0,-91-62-1,109 87-175,0 1-1,-1 2 0,0 0 1,-1 3-1,-1 1 0,0 1 0,-42-6 1,-5 4 27,-162-1 0,-183 39 77,5 36-140,-23 22 167,354-61-92,2 3 0,-159 72 0,171-59-122,2 2 0,1 4 1,3 3-1,2 3 0,2 3 0,3 3 0,2 3 1,3 2-1,-92 127 0,128-156-29,1 1 0,1 1 1,2 1-1,2 0 0,-16 53 0,25-63-6,1 1 0,1 0 0,1 0 0,1 0 0,2 0 0,1 0 0,1 0 0,8 49 0,0-34 7,2-1 1,2 0-1,2 0 1,1-1-1,2-1 0,2-1 1,31 45-1,-22-42 8,1-2 0,1-2-1,3 0 1,1-2-1,1-2 1,46 32 0,-30-30 6,2-3 0,1-2 0,2-2 0,116 38 0,-61-33 39,204 32-1,-193-49 48,1-6 0,0-5 0,0-6-1,0-5 1,130-23 0,-124 5 50,-1-5 0,-1-6 0,-2-5 0,196-92 1,-247 94-64,-2-2 0,-2-3 0,-2-4 0,-2-2 0,-2-4 0,81-84 1,-109 98 11,-2-3 1,-1-1 0,-3-1 0,-1-2 0,-3-1 0,-1-1 0,-3-1 0,-2-1 0,-2-1 0,23-100 0,-32 93-49,-2 0 0,-2 0 0,-4-1 0,-2 0 0,-9-78 0,2 90-28,-1 1 0,-3 0 0,-2 0 0,-2 1 0,-1 1 0,-3 0 0,-26-44 0,28 59-12,-2 1 0,-1 1 1,-1 1-1,-1 1 1,-1 1-1,-46-37 1,36 36-6,-2 2 0,0 1 1,-1 2-1,-1 2 1,-42-15-1,27 15-13,0 3-1,-1 2 0,-1 2 1,0 3-1,-1 2 1,0 2-1,0 3 0,-94 10 1,37 9-158,2 4 0,0 5 0,-188 73 0,127-28-647,-243 142 1,-212 211-1490,308-177 1631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37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2174 9042,'0'0'49,"-1"0"0,1 0-1,0-1 1,-1 1 0,1 0 0,-1 0 0,1 0-1,0 0 1,-1 0 0,1 0 0,-1 0-1,1 0 1,0 0 0,-1 0 0,1 0 0,-1 0-1,1 1 1,0-1 0,-1 0 0,1 0 0,0 0-1,-1 0 1,1 1 0,0-1 0,-1 0 0,1 0-1,0 1 1,-1-1 0,1 0 0,0 0 0,0 1-1,-1-1 1,1 0 0,0 1 0,0-1 0,-1 0-1,1 1 1,0-1 0,0 1 0,0-1 0,0 0-1,0 1 1,0-1 0,0 0 0,0 1 0,0-1-1,0 1 1,0-1 0,0 0 0,0 1-1,0-1 1,0 1 0,0-1 0,7 34-486,33 76 222,12 43 246,-27-58-15,24 79 16,-40-149-25,1 0 1,1-1 0,1-1 0,28 41-1,-37-59-2,1 0 1,0 0-1,0-1 0,0 0 0,0 0 0,1 0 0,-1 0 0,1-1 0,0 1 0,0-1 1,0-1-1,1 1 0,-1-1 0,1 0 0,-1 0 0,1 0 0,0-1 0,0 0 0,9 1 1,-8-2 29,1-1 0,-1 0 0,1-1 0,-1 1 0,1-1 0,-1-1 0,0 1 0,0-1 0,0-1 0,0 1 0,-1-1 0,1 0 0,-1-1 0,0 0 0,8-7 0,33-34 363,-2-2-1,60-84 0,69-127 326,-139 205-616,740-1171 524,-737 1163-641,563-903-1390,-512 835 971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45.1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2166 528 5601,'-12'-39'2516,"-19"-43"0,25 67-2513,-2 1 1,0 0-1,0 0 1,-1 0 0,-20-22-1,18 26 23,0 1-1,0 0 0,-1 1 0,0 0 1,-1 1-1,1 0 0,-1 1 1,-20-7-1,-8 0 161,-67-11 0,39 13-103,0 3-1,0 3 0,-1 2 0,-79 9 0,60 4-56,0 3-1,-155 45 0,207-46-13,0 1-1,0 1 0,1 2 1,1 2-1,1 1 1,1 2-1,0 1 0,-41 37 1,-116 136 18,94-93-27,63-67 3,1 2 1,2 1-1,2 2 0,1 0 1,2 2-1,-34 79 0,48-94-7,1 0 1,2 1-1,1 0 1,1 0-1,1 1 0,2-1 1,0 1-1,2 0 1,2 0-1,0 0 0,2 0 1,12 50-1,-11-65 0,0 1-1,1-1 0,1 0 0,0 0 1,1-1-1,1 0 0,0 0 1,1-1-1,0 0 0,1 0 0,0-1 1,1 0-1,0-1 0,0 0 1,1-1-1,1 0 0,17 9 1,6 0 4,2-2 0,0-2 0,1-1 1,0-2-1,1-1 0,0-2 0,59 3 0,287-9 122,-385-2-125,101-5 94,1-5-1,-2-4 0,0-4 1,-1-5-1,-1-4 0,160-67 1,-30-14 195,-100 46-164,-66 32-13,80-53 1,-113 63-28,-1-2 1,-1-1 0,-1-1 0,36-42 0,-29 26 75,-3-1 0,-1-2-1,-3 0 1,26-55 0,-43 77-102,-2 1 1,0-1-1,-1-1 0,-1 1 0,-1-1 0,-1 0 0,-1 0 1,-1-1-1,-1 1 0,-1-1 0,-1 1 0,-4-28 1,-2 19-33,-2 0 1,-1 1-1,-1 1 0,-1 0 1,-30-51-1,21 46-24,-2 1 1,-1 1-1,-2 1 0,-35-34 0,38 44-12,-1 1 0,-1 2 0,-1 0 0,0 1 1,-2 2-1,1 1 0,-32-12 0,23 13-10,-1 2 0,0 2 1,-1 1-1,1 1 0,-52-1 0,38 7-38,1 3 0,0 1-1,0 3 1,0 2 0,1 2 0,0 2-1,1 3 1,0 1 0,-57 29-1,33-8-243,3 3-1,-107 81 1,-115 131-840,48-16 645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20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0 655 11413,'4'-6'904,"-2"0"-1,1 0 1,-1 0-1,2-7 1,-4 11-782,0 1-18,0 1 1,1-1-1,-1 0 0,0 0 1,0 1-1,1-1 1,-1 0-1,0 0 1,1 1-1,-1-1 1,1 0-1,-1 1 0,1-1 1,-1 1-1,1-1 1,-1 1-1,1-1 1,0 1-1,-1-1 1,1 1-1,1-1 0,-2 1-75,1 0-1,0 0 0,-1 0 0,1 0 0,0 0 1,0 0-1,-1 0 0,1 0 0,0 0 0,-1 1 1,1-1-1,0 0 0,0 0 0,-1 1 0,1-1 1,-1 0-1,1 1 0,0 0 0,3 2-65,-1 0 0,0 0 0,0 0 0,0 1 0,-1-1 0,4 8 0,1 4-15,0-1-1,-2 1 1,0 1 0,-1-1-1,0 1 1,1 17-1,4 101-69,-9-132 120,-29 885-195,30-886 204,-1-1 1,0 0-1,0 0 0,0 1 1,0-1-1,0 0 0,0 1 1,0-1-1,0 0 0,0 1 0,0-1 1,0 0-1,0 1 0,0-1 1,0 0-1,0 0 0,-1 1 1,1-1-1,0 0 0,0 1 1,0-1-1,0 0 0,0 0 1,-1 1-1,1-1 0,0 0 1,0 0-1,-1 1 0,1-1 1,0 0-1,0 0 0,-1 0 1,1 0-1,0 1 0,-1-1 1,-5-11-63,-6-25-431,11 34 451,-6-25-453,2 0 0,0-1 0,0-41 1,6-85-644,6 62 696,4 1 0,28-115-1,77-170-517,51 8 705,-145 324 683,2 0 1,2 2-1,48-61 1,-67 96-324,-1 0 0,1 1 0,1 0 0,-1 0 0,1 1 0,0 0 0,0 0 0,0 1 0,1 0 0,-1 0 0,1 1 0,0 0 0,11-2 0,-14 4-90,-1 0 0,1 1-1,-1-1 1,1 1 0,-1 0 0,1 1 0,0-1-1,-1 1 1,1 0 0,-1 0 0,0 1 0,1 0-1,-1-1 1,0 2 0,0-1 0,0 1 0,0 0-1,-1 0 1,1 0 0,-1 0 0,0 1 0,0 0-1,5 5 1,-1 3-37,0 0 1,-1 0-1,0 1 0,-1 0 0,0 1 0,-1-1 0,0 1 0,-2 0 1,1 0-1,2 27 0,-3-1-7,-2 0 0,-7 69 0,2-73 30,-1 0-1,-2-1 1,-2 0 0,-1 0 0,-2 0 0,-1-2 0,-2 1 0,-1-2-1,-1 0 1,-2-1 0,-1-1 0,-2-1 0,-1 0 0,-1-2-1,-52 46 1,28-35-573,-77 47-1,1-18-3092,111-61 2698,0 0-1,0-1 1,-1-1 0,1 0-1,-25 4 1,-1-7-4256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46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1 801 8474,'1'-3'330,"1"1"0,-1 0 1,1-1-1,0 1 0,0 0 0,0 0 1,0 0-1,3-2 0,37-20-361,-23 14 234,192-96 30,66-36-55,173-97-115,-378 205-98,7-2-559,-2-4 0,75-52 1,-119 64-462,-12 0 420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47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256 806 2577,'4'-5'960,"36"-18"-935,-31 18-15,0 1-1,0-2 0,-1 1 1,0-1-1,0-1 0,0 1 1,-1-1-1,11-14 0,5-8 1089,-2-1-1,32-60 1,-49 82-882,0-1 1,-1 1 0,0-1-1,-1 0 1,1 0 0,-2 0-1,2-11 1,-3 15-136,0-1 0,0 0 1,0 1-1,-1-1 0,0 1 0,0-1 0,0 1 1,0-1-1,-1 1 0,0 0 0,0 0 0,-1 0 1,-3-5-1,5 8-67,0 0 1,0 1 0,-1-1 0,1 1-1,-1 0 1,1-1 0,-1 1-1,1 0 1,-1 0 0,0 0 0,0 0-1,0 0 1,1 0 0,-1 1-1,0-1 1,-4 0 0,1 0 2,1 1-1,-1 0 1,0 0 0,0 0-1,1 0 1,-10 3-1,0 1-1,0 0-1,0 1 1,-22 12-1,4 1 7,2 2 1,0 0-1,1 3 0,1 0 1,2 2-1,0 0 0,1 2 1,-34 50-1,51-67 6,2 0 1,-1 0-1,2 1 1,-1 0-1,-6 21 0,11-29-14,0 0 0,0 0 0,1 1-1,-1-1 1,1 0 0,0 1 0,0-1-1,0 0 1,1 0 0,-1 1 0,1-1-1,-1 0 1,1 0 0,0 1 0,0-1-1,1 0 1,-1 0 0,1 0 0,-1-1-1,1 1 1,0 0 0,0 0 0,0-1-1,1 0 1,3 5 0,6 1 47,-1 1 0,1-2-1,1 1 1,-1-2 0,1 1 0,17 4-1,88 22 151,-52-16-177,-2 1 18,105 45 0,-151-55-44,-1 0-1,0 2 1,-1 0 0,0 1 0,-1 0 0,0 1 0,0 1 0,-2 1 0,1 0 0,18 26 0,-28-33 0,0 0 0,0 0 0,0 1 0,-1-1 0,0 1 0,-1 0 0,0 0 1,0 0-1,1 14 0,-3-20 17,0 0-1,0 0 1,0 0 0,0 1 0,0-1 0,-1 0 0,1 0 0,-1 0 0,1 0-1,-1 0 1,0 0 0,0 0 0,0 0 0,0 0 0,0 0 0,0-1 0,0 1-1,-1 0 1,1-1 0,-1 1 0,1-1 0,-1 1 0,0-1 0,0 0-1,1 0 1,-1 1 0,0-1 0,0-1 0,0 1 0,0 0 0,0 0 0,0-1-1,0 1 1,0-1 0,-1 0 0,1 1 0,0-1 0,0 0 0,0 0 0,-3-1-1,3 1-21,1 0 0,-1 0-1,1 0 1,-1 0-1,1 0 1,-1-1 0,1 1-1,0 0 1,-1-1 0,1 1-1,0-1 1,-1 0-1,1 1 1,0-1 0,0 0-1,-1 0 1,1 0-1,0 1 1,0-1 0,0 0-1,0-1 1,0 1-1,0 0 1,1 0 0,-1 0-1,0-1 1,0 1 0,1 0-1,-1 0 1,1-1-1,-1 1 1,1-1 0,0 1-1,0 0 1,-1-1-1,1-2 1,0-6 6,1 1 1,-1-1-1,2 0 0,3-15 1,-3 17-4,30-116 138,57-139 0,-61 186-57,95-248 482,-116 306-494,1 1 0,1 0-1,21-31 1,-29 47-68,0 0 0,1 1 0,-1-1 0,1 0 0,-1 1 0,1-1 0,0 1 0,0-1 0,0 1 0,0 0 0,0 0 0,0 0 0,0 0 0,4-2 0,-4 3-5,-1 0-1,1 0 1,-1 0 0,1 1-1,-1-1 1,1 0 0,-1 0-1,1 1 1,-1-1 0,1 1-1,-1-1 1,0 1 0,1 0-1,-1 0 1,0-1 0,1 1-1,-1 0 1,0 0 0,0 0-1,0 0 1,0 1 0,0-1-1,0 0 1,1 2 0,5 9-4,0 1-1,-1 0 1,0 0 0,-1 0 0,7 28 0,2 18 17,-2 1 0,-3 0 0,3 93 1,-19 185-6,0-41-99,7-268 71,-1-19 14,1-1-1,1 1 0,0-1 0,4 18 0,-6-26 138,-2-7-14,-6-17 95,3-10-144,2 0 0,0 0 0,3 0 0,0 0 0,3-1 0,5-40 0,5 7-72,2 0 0,24-68 1,-15 64-17,44-91 0,-64 155 19,0 1-1,1 0 1,-1 0 0,1 0-1,1 0 1,-1 0-1,1 1 1,0 0 0,8-6-1,-12 10 1,0 0 0,1 0 0,-1 1 0,1-1-1,-1 0 1,1 1 0,-1-1 0,1 1 0,-1 0 0,1-1 0,0 1-1,-1 0 1,1 0 0,-1 0 0,1 0 0,0 0 0,2 1-1,-2 0 1,1 0 0,0 1 0,-1-1 0,1 1 0,-1-1 0,0 1 0,0 0 0,1-1 0,-1 1 0,0 0-1,0 1 1,-1-1 0,3 3 0,5 9-1,-1 0 1,0 0-1,0 1 0,-2 1 1,8 24-1,17 86-10,-25-98 8,3 18-10,-4-19-3,1-1-1,1 1 0,16 37 1,-22-61 14,0 0 0,0-1 0,1 1 1,0 0-1,0 0 0,-1-1 0,1 1 0,1-1 1,3 4-1,-5-5 4,0-1 0,0 1 0,0-1 0,0 0 0,0 1 0,0-1 0,0 0 0,0 0 0,1 0 0,-1 0 0,0 0 0,0 0 0,0 0 0,0 0 0,0 0 0,0 0 0,0-1 0,0 1 0,0 0 1,0-1-1,0 1 0,0-1 0,0 1 0,0-1 0,0 0 0,-1 1 0,1-1 0,0 0 0,0 1 0,-1-1 0,1 0 0,0 0 0,-1 0 0,1 0 0,-1 0 0,1-1 0,12-15 35,-1-1 0,-1-1 0,15-35 0,22-70 20,-43 109-56,77-261-9,-54 166-5,47-114-1,-65 200 24,1 1 1,1 1-1,16-22 0,-27 42-3,0 0-1,0 1 1,0-1-1,0 1 1,1 0 0,-1-1-1,0 1 1,1 0-1,-1 0 1,1-1-1,0 1 1,-1 0-1,1 1 1,0-1-1,-1 0 1,1 0 0,2 0-1,-3 1-1,0 0 0,1 0 0,-1 1 0,0-1 1,0 0-1,0 0 0,0 1 0,0-1 0,1 1 0,-1-1 0,0 1 0,0-1 0,0 1 1,0 0-1,0-1 0,0 1 0,0 0 0,-1 0 0,1 0 0,1 1 0,3 4 12,-1 1 0,0 0-1,0 1 1,0-1-1,-1 1 1,3 11 0,64 272 95,-20-71-168,-45-202 31,29 96-312,-29-99 161,1-2 0,1 1 0,0-1 0,0 0 0,18 22 0,-23-33 97,0 1-1,1 0 1,-1-1 0,1 1-1,0-1 1,-1 0 0,1 0 0,0 0-1,1 0 1,-1-1 0,0 1-1,0-1 1,1 0 0,-1 1-1,1-2 1,-1 1 0,5 0-1,-6-1 29,0 0-1,0 0 0,1-1 0,-1 1 0,0-1 0,0 0 0,0 0 1,0 0-1,0 1 0,0-2 0,0 1 0,0 0 0,-1 0 1,1-1-1,0 1 0,-1-1 0,1 1 0,-1-1 0,1 0 0,-1 1 1,0-1-1,0 0 0,0 0 0,0 0 0,0 0 0,0 0 0,0 0 1,0-3-1,2-5-173,-1-1 1,0 1-1,0-1 1,-1 0 0,-1 0-1,0 0 1,0 1-1,-1-1 1,-1 0-1,1 0 1,-7-17 0,-1-3-195,-2 1 0,-26-50 1,15 39 455,-2 1 0,-35-46 0,43 65 369,-1 1-1,0 1 1,-2 1-1,0 1 1,-36-25-1,9 21 2348,55 21-2748,0-1-1,1 0 1,-1 0-1,0 0 1,0-1-1,0-1 1,0 0-1,11-5 1,71-38 37,-68 33-30,326-167-367,-279 145-286,-39 19-108,-14 8 309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48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7258,'2'3'3720,"15"30"-2925,-5-14-737,0-1-19,-1 1 1,-1 0-1,0 0 0,-2 1 0,11 36 1,38 256 51,-30-147-180,-15-101-73,45 206-1383,-53-256 1355,12 32-368,-15-44 497,0 0 1,0 0-1,0 0 1,0 0-1,1-1 0,-1 1 1,1 0-1,-1-1 1,1 1-1,0-1 0,0 1 1,0-1-1,0 0 1,-1 1-1,2-1 0,-1 0 1,3 1-1,-3-2 18,0 0 1,-1 1-1,1-1 0,0 0 0,-1 0 1,1 0-1,0 0 0,-1 0 0,1 0 1,0-1-1,-1 1 0,1-1 1,0 1-1,-1-1 0,1 1 0,-1-1 1,1 0-1,-1 0 0,2-1 0,3-4-48,0 0-1,0 0 0,0 0 0,5-10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48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1512 5545,'20'-209'2773,"36"-271"-778,-53 465-1830,-2 5 62,1 0 1,0 0 0,0 0-1,1 0 1,5-11 0,-7 20-204,-1 0 0,0 1 0,1-1 0,-1 0 0,1 1 0,-1-1 0,1 0 0,0 1 0,-1-1 0,1 0 0,0 1 0,-1-1 0,1 1 0,0-1 0,-1 1 1,1 0-1,0-1 0,0 1 0,0 0 0,-1-1 0,1 1 0,0 0 0,0 0 0,0 0 0,0 0 0,0 0 0,0 0 0,-1 0 0,1 0 0,0 0 0,0 0 0,0 0 0,0 1 0,-1-1 0,1 0 0,0 1 0,1 0 0,1 1-5,0 0 0,0 0 0,0 0 0,0 0 0,0 1-1,-1-1 1,3 4 0,7 10-8,-1 0 0,-1 1-1,0 0 1,11 30 0,23 78 20,-32-89-29,16 66-18,24 171 0,-12-51-19,-35-199 19,1 0 0,0 0-1,2-1 1,15 29 0,-15-40 105,-6-13 95,-2-9 36,-13-138 390,-4-50-638,15 75 3,21-187 1,48-112-10,24 70 151,-81 324-30,21-40 0,-26 59-53,1 0 0,-1 1 0,2 0 0,-1 1-1,1-1 1,12-9 0,-15 14-26,0 1 0,0 0 0,1 0-1,0 1 1,-1-1 0,1 1 0,0 0 0,0 0-1,0 1 1,0 0 0,0-1 0,1 2 0,-1-1 0,0 1-1,0-1 1,1 2 0,-1-1 0,0 0 0,0 1-1,1 0 1,-1 0 0,0 1 0,0-1 0,0 1-1,0 0 1,7 5 0,3 1 7,0 1 0,-1 1 0,0 1 0,-1 0 0,0 0 0,21 25 0,-14-11-16,-2 1-1,0 1 1,-2 0-1,-1 1 0,-1 1 1,-1 0-1,10 39 1,-11-25-17,-1 1 0,-3 0 0,-1 1 0,1 70-1,-8-95-21,0 1-1,-2 0 1,0 0-1,-2 0 1,-7 27-1,7-36 12,-1 0-1,0 0 1,-1-1 0,0 1 0,-1-1-1,0-1 1,0 1 0,-1-1 0,-1-1-1,-11 11 1,-13 7-43,-2-3 0,-1 0 0,-68 32 0,97-53 52,-146 72-479,-18 3 246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56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 6521,'0'-1'60,"0"1"-1,0-1 0,0 1 1,0 0-1,0-1 0,0 1 1,0-1-1,1 1 0,-1 0 1,0-1-1,0 1 0,0 0 1,1-1-1,-1 1 0,0 0 1,1 0-1,-1-1 0,0 1 1,0 0-1,1 0 0,-1-1 1,0 1-1,1 0 0,-1 0 1,1 0-1,-1 0 0,0-1 0,1 1 1,-1 0-1,0 0 0,1 0 1,-1 0-1,1 0 0,-1 0 1,0 0-1,1 0 0,-1 0 1,1 0-1,-1 0 0,0 1 1,1-1-1,0 0 0,27 5-387,-16-3 539,28 6-159,-1 2 0,45 16-1,76 38 520,9 4-190,50 4-167,209 81 127,42 90-38,-148-69 199,65 38 25,-315-165-441,-2 3 1,-2 3-1,68 69 1,79 91 266,-211-210-349,60 64 1,-64-66-26,1-1-1,-1 0 1,0 1-1,0-1 1,1 0-1,-1 1 1,0-1-1,0 1 1,0-1-1,0 0 1,1 1-1,-1-1 1,0 1-1,0-1 0,0 1 1,0-1-1,0 0 1,0 1-1,0-1 1,0 1-1,0-1 1,0 1-1,-1-1 1,1 0-1,0 1 1,0-1-1,0 1 1,0-1-1,-1 0 1,1 1-1,0-1 0,0 1 1,-1-1-1,1 0 1,0 1-1,-1-1 1,1 0-1,0 0 1,-1 1-1,1-1 1,0 0-1,-1 0 1,1 0-1,-1 1 1,1-1-1,0 0 1,-1 0-1,1 0 1,-1 0-1,0 0 0,0 1 0,-15 6-345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57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27 8978,'-1'-5'683,"0"-15"1579,5 19-1887,5 11-522,-6-5 135,0 1 0,0-1 0,-1 1 0,0 0 0,0 0 0,0 0 0,0 0 0,-1 0 0,0 1 0,0 9 0,0-7 8,3 48 15,-5 97 1,-17 59 48,16-194-57,-25 182 8,-4 31 1,29-210 17,2 34 1,0-47 8,-2-9 72,-5-20 124,3 1-155,0-1-1,1 1 1,1-1-1,1-30 0,10-82-20,-6 107-32,63-396-14,-31 228 23,-33 179-19,-2 9 1,1-1-1,0 1 0,0-1 1,0 1-1,1 0 1,0-1-1,0 1 0,0 0 1,5-9-1,-6 14-12,-1-1-1,1 1 1,0-1 0,-1 1-1,1-1 1,-1 1-1,1 0 1,0-1 0,0 1-1,-1 0 1,1-1 0,0 1-1,0 0 1,-1 0-1,1 0 1,0 0 0,0 0-1,-1 0 1,1 0-1,0 0 1,0 0 0,-1 0-1,1 0 1,0 0 0,0 0-1,-1 1 1,1-1-1,0 0 1,-1 1 0,1-1-1,0 0 1,-1 1-1,1-1 1,0 1 0,-1-1-1,1 1 1,-1-1 0,1 1-1,0 1 1,18 24 7,-9-8-5,-2 0 0,0 1 0,-2 0-1,6 23 1,12 83 77,-19-94-67,110 634 63,-107-636-82,-6-23 9,-1 0 1,1-1-1,-1 1 0,1 10 0,-2-16-5,0 1-1,0-1 1,-1 0 0,1 0 0,0 0 0,-1 0-1,1 1 1,0-1 0,0 0 0,-1 0 0,1 0-1,0 0 1,-1 0 0,1 0 0,0 0-1,-1 0 1,1 0 0,0 0 0,-1 0 0,1 0-1,0 0 1,-1 0 0,1 0 0,0 0-1,-1 0 1,1 0 0,0 0 0,0-1 0,-1 1-1,1 0 1,0 0 0,0 0 0,-1-1 0,-12-4-39,1-3-115,0-1-1,0 0 1,0-1 0,-18-20-1,-5-4-574,34 32 667,0 1 0,0 0 1,0 0-1,0 1 0,0-1 0,0 0 0,-1 0 0,1 0 0,0 1 0,0-1 0,0 0 0,-1 1 0,1 0 0,0-1 1,-1 1-1,1-1 0,0 1 0,-1 0 0,1 0 0,-1 0 0,1 0 0,0 0 0,-1 0 0,1 0 0,0 1 0,-1-1 1,1 0-1,0 1 0,-1-1 0,1 1 0,0-1 0,0 1 0,-1 0 0,1 0 0,0-1 0,-1 2 0,-2 1-408,2-5 225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58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561 247 8514,'-24'-15'915,"8"5"-415,0 0 1,-1 2-1,0-1 0,-24-7 1,33 14-472,0 1 0,0-1 0,0 1 0,0 0 0,0 1 0,-8 0 1,60-22 99,75-52 0,-14 8-59,-87 58-81,-9 6-37,-9 2 45,1 0 1,-1 0-1,0 0 0,0 0 1,0 0-1,0 0 0,0 0 1,0 1-1,0-1 1,0 0-1,0 0 0,1 0 1,-1 0-1,0 0 1,0 0-1,0 0 0,0 0 1,0 0-1,0 1 1,0-1-1,0 0 0,0 0 1,0 0-1,0 0 0,0 0 1,0 0-1,0 1 1,0-1-1,0 0 0,0 0 1,0 0-1,0 0 1,0 0-1,0 0 0,0 0 1,0 1-1,0-1 0,0 0 1,0 0-1,0 0 1,0 0-1,0 0 0,0 0 1,0 0-1,0 0 1,-1 1-1,1-1 0,0 0 1,0 0-1,0 0 0,0 0 1,0 0-1,0 0 1,-16 22-50,-1-1 0,-39 38 1,32-35 55,-305 264 111,235-212 70,84-67-158,-59 52 198,63-55-214,1-1 1,1 1-1,-1 0 0,1 0 1,0 0-1,0 0 0,1 1 1,0-1-1,-4 11 0,7-16-11,0-1 0,0 1 0,-1 0 0,1-1 0,0 1 0,0-1 0,0 1 0,0-1 0,-1 1 0,1 0 0,0-1 0,0 1 0,0-1 0,0 1 0,0 0 0,1-1 0,-1 1 0,0-1 0,0 1 0,0 0 0,0-1 0,1 1 0,-1-1 0,0 1 0,0-1 0,1 1 0,-1-1 0,0 1 0,1-1 0,-1 1 0,1-1 0,-1 0 0,1 1 0,-1-1 0,1 0 0,-1 1 0,1-1 0,-1 0 0,1 1 0,-1-1 0,1 0 0,-1 0 0,1 0 0,0 0 0,-1 1 0,1-1 0,-1 0 0,1 0 0,0 0 0,-1 0-1,1 0 1,-1-1 0,1 1 0,0 0 0,-1 0 0,2-1 0,4 0 7,1-1 0,-1 0 0,12-6-1,-16 7-5,45-22 28,59-25 23,-94 44-50,0 0-1,0 1 0,1 0 1,-1 1-1,1 0 0,25 0 1,-36 2-5,1 0 1,-1 1-1,0-1 0,1 0 1,-1 1-1,1-1 1,-1 1-1,0 0 0,1 0 1,-1 0-1,4 2 1,-6-2-1,1 0 1,0-1-1,0 1 1,0 0-1,-1 0 1,1 0-1,0 0 1,-1 0-1,1 0 1,-1 0-1,1 0 1,-1 0-1,0 0 1,1 0-1,-1 0 1,0 0-1,0 0 1,0 0-1,1 1 1,-2 4-8,0-1-1,0 0 1,0 1 0,-1-1-1,0 0 1,0 0 0,0 0-1,0 0 1,-6 7 0,-136 192-149,97-143 275,-69 116 0,111-168-53,0 1 0,1 0-1,0-1 1,0 2 0,1-1 0,-3 14-1,6-21-50,0-1-1,-1 1 1,1-1-1,1 0 0,-1 1 1,0-1-1,0 1 0,1-1 1,-1 1-1,1-1 1,0 0-1,0 1 0,0-1 1,0 0-1,0 0 0,0 0 1,1 0-1,-1 0 1,1 0-1,0 0 0,-1 0 1,1 0-1,0-1 0,0 1 1,0-1-1,0 1 1,0-1-1,0 0 0,0 0 1,1 0-1,-1 0 1,4 1-1,3 0-10,-1 0 1,1 0-1,0-1 1,0 0-1,0 0 0,0-1 1,0 0-1,0-1 1,12-2-1,8-3-127,43-16 1,-40 12-73,30-16 1,36-30-31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5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60 10698,'23'-12'1251,"-12"6"-416,0 0-1,0 0 0,14-12 0,-24 17-834,1-1 0,0 1-1,0 0 1,-1 0 0,1 0 0,0 0 0,0 1-1,0-1 1,0 0 0,0 1 0,0-1 0,0 1-1,1 0 1,-1 0 0,0-1 0,0 2-1,0-1 1,0 0 0,0 0 0,0 1 0,0-1-1,0 1 1,0-1 0,0 1 0,0 0 0,0 0-1,0 0 1,0 0 0,3 2 0,-2 0-7,1 1 0,-1-1 0,0 1 0,0-1 0,0 1 0,0 0 1,-1 0-1,1 0 0,-1 1 0,0-1 0,0 0 0,-1 1 0,2 7 0,3 17 24,-1 1-1,0 57 1,-9 63 143,3-133-138,-68 575 536,14-187-834,53-378 93,1-11-155,0-1 0,-1 1 1,-1-1-1,0 0 1,-1 1-1,-1-2 1,-7 18-1,-4-7-488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5:5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0 422 11634,'5'-1'226,"0"1"-1,0 0 0,1 0 0,-1 1 0,0-1 1,0 1-1,0 0 0,0 0 0,-1 1 0,1-1 0,0 1 1,0 0-1,-1 0 0,1 1 0,-1 0 0,0-1 0,5 5 1,4 3-345,-1 1 0,0 1 0,0 0 1,10 14-1,-6-4 60,-1 1 1,-1 0-1,-1 1 0,-1 1 0,-1 0 1,-1 0-1,-2 1 0,0 0 1,-2 0-1,-1 1 0,-1 0 1,-1 0-1,-1 0 0,-4 49 1,2-70 73,-1 1 0,0-1 0,0 0 0,0 0 0,0 0 1,-1 0-1,0 0 0,-1 0 0,1 0 0,-6 8 0,8-14-5,-1 1-1,1-1 0,0 1 0,-1-1 0,1 0 0,0 1 1,-1-1-1,1 1 0,-1-1 0,1 0 0,-1 0 0,1 1 1,-1-1-1,1 0 0,-1 0 0,1 0 0,-1 1 0,1-1 1,-1 0-1,1 0 0,-1 0 0,1 0 0,-1 0 1,1 0-1,-1 0 0,1 0 0,-1 0 0,1 0 0,-1 0 1,1-1-1,-1 1 0,1 0 0,-1 0 0,1 0 0,-1-1 1,1 1-1,-1 0 0,1-1 0,-1 1 0,1 0 0,0-1 1,-1 1-1,1-1 0,0 1 0,-1 0 0,1-1 0,0 1 1,-1-1-1,1 0 0,-2-2 34,0 0 0,1 0 0,0 0 0,-1 0 0,1 0 0,-1-6 1,1-2 10,0 1 0,1 0 0,0 0 0,1 0 0,0 0 0,4-19 0,23-64 106,-11 43-72,-15 44-80,76-242 135,-56 190-141,2 1-1,35-60 0,-54 108-2,0 0 0,0 1 0,1 0 1,0 1-1,12-12 0,-17 18-1,0 0 1,0 0-1,1 0 0,-1 0 1,0 0-1,1 0 0,-1 0 1,0 1-1,1-1 1,-1 1-1,1-1 0,-1 1 1,1-1-1,-1 1 0,1 0 1,0 0-1,-1-1 1,1 1-1,-1 0 0,1 1 1,-1-1-1,1 0 0,-1 0 1,1 1-1,0-1 1,-1 1-1,0-1 0,1 1 1,-1-1-1,1 1 1,-1 0-1,0 0 0,1 0 1,-1 0-1,0 0 0,0 0 1,0 0-1,0 0 1,0 1-1,0-1 0,2 3 1,3 6-10,1 1 1,-1 1 0,-1-1 0,0 1 0,-1 0-1,0 0 1,-1 0 0,0 1 0,2 21-1,-1 17-4,-2 54 0,-3-87 14,-15 212-7,-1-6 15,16-214 8,2 0 1,-1 1-1,4 16 0,-2-23 213,0-10-46,-1-17 62,3-24-124,3 0-1,1 1 1,22-66 0,-3 8-75,-27 103-45,74-293-25,-54 226-23,4 1 1,37-75-1,-57 133 49,0 0 0,1 0-1,0 1 1,0-1 0,1 1 0,0 1 0,1-1-1,0 1 1,11-10 0,-17 17-1,0-1 0,0 1 1,0-1-1,0 1 0,1-1 0,-1 1 0,0-1 1,0 1-1,0 0 0,1 0 0,-1 0 0,0-1 1,0 1-1,0 0 0,1 1 0,-1-1 0,0 0 1,0 0-1,0 0 0,1 1 0,1 0 0,-1 0-1,0 1-1,0-1 0,0 1 0,0-1 1,0 1-1,0 0 0,-1-1 0,1 1 1,-1 0-1,3 4 0,3 6-7,-1 1 1,-1-1-1,0 1 0,-1 0 0,0 0 0,-1 0 0,2 18 1,4 98-24,-9-114 32,-28 453-314,13-315-1155,3 181 0,15-288 592,1-32 63,-2-13 133,0-6-253,8-22 218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0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12 290 8258,'6'-6'455,"-1"0"0,2 1 1,-1 0-1,1 0 0,0 0 1,0 1-1,11-5 0,-16 8-413,1 0-1,0 0 0,0 1 0,-1-1 1,1 1-1,0-1 0,0 1 0,0 0 1,0 0-1,0 0 0,0 1 1,0-1-1,0 1 0,-1-1 0,1 1 1,0 0-1,0 0 0,-1 0 0,1 1 1,-1-1-1,1 1 0,-1-1 1,1 1-1,3 3 0,-1 0-21,0 0-1,-1 1 1,0-1 0,0 1-1,0 0 1,-1 0 0,1 0-1,-1 0 1,-1 1 0,1-1-1,1 8 1,0 7-3,0 0 1,2 33-1,-4 23 14,-3 0-1,-13 99 1,-41 155 1,34-226-11,5-35 96,4 0 1,-7 124 0,17-170 598,-8-44 96,-3-21-708,1 0-1,2-1 1,2-1-1,1 0 1,0-48 0,6 33-78,3-1 0,3 1 0,15-75 0,1 40-52,5 1-1,4 1 0,4 1 0,65-122 0,-98 209 26,81-148 18,-65 125 17,0 0 1,2 1-1,29-31 0,-42 50-28,0 1-1,0-1 1,1 1-1,-1 0 0,1 0 1,0 1-1,0 0 0,1 0 1,-1 1-1,1 0 0,0 0 1,0 1-1,0 0 1,0 0-1,0 1 0,0 0 1,0 0-1,1 1 0,-1 0 1,0 0-1,0 1 1,1 0-1,-1 1 0,0 0 1,0 0-1,0 1 0,-1-1 1,1 2-1,-1-1 0,1 1 1,-1 0-1,0 1 1,-1 0-1,1 0 0,-1 0 1,0 1-1,0 0 0,6 8 1,0 3-6,-1 0 1,-1 1 0,0-1-1,-2 2 1,0-1 0,-1 1 0,0 1-1,-2-1 1,5 31 0,-4-4 15,-2 0 0,-2 1-1,-4 51 1,-7 15-15,-42 189 0,-55 104-527,92-353 366,-8 67-1,22-117 95,0-1 0,-1 1 0,1-1 0,-1 0 0,1 1 0,-1-1 0,0 0 0,0 0 0,0 1 0,0-1 0,0 0 0,-3 3 0,3-4-7,0 0 1,-1-1 0,1 1-1,0 0 1,0-1 0,-1 0-1,1 1 1,0-1 0,-1 0-1,1 1 1,-1-1 0,1 0-1,0 0 1,-1 0 0,1 0 0,-1-1-1,1 1 1,0 0 0,-1-1-1,1 1 1,0 0 0,-1-1-1,0 0 1,-30-14-453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21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0 10549,'4'1'796,"1"-1"284,-1 0 0,0 0-1,1 1 1,-1 0 0,1 0-1,7 3 1,-10-3-986,-1 0 0,1 0 0,-1 0 0,1 0 1,-1 1-1,1-1 0,-1 1 0,0-1 0,0 1 0,0-1 0,0 1 0,0-1 0,0 1 0,0 0 0,0 0 0,-1 0 1,1-1-1,-1 1 0,1 0 0,-1 3 0,5 36-261,-1 0 0,-3 1 1,-4 46-1,-1-30 52,-23 106 0,-28 56 8,41-168 86,-231 885-48,153-467 149,-3 4-2430,69-375-2535,18-73 1822,8-26 2971,0 1 0,0-1 0,0 0 0,0 0 1,0 0-1,0 1 0,0-1 0,0 0 0,-1 0 0,1 0 0,0 0 0,0 1 0,0-1 0,0 0 1,0 0-1,0 0 0,-1 0 0,1 0 0,0 0 0,0 1 0,0-1 0,0 0 0,-1 0 0,1 0 1,0 0-1,0 0 0,0 0 0,-1 0 0,1 0 0,0 0 0,0 0 0,0 0 0,-1 0 0,1 0 1,0 0-1,0 0 0,0 0 0,-1 0 0,1 0 0,0 0 0,0 0 0,0 0 0,-1-1 0,1 1 1,0 0-1,0 0 0,-4-10-5156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0.9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1876 9042,'26'-3'1682,"50"-5"613,100-23-2487,-106 13-295,-1-3-1,99-44 1,-82 22 49,-2-3-1,-2-5 1,-2-3-1,123-108 0,-97 62 799,-5-4 0,128-171 0,1-38 633,-225 307-958,7-10 150,1 0-1,23-21 1,-33 34-141,0 0-1,0 0 1,0 1 0,0 0-1,0 0 1,1-1 0,-1 2 0,1-1-1,-1 0 1,1 1 0,0 0-1,0 0 1,0 0 0,0 0 0,0 0-1,0 1 1,-1 0 0,1 0-1,6 0 1,-7 1-32,0 0 1,-1 0-1,1 0 0,-1 1 0,0-1 1,1 1-1,-1-1 0,0 1 1,0 0-1,0-1 0,0 1 0,0 0 1,0 1-1,-1-1 0,1 0 1,-1 0-1,1 1 0,-1-1 0,0 1 1,0-1-1,0 1 0,0-1 1,0 6-1,5 14 13,-1 0 1,-1 1 0,-1 0-1,0 25 1,-5 93 52,2-140-78,-10 129 110,-39 188 0,-57 118-67,94-392 143,-26 60 0,30-92 281,8-12-455,0 0-1,0 0 1,-1 0 0,1 0 0,0 0 0,0 0 0,0 0 0,0 1-1,-1-1 1,1 0 0,0 0 0,0 0 0,0 0 0,0 0-1,-1-1 1,1 1 0,0 0 0,0 0 0,0 0 0,0 0 0,0 0-1,-1 0 1,1 0 0,0 0 0,0 0 0,0 0 0,0 0 0,0-1-1,-1 1 1,1 0 0,0 0 0,0 0 0,0 0 0,0 0 0,0 0-1,0-1 1,0 1 0,0 0 0,0 0 0,-7-27 544,4 1-472,1 0-1,1 0 1,1 0 0,6-35 0,25-112 19,1 45-80,6 2 0,92-208 0,156-211 38,-243 476 135,89-113 1,-122 170-136,1 0-1,0 1 1,0 0-1,1 1 1,0 0 0,22-13-1,-30 21-53,-1 0 0,1 0-1,0 1 1,0-1 0,0 1 0,0 0-1,0 0 1,0 1 0,0-1 0,0 1-1,0 0 1,0 0 0,0 0 0,0 1 0,0-1-1,0 1 1,0 0 0,0 0 0,0 1-1,0-1 1,0 1 0,-1 0 0,1 0-1,-1 0 1,1 0 0,-1 0 0,0 1-1,0 0 1,4 3 0,3 5-13,-1 1 1,0 0-1,-1 0 0,0 0 1,-1 1-1,0 0 0,-1 1 1,0-1-1,-1 1 0,3 16 1,-1 1-10,-1-1 1,-2 1-1,2 59 1,-7-58-27,-2-1 0,-1 1 1,-1-1-1,-1 0 0,-2 0 0,-1-1 0,-2 0 0,0 0 1,-2-1-1,-2-1 0,-23 35 0,18-33-4,-2-2-1,0 0 0,-2-2 1,-1-1-1,-1 0 1,-2-2-1,0-1 1,-1-2-1,-59 32 0,25-22-182,-99 31-1,-72 6-507,43-19 337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1.8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0 622 11050,'2'9'2986,"10"57"-2482,46 407-1237,-54-202-31,1 37 176,-4-290 614,-2-15 94,1 1 0,0-1 0,1 1 0,-1-1 0,1 1 0,-1-1 0,2 5 1,-6-20 33,1 0-1,0 0 1,1-1 0,0 1 0,1-1 0,0 1 0,1 0 0,2-16 0,-2-9-54,4-88-91,4 1 0,6-1 0,43-172 0,-18 153 30,5 2 0,97-209 1,-112 291 178,69-108 1,-90 155-151,1 1 0,1 0-1,0 1 1,16-15 0,-23 23-53,0 1-1,1-1 1,-1 1 0,0 0 0,1 0 0,0 0-1,-1 1 1,1-1 0,0 1 0,0-1 0,0 1-1,0 1 1,0-1 0,0 0 0,0 1-1,0 0 1,0 0 0,0 0 0,0 1 0,0-1-1,7 3 1,-5-1-12,0 1 1,1 1-1,-1-1 0,-1 1 1,1 0-1,-1 0 0,1 1 1,-1-1-1,0 1 0,-1 0 0,1 1 1,-1-1-1,5 9 0,2 5-9,0 1 0,14 38 0,-13-25-36,-2 1 1,-1-1-1,-2 2 0,-1-1 1,-2 1-1,-1 0 0,-2 0 1,-2 0-1,-1 0 0,-1 0 1,-2 0-1,-1-1 1,-19 56-1,15-61-3,-1 0 0,-1 0 0,-2-1 0,-1 0 0,-1-2 0,-1 0 1,-2 0-1,0-2 0,-2 0 0,0-2 0,-2 0 0,0-1 0,-2-2 0,0 0 0,-42 23 1,23-19-143,-74 26 0,97-42-245,0 0-1,-1-2 1,0-1-1,0 0 0,-43 1 1,32-9-130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2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303 583 9226,'6'-17'4357,"-5"15"-4316,0 0 1,0 0-1,-1 0 0,1 0 0,0 0 0,-1 0 1,1-1-1,-1 1 0,0 0 0,0 0 0,0-4 1,0 6-72,0 0 1,0 0 0,0-1 0,-1 1-1,1 0 1,0 0 0,0 0 0,0 0 0,0-1-1,-1 1 1,1 0 0,0 0 0,0 0-1,0 0 1,0 0 0,-1 0 0,1 0-1,0 0 1,0-1 0,0 1 0,-1 0-1,1 0 1,0 0 0,0 0 0,-1 0-1,1 0 1,0 0 0,0 0 0,0 0-1,-1 0 1,1 0 0,0 1 0,0-1-1,0 0 1,-1 0 0,1 0 0,0 0 0,-13 7-579,-12 14-106,-6 16 675,2 0 0,1 2 0,2 1 0,2 2 0,2 0 0,2 1 0,-16 46 0,24-54 190,1 0 0,2 0 1,2 0-1,1 1 0,-3 59 0,9-78-106,1 0 0,1 1 0,0-1 0,1 0-1,10 31 1,-9-37-32,1 0 0,0 0-1,1 0 1,0-1 0,0 0-1,1 0 1,1-1 0,0 1-1,12 10 1,-14-15-3,0 1 0,1-1-1,0 0 1,0-1 0,0 1 0,1-2 0,0 1 0,-1-1-1,1 0 1,0 0 0,1-1 0,-1 0 0,17 1 0,-15-3 22,0 0 1,1-1 0,-1 0 0,0-1 0,0 0 0,0-1-1,0 0 1,0 0 0,-1-1 0,13-6 0,-6 1 12,-1-1 1,-1 0-1,0-1 1,0-1-1,-1 0 1,0 0 0,-1-1-1,-1-1 1,0 0-1,-1-1 1,0 0-1,14-32 1,-19 33-49,0 1-1,-1-1 1,-1 0 0,0 0 0,-1-1-1,0 1 1,-1 0 0,-1-18 0,-2 8-64,-1 0 1,-1 0 0,-1 1 0,-9-27 0,-54-194-550,56 192 626,4-2 0,-4-89 0,12 137 8,-1-3 20,1 0 1,1 1 0,2-14 0,-3 20-27,0 0 0,1 0 0,-1 0 0,1 0 0,0 0 0,0 0 0,-1 1 0,1-1 0,0 0 0,0 1 0,1-1 0,-1 0 0,0 1 1,1 0-1,-1-1 0,1 1 0,-1 0 0,1 0 0,-1-1 0,1 1 0,3-1 0,6-1 42,0 1 0,0 1 1,-1 0-1,1 0 0,0 1 0,13 1 1,10 0 100,26-4 124,0-2 1,0-3-1,-1-3 1,97-31 0,-34-1 416,128-64 1,-226 95-626,34-15 34,-54 25-103,1 0 0,0 1 0,0 0 0,0 0 0,0 0 0,0 0 0,0 1 0,1 0 0,6 0 0,-10 1-6,1 0-1,-1-1 1,0 1 0,0 0 0,0 0 0,0 1-1,0-1 1,0 0 0,0 1 0,0-1 0,0 1-1,0-1 1,-1 1 0,1 0 0,-1 0 0,0 0-1,1 0 1,-1 0 0,0 0 0,0 0 0,0 0-1,0 1 1,0 3 0,3 6-12,-2-1 0,0 1-1,1 15 1,-3-23 15,3 40-8,-3 0 0,-2 0 0,-10 64 0,-36 131 3,46-232 4,-172 577-149,164-565 384,10-19-227,0 0 1,0 0-1,0 0 1,0 0 0,0 0-1,0 0 1,0 1-1,0-1 1,0 0-1,-1 0 1,1 0-1,0 0 1,0 0-1,0 0 1,0 0-1,0 0 1,0 0-1,0 0 1,-1 0-1,1 0 1,0 0-1,0 0 1,0 0-1,0 0 1,0 0-1,0 0 1,-1 0-1,1 0 1,0 0-1,0 0 1,0 0-1,0 0 1,0 0-1,0 0 1,0 0-1,-1 0 1,1 0-1,0 0 1,0-1-1,0 1 1,0 0 0,0 0-1,0 0 1,0 0-1,0 0 1,0 0-1,0 0 1,0 0-1,-1-1 1,1 1-1,0 0 1,0 0-1,0 0 1,0 0-1,0 0 1,0 0-1,0 0 1,0-1-1,0 1 1,-3-35 592,2 20-657,0-12 98,2 0 1,0 0 0,2 0-1,8-36 1,37-107-43,102-254-202,-117 348 183,2 2 0,4 2 0,72-100 0,-110 171 21,11-16 13,1 0-1,1 1 0,29-26 1,-40 39-12,0 0 0,0 1 0,0-1 1,1 1-1,-1 0 0,1 0 0,0 0 1,0 0-1,-1 1 0,1 0 0,0-1 0,0 1 1,0 1-1,1-1 0,-1 1 0,0-1 1,0 1-1,0 0 0,0 1 0,0-1 0,0 1 1,0 0-1,0 0 0,0 0 0,0 0 1,5 3-1,-2 0-9,0 1 0,-1 0 0,0 0 0,0 0 0,0 1 0,0 0 0,-1 0 0,0 1 0,-1-1 0,1 1 0,-1 0 0,5 12 0,-2-2-17,-1 0 1,0 0-1,-1 0 1,3 30-1,-6-32 3,-2 1 0,0 0 0,0-1 0,-2 1 0,0-1 0,-1 1 0,0-1 1,-1 0-1,-1 0 0,0-1 0,-1 1 0,-1-1 0,-11 18 0,-1-1-17,-2-1 0,-1-1 0,-2-2-1,-43 41 1,45-47 16,-2-1-1,-41 27 0,55-41-141,0 0-1,-1-1 0,1 0 1,-1 0-1,-1-1 1,1 0-1,0-1 0,-1-1 1,-21 3-1,31-5 78,0 0 0,1 1-1,-1-1 1,1 0 0,-1 0 0,1 0 0,-1-1-1,0 1 1,1 0 0,-1 0 0,1-1-1,-1 1 1,1-1 0,-1 0 0,1 1-1,0-1 1,-1 0 0,1 0 0,0 0-1,-1 0 1,1 0 0,0 0 0,0 0-1,0 0 1,0 0 0,0 0 0,0-1-1,0 1 1,-1-3 0,1-2-61,0 1 0,1-1 0,-1 0 0,1-9-1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0 373 7898,'98'-60'2508,"-94"58"-2384,-1 0 0,0 0-1,0-1 1,0 1 0,0-1-1,0 0 1,-1 0 0,1 0 0,-1 0-1,0 0 1,0-1 0,0 1-1,2-5 1,-3 6-26,-1-1 0,2 1 0,-1 0 0,0 0 0,0 0 0,1 0 0,-1 0 0,4-3 0,19-15 104,1 2 0,1 2 0,0 0 0,1 1 0,40-14 0,132-49 79,-154 63-205,1 3 1,70-11-1,-96 21-84,34-1 0,-48 4 3,1-1-1,0 1 0,0 0 1,-1 0-1,1 1 0,0 0 1,-1 0-1,10 6 0,-14-8-1,0 1-1,-1 0 1,1 1 0,-1-1-1,1 0 1,-1 0 0,1 1-1,-1-1 1,0 0-1,0 1 1,0 0 0,0-1-1,0 1 1,0 0-1,0-1 1,0 1 0,-1 0-1,1 0 1,0 2 0,-1 0-8,1 0 1,-1 0 0,0 0 0,-1-1-1,1 1 1,-1 0 0,0 0 0,0-1-1,-2 6 1,-4 8-41,-1-1 0,0 0-1,-17 21 1,18-27 33,-88 124-135,51-76 88,2 2 1,-57 112-1,96-165 34,0 0 0,0 0 0,1 1 0,0-1 0,0 1 0,0 0 0,1-1 0,1 1 0,-1 0 0,2 14 0,0-13 40,1 0 0,1 0 0,0 0 0,0 0 0,1-1 0,0 1 0,0-1 0,9 14 0,20 23 254,74 77 1,-55-67-160,19 20 13,-39-43-69,0 2 0,-2 1-1,25 39 1,-52-68-43,0-1 0,0 1 0,-1-1 0,1 1 0,-1 0 0,-1 0 1,1 0-1,-1 0 0,0 0 0,0 0 0,-1 1 0,0-1 0,0 0 0,0 0 1,-1 0-1,0 0 0,0 1 0,0-1 0,-1 0 0,0-1 0,0 1 0,-4 8 1,-6 6 16,-1 0 0,0-1 0,-1-1 0,-27 27 1,31-34-6,-100 102 97,92-97-207,0-1 0,-1 0 0,-1-2-1,-33 18 1,49-29-8,-1 1-1,1-1 0,-1 0 0,1-1 1,-1 1-1,0-1 0,0 0 0,0 0 1,0 0-1,0 0 0,0-1 1,0 0-1,-9-1 0,-15-10-399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4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1 685 8706,'8'-28'477,"1"2"0,2-1 0,0 1 0,2 1 0,1 0 0,1 1-1,19-24 1,-12 21-456,1 0-1,2 1 1,0 1-1,2 2 1,36-25-1,5 4 114,1 4 0,2 3 0,2 3 0,1 3 0,83-22 0,-119 42-79,1 2 0,0 1 0,48-3 0,-73 10-54,1 0 1,-1 1-1,0 1 1,0 0 0,0 1-1,0 1 1,-1 0-1,1 0 1,-1 2-1,1 0 1,-1 0 0,18 11-1,-26-12-4,0-1 0,0 1 0,-1-1 0,0 1 0,1 1 0,-1-1 0,-1 1 0,1-1 0,-1 1 0,0 0 0,0 0 0,0 1 0,2 7 0,-3-6 1,0 1 0,0-1 0,-1 1 0,0 0-1,-1 0 1,1-1 0,-1 1 0,-3 15 0,-3 4 0,-1 0 0,-2 0 0,0-1 1,-20 36-1,27-57 2,-140 270-11,9-17 37,96-178-9,-35 109 0,24-16-14,41-141-1,1 1 0,2 0 1,0 44-1,6-52-199,1 0 1,1-1-1,1 0 1,1 0-1,18 43 1,-5-13-1016,-3-7 574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4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0 504 8882,'35'3'628,"-12"-1"-75,-1-1-1,28-1 0,-40-2-454,1 1 1,0-2-1,0 1 0,-1-2 0,1 1 1,-1-1-1,15-9 0,-6 3-88,9-7-25,2 2 0,0 0 0,1 2 0,55-15 0,-82 27-23,0 0 0,1 0 0,-1 1 0,0 0 0,0 0 0,1 0 0,-1 0 1,0 1-1,6 1 0,-8-2 18,0 1 1,1 0-1,-1 1 1,0-1-1,0 0 1,0 1-1,0-1 1,0 1 0,0-1-1,0 1 1,-1 0-1,1 0 1,-1 0-1,1 0 1,-1 0-1,0 0 1,2 3-1,12 27 99,-8-16 110,0 0 0,19 26 0,-23-37-134,1-1-1,0 1 1,0-1-1,0 0 1,0 0-1,1-1 0,-1 1 1,1-1-1,0 0 1,0 0-1,0-1 1,11 4-1,-6-3-20,0-1 1,0 0-1,0 0 0,0-1 0,0-1 1,0 0-1,0 0 0,0-1 0,0 0 1,0-1-1,0 0 0,0-1 1,0 0-1,-1 0 0,1-1 0,-1 0 1,0-1-1,0 0 0,10-7 1,-5 1 5,-1 1 1,0-2-1,-1 0 0,0 0 1,-1-1-1,0-1 1,-1 0-1,0 0 1,-2-1-1,12-26 1,-13 26 57,-2 0 1,0-1 0,0 0-1,-2 0 1,0 0-1,-1 0 1,0-30-1,-2 38-76,0-1 1,-1 1-1,0-1 0,-1 1 0,0 0 1,0 0-1,-1 0 0,0 0 0,-1 0 0,1 1 1,-1-1-1,-1 1 0,1 0 0,-1 0 1,-1 1-1,1-1 0,-8-5 0,3 4-49,0 1 0,-1 0-1,0 1 1,0 0 0,0 0 0,-1 1-1,1 1 1,-1 0 0,-1 1 0,1 0-1,0 1 1,-1 0 0,1 1 0,-23 1-1,-8 2-224,0 2-1,0 2 1,-44 13-1,-69 23-790,-1 7 437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9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70 403 11995,'-54'-12'3960,"39"9"-4096,24-1-112,48-19 128,19-10-72,36-16-72,18-7-112,17-1-344,-3 1-160,-17 7-376,-20 9-185,-40 20 921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09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911 1297 6673,'-3'-2'412,"0"0"0,0-1-1,0 1 1,-1 0-1,1 1 1,-1-1 0,1 1-1,-1-1 1,0 1-1,-4-1 1,3 2-243,-1-1 1,0 1-1,0 0 1,0 0-1,0 0 0,-6 2 1,-7 3-401,1 0 0,-1 1 0,-20 10 0,16-6 596,-25 9-384,1 2 1,1 3-1,1 1 0,1 2 1,2 2-1,0 2 0,2 1 0,-64 70 1,67-57 121,1 2-1,3 1 1,2 1 0,-31 69-1,54-100-70,0 0 0,1 1 0,1 0 0,1 0 1,0 1-1,-2 25 0,7-38-30,0 0 1,0 1 0,0-1 0,1 0-1,0 0 1,0 0 0,1 0-1,0 0 1,3 7 0,-3-10-4,1 1-1,-1-1 1,1 1 0,0-1-1,0 0 1,1 0 0,-1 0-1,1-1 1,0 1 0,0-1 0,0 0-1,0 0 1,9 4 0,-7-4 3,0-1 0,0 0 1,0 0-1,0-1 1,1 0-1,-1 0 1,0 0-1,1-1 0,-1 0 1,0 0-1,1 0 1,-1-1-1,0 0 1,1 0-1,-1-1 0,0 0 1,0 0-1,0 0 1,-1-1-1,1 1 1,9-8-1,5-3 14,0-1 0,-2-1 0,0-1 0,22-23 0,-2-5 80,-1 0-1,-2-3 1,-2-1-1,-3-1 1,-2-1-1,27-67 1,-26 45-4,-4-1 1,-3-2-1,-3 0 0,10-90 1,34-504 352,-26 232 328,-34 399-510,12-51 0,-14 86-251,-1 1 0,1 0 0,0-1 0,0 1 0,0 0 0,0 0 0,0 0 1,3-4-1,-4 6-13,0 0 0,1-1 1,-1 1-1,0 0 1,1-1-1,-1 1 1,1 0-1,-1 0 0,0-1 1,1 1-1,-1 0 1,1 0-1,-1 0 1,0-1-1,1 1 0,-1 0 1,1 0-1,-1 0 1,1 0-1,-1 0 1,1 0-1,-1 0 0,1 0 1,-1 0-1,0 0 1,1 0-1,-1 0 1,1 1-1,1 0-9,0 1 0,0-1 0,-1 1 0,1 0 0,-1 0 0,1 0 0,-1 0 0,0 0 0,0 0 0,0 0 0,0 0 0,0 0 0,0 0 0,-1 1 0,1-1 0,0 5 0,6 42-13,-2 0 1,-2 0 0,-7 87 0,3-112 25,-31 440 100,-4 189-156,37-578-78,14 108 0,-11-152-62,3 0 0,0-1 1,2 0-1,1 0 0,1-1 0,18 32 1,-24-52-3,0 0 0,1-1 0,-1 0 0,2 0 0,14 14 0,-19-19 112,1-1-1,0 0 0,0 0 0,0 0 0,0 0 0,0 0 0,1-1 0,-1 0 0,0 1 0,1-1 0,-1 0 0,1-1 1,0 1-1,-1-1 0,1 1 0,-1-1 0,1 0 0,0 0 0,-1-1 0,5 0 0,-1-1-13,0-1 1,0 0-1,0 0 0,10-7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10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239 232 7498,'12'-28'2832,"-4"27"-2160,-4 13-24,-10 28-39,-9 12-73,-16 29-128,-5 9-160,-7 14-392,-2 6-312,4 5-721,-5-9 729</inkml:trace>
  <inkml:trace contextRef="#ctx0" brushRef="#br0" timeOffset="1">67 213 7538,'8'-84'3240,"1"15"-1535,-6 37-1337,2 11 8,0 15-504,-2 6-408,-3 12 1448,0 17-896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4T07:06:12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1194 5993,'0'18'731,"2"122"2540,0-113-3060,2 0 0,0 0 1,8 25-1,-10-44-192,1 0 0,0-1 0,0 0 0,1 0 0,0 0 0,0 0 0,10 11 0,-13-16-15,0-1 0,0 0 0,0 0 0,0 0 0,0 1 0,1-1 0,-1 0 0,0-1 0,1 1 0,-1 0 0,1 0 0,-1-1 0,1 1 0,-1 0 0,1-1 0,0 0 0,-1 1 0,1-1 0,0 0 0,-1 0 0,1 0 0,0 0 0,-1 0 0,1 0 0,0 0 0,-1-1 0,1 1 0,-1-1 0,1 1 0,0-1 0,-1 1 0,1-1 0,-1 0 0,0 0 0,1 0 0,-1 0 0,0 0 0,1 0 0,-1 0 0,0 0 0,0-1 0,1-1 0,6-5 53,-2-1-1,1-1 1,-1 1 0,-1-1 0,9-19 0,16-59 306,-24 68-280,82-355 1145,-16 56-463,129-273-566,-194 573-193,-4 10-2,0 0 0,1 0 0,0 1 0,0-1 1,8-10-1,-12 19-4,0 0 0,0 0 1,1 0-1,-1 0 0,0-1 0,0 1 1,0 0-1,1 0 0,-1 0 1,0 0-1,0 0 0,0 0 0,1 0 1,-1-1-1,0 1 0,0 0 0,1 0 1,-1 0-1,0 0 0,0 0 1,0 0-1,1 0 0,-1 0 0,0 0 1,0 0-1,1 0 0,-1 0 1,0 1-1,0-1 0,1 0 0,-1 0 1,0 0-1,0 0 0,0 0 1,1 0-1,-1 0 0,0 1 0,0-1 1,0 0-1,0 0 0,1 0 1,-1 0-1,0 1 0,0-1 0,0 0 1,0 0-1,0 0 0,0 1 0,0-1 1,0 0-1,1 0 0,-1 1 1,0-1-1,0 0 0,0 0 0,0 1 1,2 5 11,-1-1 1,1 1 0,-1 0 0,0 0-1,-1 1 1,0-1 0,0 0 0,0 0-1,0 0 1,-3 10 0,1 4 24,-84 489 438,67-415-459,-101 435 19,3-9-50,29 12-35,83-495 53,-2 27-59,16-104-92,14-95-19,18-82 75,-7 95-39,6 1 0,72-151 0,-110 269 128,66-129-86,-60 118 85,0 1 0,1 0 1,1 1-1,0 0 0,1 1 0,24-20 0,-30 27 1,1 1 0,0 0 1,0 0-1,0 1 0,0 0 0,0 0 0,0 0 0,1 1 0,-1-1 0,1 2 0,-1-1 0,1 1 0,-1 0 0,1 0 1,12 3-1,-13-3 2,-1 0 1,1 0 0,0-1 0,-1 0 0,1 0 0,-1 0-1,1 0 1,-1-1 0,0 0 0,1 0 0,-1-1 0,0 1-1,0-1 1,0 0 0,-1 0 0,1-1 0,-1 1 0,6-7-1,3-4 9,-1-1 0,-1 0 0,0-1 0,9-17 0,-1-3 77,-2 0 0,-1 0 0,-2-2 0,-2 0 0,10-49 1,21-200 1077,-39 252-1013,13-201 338,-17 233-489,0-7 7,-2 10-20,-1 6-29,-41 99-37,-74 224 113,-148 681-1,255-944-520,3-1 0,0 120 0,11-161-79,-3-24 557,0 0 0,0 1 1,1-1-1,-1 0 0,0 0 0,0 0 0,0 0 0,0 0 0,0 1 0,0-1 0,1 0 0,-1 0 1,0 0-1,0 0 0,0 0 0,0 0 0,0 0 0,1 0 0,-1 0 0,0 0 0,0 0 1,0 0-1,0 0 0,1 0 0,-1 0 0,0 0 0,0 0 0,0 0 0,0 0 0,1 0 0,-1 0 1,0 0-1,0 0 0,0 0 0,0 0 0,1 0 0,-1 0 0,0 0 0,0 0 0,0 0 0,0 0 1,0 0-1,1-1 0,-1 1 0,0 0 0,0 0 0,0 0 0,0 0 0,0 0 0,0-1 1,0 1-1,1 0 0,19-39-450,-19 35 477,77-193-178,-50 117 163,4 1 1,47-83 0,-70 146 25,2 0 0,-1 1 0,2 0 0,17-17 0,-22 25-13,0 1-1,1 0 1,0 0-1,0 1 1,0 0-1,1 0 1,0 1-1,0 0 1,17-5-1,19-6-66,-1-2 0,0-2 0,69-41 0,9-4 146,-60 35-15,-21 12-46,-1-2-1,0-2 0,70-51 0,-104 68-26,-1-1 0,0-1-1,-1 1 1,1-1 0,-1 0 0,0 0 0,0 0 0,-1 0 0,0-1-1,0 1 1,-1-1 0,1 0 0,-1 0 0,-1 0 0,1 0 0,-1 0-1,0-14 1,-1 16 6,0-1-1,-1 1 0,1-1 0,-1 1 1,0 0-1,-1-1 0,1 1 0,-1 0 1,0 0-1,-1 0 0,1 0 0,-1 1 1,0-1-1,0 0 0,0 1 0,0 0 1,-1 0-1,0 0 0,0 0 0,0 1 1,0-1-1,-1 1 0,1 0 0,-6-2 1,6 3 4,0 0 0,0 1 0,-1 0 0,1-1 0,0 2 0,0-1 0,0 0 0,-1 1 1,1 0-1,0 0 0,-1 0 0,1 0 0,-6 2 0,3 0-3,-1 0 0,1 1 1,0 0-1,-1 0 0,1 0 0,-12 9 0,5-1-14,0 0 0,1 1 0,0 0 0,0 1-1,-18 25 1,20-21-2,1 0-1,0 0 0,1 1 0,1 1 1,1-1-1,0 1 0,-6 34 0,10-38 2,1 0 0,0 0 0,1 0 0,1 0 0,0 0 0,1 0 0,1 0-1,0 0 1,1 0 0,10 26 0,-12-36 0,1 0 0,1 0 0,-1-1 0,1 1 0,0 0 0,0-1 0,0 0 0,0 0 0,1 0 0,-1 0 0,1-1 0,0 1 0,1-1 0,-1 0 0,0 0 0,1 0 0,0-1 0,0 0 0,-1 0 0,1 0 0,0 0 0,7 1-1,-4-3 4,-1 1-1,0-1 0,1 0 0,-1-1 0,1 1 0,-1-1 1,1-1-1,-1 0 0,0 0 0,0 0 0,0-1 0,0 0 0,0 0 1,-1-1-1,8-5 0,6-5 16,-1-2 1,-1 0-1,-1-1 1,0-1-1,-1 0 1,-1-2-1,16-24 1,78-154 44,-107 194-62,15-33 18,-11 22 0,2-1 0,0 1-1,17-24 1,-25 38-16,0 1 0,0-1 0,1 1 0,-1 0-1,0-1 1,0 1 0,1-1 0,-1 1 0,0 0 0,1-1 0,-1 1-1,0 0 1,1-1 0,-1 1 0,0 0 0,1-1 0,-1 1 0,1 0 0,-1 0-1,1 0 1,-1-1 0,1 1 0,-1 0 0,1 0 0,-1 0 0,1 0-1,-1 0 1,1 0 0,-1 0 0,1 0 0,-1 0 0,1 0 0,-1 0 0,1 0-1,-1 0 1,0 0 0,1 1 0,-1-1 0,1 0 0,-1 0 0,1 0-1,-1 1 1,1-1 0,-1 0 0,1 1 0,8 20 3,-4 11 16,-1-1 0,-2 1 0,-1 37 0,3 40-1,-3-100-18,8 46 1,-8-50 2,0 0 1,0-1-1,1 1 0,0-1 1,0 0-1,0 0 0,1 0 1,-1 0-1,5 5 0,-7-8 4,1 0 0,0 0-1,0-1 1,0 1 0,0 0-1,0 0 1,1-1 0,-1 1-1,0-1 1,0 1 0,0-1-1,0 0 1,1 1 0,-1-1-1,0 0 1,0 0 0,1 0-1,-1 0 1,0 0 0,0 0-1,1 0 1,-1 0 0,0 0 0,0-1-1,1 1 1,-1 0 0,0-1-1,0 1 1,0-1 0,0 0-1,0 1 1,0-1 0,0 0-1,0 0 1,1-1 0,5-3 58,0-1 0,-1 0 1,10-13-1,-13 16-58,26-34 19,-2 0 1,-1-2-1,-3-1 1,0 0-1,-3-2 1,-1-1-1,18-65 1,-35 103-29,-2 3 0,0 1 1,1-1-1,-1 0 1,1 0 0,0 0-1,0 0 1,0 1 0,0-1-1,0 0 1,2-2 0,11 14-290,-8-9 295,1 0 0,-1 0 0,0-1 0,1 0 0,-1 0 0,1-1 0,-1 0 0,9-2 1,-13 2-3,1-1 1,-2 1 0,1 0 0,0-1 0,0 0 0,0 1 0,-1-1 0,1 0 0,0 0 0,-1 0 0,0 0 0,1 0 0,-1 0 0,0 0 0,0 0 0,0-1 0,-1 1 0,1 0 0,0-5 0,2-3 15,-2 9-19,1-4 12,-1 1 0,1-1 0,-1 1 0,0-1 0,1-4 0,-2 8-12,0 0 0,0 1 0,0-1 0,0 1 1,0-1-1,0 0 0,0 1 0,0-1 0,0 1 1,0-1-1,-1 0 0,1 1 0,0-1 0,0 1 1,-1-1-1,1 1 0,0-1 0,-1 1 0,1-1 1,0 1-1,-1 0 0,1-1 0,-1 1 0,1-1 1,-1 1-1,1 0 0,-1-1 0,1 1 0,-1 0 1,1 0-1,-1-1 0,1 1 0,-1 0 0,0 0 1,1 0-1,-1 0 0,1 0 0,-1 0 0,0 0 1,1 0-1,-1 0 0,1 0 0,-1 0 0,0 0 1,1 0-1,-1 0 0,1 1 0,-1-1 0,0 1 1,-5 1-21,0 0 1,0 1-1,0 0 1,0 1-1,1-1 1,0 1 0,-1 0-1,1 0 1,1 1-1,-8 8 1,0-2-29,-4 4 26,2 1 0,0 0 0,0 1 0,1 0 0,1 1-1,-11 23 1,18-30 18,0 1 0,1-1 0,0 1 0,1 0-1,0 0 1,1 0 0,0 0 0,1 1 0,1-1-1,-1 0 1,2 1 0,2 16 0,1-14-3,0-1 1,0 1 0,1-1-1,1 0 1,0 0 0,1 0-1,14 19 1,-7-13-3,1-1 1,1 0-1,35 31 0,-47-46 11,0-1-1,0 0 0,0 0 0,0 0 0,0 0 0,1-1 0,-1 0 0,1 0 0,8 3 0,-10-5 1,0 0 0,0 1 1,1-1-1,-1 0 0,0-1 0,0 1 0,1 0 0,-1-1 1,0 0-1,0 0 0,0 0 0,0 0 0,0 0 0,0-1 1,5-2-1,5-6 17,0 1 1,0-2 0,-1 1-1,0-2 1,-1 0-1,-1 0 1,1-1 0,-2 0-1,14-25 1,-7 6-6,-1 0 0,-1-1 1,13-51-1,-14 34-155,8-55-1,-18 82 44,-1-1 0,-1 0 1,-1 1-1,-5-39 0,5 58 89,-1 0-1,0 0 1,0 0-1,0 0 1,-1 0 0,1 0-1,-3-3 1,3 6 8,1 0 0,-1 0 1,0 0-1,1 0 0,-1 0 0,0 1 1,1-1-1,-1 0 0,0 0 0,0 1 1,0-1-1,0 1 0,0-1 0,0 1 1,0-1-1,0 1 0,0 0 0,0-1 1,0 1-1,0 0 0,0 0 0,0 0 1,0 0-1,0 0 0,0 0 0,0 0 1,0 0-1,0 0 0,0 0 0,0 0 0,0 1 1,-2 0-1,-2 2 1,0 0 0,0 0-1,0 0 1,0 1 0,1-1 0,0 1 0,0 0 0,0 1-1,0-1 1,1 1 0,-1 0 0,1 0 0,-4 8 0,0 1-5,1 0-1,0 1 1,-7 28 0,11-35-2,0-1 0,1 1 0,0 0-1,1 0 1,-1 0 0,2 0 0,-1-1-1,1 1 1,2 10 0,-1-13 1,-1-1 0,1 0 0,-1 0 0,1 0 0,1 0 1,-1 0-1,0 0 0,1-1 0,0 1 0,0-1 0,0 1 0,0-1 0,1 0 0,-1-1 0,1 1 0,0 0 1,6 3-1,1-2-1,-1 0-1,0-1 1,1 0 0,-1 0 0,1-1 0,0-1 0,0 1 0,0-2 0,0 0 0,0 0 0,19-3-1,-6-2 8,0 0-1,-1-1 0,1-1 0,29-14 0,-42 16 3,0-1 1,0 0-1,0 0 0,-1-1 0,0-1 1,0 0-1,-1 0 0,0-1 0,0 0 1,-1 0-1,-1-1 0,1 0 0,8-16 1,-12 17-2,0-1 1,0 0-1,0 0 1,-1 0 0,-1-1-1,0 1 1,0-1-1,-1 1 1,0-1 0,-1 1-1,0-1 1,-1 0 0,0 1-1,-1-1 1,0 1-1,-4-13 1,4 17 3,0 1-1,-1 0 1,1 0 0,-1 0-1,0 0 1,0 0 0,-1 1 0,1-1-1,-1 1 1,0 0 0,0 0-1,-1 0 1,1 0 0,-1 1 0,0 0-1,0 0 1,0 0 0,0 1-1,0-1 1,0 1 0,-1 1-1,1-1 1,-1 1 0,0 0 0,-8-1-1,2 1 7,0 1 0,1 0 0,-1 0 0,0 1 0,1 1 0,-1 0 1,0 0-1,1 1 0,0 1 0,0 0 0,-19 9 0,20-6-15,0-1-1,0 1 1,0 1 0,1 0 0,0 0 0,0 1 0,1 0 0,0 0-1,1 1 1,0 0 0,0 1 0,1-1 0,0 1 0,1 0 0,1 1 0,0-1-1,0 1 1,1 0 0,0 0 0,1 0 0,1 0 0,0 0 0,0 0-1,1 1 1,1-1 0,0 0 0,1 0 0,0 0 0,7 23 0,-1-18-8,0 0 1,1 0-1,1 0 1,14 17 0,52 58 14,10 12-5,-73-85-46,-1-1 1,0 2 0,16 38-1,-26-52 22,0 0-1,0 0 0,-1 0 1,0 0-1,0 0 0,0 1 1,-1-1-1,1 0 0,-2 1 1,1-1-1,-1 1 0,0-1 1,0 0-1,-1 0 0,1 0 0,-1 0 1,-1 0-1,-3 6 0,2-4-18,-1 0-1,-1 0 0,1-1 0,-2 1 0,1-1 0,-1-1 0,1 1 0,-2-1 0,-10 7 0,-7 2-139,-46 19 0,51-25 109,-393 145-2585,142-68 1632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21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0 830 11893,'12'-6'1239,"0"-1"0,-1 0 0,18-15-1,-21 15-952,1 0-1,0 1 0,0 0 1,1 0-1,0 1 1,10-4-1,-2 4-279,1 1 1,-1 1-1,32-1 0,-21 2-34,234-33-209,-229 28 46,1-2 0,-2-2 0,1-1 1,-2-1-1,48-27 0,-25 7-854,86-71-1,-106 74 375,-2-1-1,-1-2 0,34-44 0,6-30-1703,-59 85 961,-1-1-1,17-47 0,-20 34-1245,-8 6-744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9:3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706 322 4082,'1'0'271,"1"0"0,-1-1 0,0 1 1,1 0-1,-1-1 0,1 1 0,-1-1 0,0 1 1,1-1-1,0-1 0,11-3 588,0 1-665,-1 1 1,1 1-1,0 0 1,17 0-1,55 4-157,-2 0 111,-32-4-45,196-11 384,205-51 286,-54 6-508,-192 28-193,-55 7-11,157-11 433,13-10 979,-318 43-1433,0 1 0,-1-1 0,1 0 0,0 0 0,-1 0 0,5-3 0,-7 4-28,1 0 0,-1 0 0,1 0-1,-1-1 1,0 1 0,1 0 0,-1-1 0,0 1 0,1 0 0,-1-1 0,0 1 0,1 0 0,-1-1 0,0 1 0,1-1 0,-1 1 0,0 0 0,0-1 0,0 1 0,0-1 0,1 1 0,-1-1 0,0 1 0,0-1 0,0 1 0,0-1 0,0 1 0,0-1 0,0 1 0,0-1 0,0 1 0,-1-1 0,1 1 0,0 0 0,0-1 0,0 1 0,0-1 0,-1 1 0,1-1 0,0 1 0,0 0 0,-1-1 0,-2-1 24,1 1 1,-1 0 0,0 0-1,1 1 1,-1-1 0,0 0 0,0 1-1,0 0 1,1 0 0,-5 0 0,2-1-1,-210 3 18,132 2-82,-369 16-44,1 32 16,-596 66 75,284-105 104,748-13-131,0 0 1,0 1 0,-18 3-1,33-4 6,-1 0 0,0 0 0,0 0 0,0 0 0,1 1 0,-1-1-1,0 0 1,1 0 0,-1 1 0,0-1 0,0 1 0,1-1-1,-1 1 1,1-1 0,-1 1 0,0-1 0,1 1 0,-1-1-1,1 1 1,-1 0 0,1-1 0,0 1 0,-1 0 0,1-1 0,0 1-1,-1 0 1,1-1 0,0 1 0,0 0 0,-1 0 0,1 0-1,0-1 1,0 1 0,0 0 0,0 0 0,0 1 0,1 0-3,-1-1 1,1 1 0,-1 0 0,1-1 0,0 1 0,0 0-1,0-1 1,0 1 0,0-1 0,0 1 0,0-1-1,0 0 1,0 1 0,1-1 0,1 2 0,7 2-3,-1 1 0,1-1 0,1 0 0,-1-1 0,1 0 0,15 3 0,69 9 42,-70-13-16,97 8 254,218-7 1,434-64 935,-751 58-1175,280-31 387,109-9-12,-364 37-373,381-29 165,0 28-121,-191 34-2141,-11-1-5741,-163-26 815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19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536 1708 1777,'-26'45'5373,"5"-6"-3887,49-87 3860,-18 32-5093,1 1 0,0 0 0,22-21 0,51-41-230,4 5 0,151-96 0,-122 99 52,3 4 1,235-89 0,607-149 433,109 43-415,-42 23-63,-682 154-28,225-31 6,5 55-15,8 64 86,-505 2-70,-1 4 0,0 3-1,-1 4 1,-1 3 0,95 39 0,-113-33-23,-2 3 0,-1 3 0,-1 2 0,86 72 0,-62-38-7,-4 4 0,77 97-1,-112-121 4,-3 1-1,50 87 0,-73-109 11,0 1 0,-2 0 0,-1 1 0,-2 0 0,0 0 0,-2 1 0,3 38 0,-8 74 6,-3-114 5,-2 23 14,-3 1 0,-1-1 0,-3-1 1,-2 0-1,-2 0 0,-26 59 0,3-28 33,-3 0 0,-90 135 0,81-148-11,-71 76 1,-70 49 40,110-124-21,-2-3 0,-118 74-1,6-31 56,-9-12 16,163-79-105,-611 249 353,95-97-194,-16-49-50,-79-16 3,-738 23-1,643-127-15,502-18-54,-251-50 1,-41-69 43,434 102-54,2-5 0,-138-72-1,192 84-10,0-1 0,2-3 0,-73-64 0,93 72-9,1-2 0,0-1 0,2-1 0,1-1 0,1 0 0,2-1-1,-17-37 1,24 43-9,2-1-1,1 0 1,1-1-1,1 0 0,1 0 1,-2-45-1,5 35-7,3 0-1,0 0 1,3 0-1,10-44 1,-7 49-22,2 0 0,1 0 1,1 1-1,1 0 0,25-37 1,1 8-26,65-72 0,-32 51-21,98-83 1,100-56-165,199-107-1748,-126 128-978,-138 80 1214,81-48-2594,1 2-3428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3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7866,'32'65'2155,"-31"-63"-2138,0 0 0,0 0 0,0 0 0,0 0 0,0 0 1,-1 0-1,1 0 0,-1 0 0,0 0 0,0 0 0,1 1 0,-1-1 0,-1 0 0,1 0 1,0 0-1,0 0 0,-2 3 0,0 6-52,-21 114-748,-13 83-1076,30-158 1306,-1 61 0,8-87 449,0 0 0,1 1 0,2-1 0,10 38-1,-13-56 136,1 0 0,0 0 0,1 0 0,0 0 0,0-1 0,0 1 0,0-1 0,1 0 0,0 1 0,0-2 0,0 1 0,1 0 0,7 5 0,-9-8 58,0-1 1,0 0 0,0 1 0,0-1 0,0 0-1,0-1 1,0 1 0,0 0 0,1-1 0,-1 0-1,0 0 1,0 0 0,0 0 0,1 0-1,-1-1 1,0 1 0,0-1 0,0 0 0,0 0-1,0 0 1,0 0 0,0-1 0,0 1-1,0-1 1,3-3 0,9-5 416,0-1 0,-1-1 0,16-16-1,-20 18-307,184-195 1451,-163 167-1745,-2-1 0,-2-2 1,39-78-1,-56 94 184,-1 0 0,-1-1 0,-1 0 0,-2 0 0,0 0 0,1-46 0,-6 66 113,1-2 265,-1 11-195,4 19-219,3 13-46,19 104-40,2 103-671,-24-214 334,2 1-1,16 50 1,-17-65 61,1 1 0,1-1 0,0 0 1,1-1-1,0 0 0,19 23 0,-24-32 166,0-1 1,1 1-1,-1-1 0,1 0 1,0 0-1,0-1 0,8 5 1,-8-6 64,0 1 0,0-1 0,1-1 0,-1 1 0,0-1 0,1 1 1,4-2-1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4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1 722 1160,'97'-156'1391,"-91"146"-1109,-1-1 0,0 0 0,-1-1 0,0 1 0,-1-1 0,0 0 1,-1 0-1,2-21 0,-1 4 452,3-18 373,8-55 1284,2-116 0,-6 256-1539,-2 23-725,-2 119-1,-19 63-9,4-96-47,7-129-42,2-13 25,-1 1-1,1 0 1,0 0-1,0 0 0,0 0 1,4 10 803,-4-28 730,-8-183-831,6 131-737,3 0 0,12-77 0,-7 105-17,2-1 1,1 1-1,1 0 1,3 1-1,17-37 1,-27 65 3,17-26 58,-19 31-56,0 1 1,0 0-1,0 0 0,0 0 0,0 0 0,1 0 0,-1 0 1,0 0-1,1 0 0,-1 0 0,1 0 0,-1 1 0,1-1 1,0 1-1,-1-1 0,1 1 0,-1 0 0,1-1 0,3 1 1,5 1-14,0 1-1,1-1 1,-1 2 0,0-1 0,-1 2 0,1-1 0,15 9 0,-8-3-106,-2 0 0,1 1 0,22 20 0,-19-11-103,0 0 0,-2 2-1,0 0 1,-1 0 0,-1 2-1,-1 0 1,12 29 0,-10-17-410,-2 0 0,-2 1 0,-1 0 0,8 56 0,-13-37-25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4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9194,'30'10'3481,"17"-2"-2521,33-10-696,15-10-144,9-17-376,5-5-328,2-12-937,-4-3 929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8618,'1'0'3177,"7"1"-2489,17 2-424,16 1-152,19-2-48,13-1-56,17-7-56,3-2-48,5-7-168,-8 0-32,-14 2-88,-7 6-105,-21 1-471,-7 0 632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6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16 9130,'-2'-12'2765,"2"9"-1696,0 7-239,8 208-920,-6-138 19,-1 22-1394,28 189-1,-25-273 737,-1-15-95,0-27-365,-2 28 1161,3-50-438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6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62 5393,'-3'-40'2329,"3"22"-1105,1 14-728,6 16-144,4 10-112,3 14-112,0 10-8,2 0-336,-2 0-360,-2-9 360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6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9482,'25'35'1045,"-1"2"-1,37 77 1,-38-58-1112,-2 0 1,-3 1-1,16 85 0,-15-21-893,-6 0 0,-4 177 0,-10-153 1384,-42 281 0,43-423-267,0-1 1,-1 1 0,0-1-1,1 1 1,-1-1-1,0 1 1,0-1-1,0 0 1,0 1-1,-3 2 1,4-4-100,-1-1 0,1 0 0,0 0 0,-1 1 0,1-1 0,-1 0 0,1 0-1,0 0 1,-1 0 0,1 0 0,0 1 0,-1-1 0,1 0 0,-1 0 0,1 0 0,0 0 0,-1 0 0,1 0 0,-1 0 0,1-1 0,0 1-1,-1 0 1,1 0 0,-1 0 0,1 0 0,0 0 0,-1-1 0,1 1 0,0 0 0,-1 0 0,1 0 0,0-1 0,-1 1 0,1 0 0,0-1-1,0 1 1,-1-1 0,-4-6 488,0 0-1,1 0 0,0-1 1,-6-14-1,-11-30 110,3-1 1,-21-106-1,-1-120-771,33 200-75,3 0 1,3 0-1,4 0 1,3 0-1,4 0 1,3 1-1,3 1 1,46-130-1,-56 192 199,0 0 0,1 0 0,1 0 0,14-22 0,-19 33 3,1 0 0,-1 0 0,1 0 1,-1 1-1,1 0 0,0-1 0,0 1 1,1 1-1,-1-1 0,0 0 0,1 1 1,0 0-1,-1 0 0,1 1 0,0-1 1,0 1-1,0 0 0,6 0 0,-1 1 17,0 0-1,0 1 0,0 0 0,-1 1 1,1 0-1,-1 0 0,1 1 0,-1 1 1,9 3-1,4 4-35,0 1 1,27 20-1,-43-29-51,-1 1 1,0 0-1,0 1 1,0-1-1,0 1 1,-1 0 0,0 0-1,0 0 1,4 6-1,-7-8 29,0-1 1,-1 1-1,1-1 0,0 0 0,-1 1 1,1-1-1,-1 1 0,0 0 0,0-1 1,0 1-1,0-1 0,0 1 0,-1-1 0,1 1 1,-1-1-1,1 1 0,-1-1 0,0 1 1,0-1-1,0 0 0,0 0 0,-1 1 1,1-1-1,-1 0 0,1 0 0,-4 3 0,-4 5 2,-2 1 0,1-1 0,-1-1 0,-1 0-1,0 0 1,-17 8 0,-95 42-1008,117-56 880,-133 54-2274,69-26 1720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8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20 11370,'11'-17'4389,"-4"15"-4415,-2 12-64,0 18-177,-1 1 0,-1-1 1,-2 32-1,-10 85 21,0-9 222,15 120 127,-7 106 158,-4-301 399,-6-72 830,-2-14-1540,11 20-23,1 0 0,0 0 0,0 0 0,0 0 0,1 0 0,0 0 0,0 0 0,0-1 0,0 1 0,1 0 0,0 0 0,0 0 0,0 0 0,1 0 0,4-9 0,-3 8 7,0-1 0,1 1 0,0 0-1,0-1 1,0 2 0,1-1 0,0 1-1,0-1 1,1 1 0,8-6 0,-12 10 56,-1 0-1,1 0 1,-1 0 0,1 0-1,-1 1 1,1-1 0,-1 0-1,1 1 1,0-1-1,-1 1 1,1 0 0,0 0-1,-1 0 1,1-1 0,0 1-1,-1 1 1,1-1 0,0 0-1,-1 0 1,1 1 0,0-1-1,-1 1 1,1-1 0,-1 1-1,1 0 1,-1-1 0,1 1-1,-1 0 1,1 0 0,-1 0-1,0 0 1,1 0 0,-1 1-1,0-1 1,0 0 0,0 1-1,1 1 1,4 5-40,-1 1-1,0 0 0,-1 0 1,7 18-1,-8-19 27,4 12-99,1-1 1,0 0 0,18 28-1,-22-41 116,0-1 0,0 0 0,0 0 0,1 0 0,0 0-1,0-1 1,0 0 0,1 0 0,-1 0 0,1-1 0,0 0 0,0 0 0,0 0-1,1-1 1,7 3 0,-2-3 114,0 0 0,0-1 0,0 0 0,0-1 0,0-1 0,0 1 0,0-2 0,0 0 0,0 0 0,0-1 0,0 0 0,-1-1 0,0-1-1,21-10 1,-5-1 4,0-2-1,0 0 0,-2-2 0,33-32 0,-52 48-142,-1-1 0,-1 0-1,1 0 1,-1-1-1,0 0 1,0 1-1,0-1 1,-1 0 0,0-1-1,0 1 1,0-1-1,-1 1 1,0-1-1,-1 0 1,1 1 0,-1-1-1,-1 0 1,1 0-1,-1 0 1,0 0 0,-1 0-1,1 0 1,-1 0-1,-1 0 1,0 0-1,0 1 1,0-1 0,-4-7-1,4 9 22,0 0-1,0 0 0,-1 1 1,0-1-1,0 0 0,-1 1 1,1 0-1,-7-6 1,8 8 7,0 0 1,0 0 0,-1 1 0,1-1 0,0 1 0,-1 0 0,0 0 0,1 0 0,-1 0 0,1 0-1,-1 0 1,0 1 0,0 0 0,1-1 0,-1 1 0,0 0 0,0 0 0,0 0 0,-3 1-1,-4 2-55,1 0-1,-1 0 0,1 1 0,0 1 0,0-1 0,0 1 0,0 1 0,1 0 0,0 0 0,0 0 0,1 1 0,0 0 0,0 1 0,0 0 0,1 0 0,-9 16 0,11-17-31,0 0 1,0 1-1,1-1 0,0 1 0,1 0 0,0 0 0,0 0 0,1 0 0,-2 12 0,3-14 17,1 0 0,-1-1 0,1 1 0,0 0 0,0-1 0,0 1 0,1-1 0,0 0 0,0 1 0,0-1 0,1 0 0,-1 0 0,1 0 0,6 6 0,-4-6 69,-1 0-1,1-1 1,1 0-1,-1 0 0,0 0 1,1-1-1,0 0 0,0 0 1,0 0-1,0-1 1,0 0-1,1 0 0,-1 0 1,1-1-1,-1 0 0,8 0 1,12 0 327,1-1 1,40-4-1,-62 3-276,18-1 36,-1-1 0,0-2 1,0 0-1,0-1 0,0-1 0,-1-1 0,-1-1 0,1-1 1,-1 0-1,-1-2 0,0 0 0,31-28 0,-33 22 166,-1-1 0,-1-1 0,-1 0 0,16-31 0,-4 8 430,-25 41-680,0 0 0,0 0 0,1 0 0,-1 0 0,1 0 0,0 0 0,-1 0 0,1 1 0,0-1 0,0 0 0,0 1 0,0 0 0,0-1 0,0 1 0,1 0 0,-1 0 0,0 0 0,0 1 0,1-1 0,-1 1 0,1-1 0,-1 1 0,1 0 0,-1-1 0,0 1 0,1 0 0,-1 1 0,1-1 0,-1 0 0,1 1 0,-1 0 0,0-1 0,1 1 0,-1 0 0,0 0-1,0 0 1,0 0 0,1 1 0,-1-1 0,0 1 0,-1-1 0,1 1 0,0 0 0,0-1 0,-1 1 0,1 0 0,-1 0 0,2 4 0,4 5-88,0 2 0,-1-1 0,-1 1-1,0-1 1,-1 2 0,0-1 0,1 15 0,2 13 13,0 44 0,-7-85 93,0 0-1,0 0 0,0 0 1,0 0-1,0 0 0,-1 0 0,1 0 1,0 0-1,0 0 0,0 0 1,0 0-1,0 1 0,0-1 0,0 0 1,0 0-1,0 0 0,0 0 1,0 0-1,0 0 0,1 0 0,-1 0 1,0 0-1,0 0 0,0 1 1,0-1-1,0 0 0,0 0 0,0 0 1,0 0-1,0 0 0,0 0 1,0 0-1,0 0 0,0 0 1,0 0-1,0 0 0,0 0 0,0 0 1,1 0-1,-1 0 0,0 0 1,0 0-1,0 0 0,0 0 0,0 0 1,0 0-1,0 0 0,0 0 1,0 0-1,0 0 0,1 0 0,-1 0 1,0 0-1,0 0 0,0 0 1,0 0-1,0 0 0,0 0 0,0 0 1,0 0-1,0 0 0,0 0 1,1 0-1,5-8 593,8-17-77,-10 19-448,30-58 102,-7 11-537,36-51 0,-53 90 306,0 1 0,1 0 0,1 0 0,0 1 0,0 0 0,1 1 1,1 1-1,19-12 0,-29 19 48,1 1 1,0 0-1,1 0 1,-1 0-1,0 1 1,0 0-1,1 0 0,-1 0 1,1 1-1,-1-1 1,1 1-1,-1 1 1,1-1-1,-1 1 1,0 0-1,1 0 1,-1 1-1,7 2 1,8 4 11,-1 2 1,-1 0-1,28 19 1,10 6 8,-37-26 20,0-1 1,1-1-1,0-1 0,0-1 1,0 0-1,0-1 0,1-2 1,-1 0-1,1-1 1,0-1-1,0-1 0,-1-1 1,1 0-1,23-7 1,-22 3 96,0 0 0,-1-1 0,0-1 0,0-1 0,-1-1 0,0 0 0,-1-2 0,0 0 0,-1-2 0,0 0 0,-1 0 0,29-34 0,-41 42-174,0-1 1,0 1-1,-1-1 0,0 0 1,-1 0-1,1 0 0,-1 0 1,-1 0-1,1-1 0,-1 0 1,-1 1-1,1-1 0,-1 0 0,-1 0 1,1 0-1,-1 0 0,-1 0 1,1 1-1,-1-1 0,-1 0 1,1 0-1,-2 1 0,1-1 1,-1 1-1,0-1 0,0 1 1,-8-12-1,-61-98-470,-23-44 351,89 148 176,1 3-7,-1 0 1,1 0 0,-1 1-1,-1 0 1,-8-10 0,13 17-20,0 0 0,-1 0 0,1 0 0,0 0 0,-1 1 0,1-1 0,-1 1 0,0-1 0,0 1 0,1 0 0,-1 0 0,0 0 0,0 0 0,0 1 0,0-1 1,0 1-1,0 0 0,0 0 0,0 0 0,0 0 0,0 1 0,0-1 0,0 1 0,-5 1 0,-1 1-11,-1 2-1,1-1 1,0 1 0,0 0 0,0 1-1,1 0 1,-1 0 0,2 1 0,-1 0-1,-9 12 1,-1 2-27,2 0 0,-26 46 0,32-48 22,0 0 0,2 0 0,0 1 0,1 0 0,1 0 0,0 0 0,-3 36 0,8-46-1,1 1 0,0 0 1,0 0-1,1 0 0,0-1 0,1 1 1,1 0-1,-1-1 0,2 1 0,-1-1 0,2 0 1,-1 0-1,1-1 0,1 1 0,-1-1 1,14 16-1,-7-13-45,0 0 0,1 0-1,0-1 1,1 0 0,0-2 0,1 1 0,30 13 0,-21-13-78,0-2 0,0 0 0,1-2 1,47 7-1,-20-9-325,0-3 0,0-2 0,0-2 0,91-17 1,-20-7-575,-12-11 475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21.8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79 443 12326,'42'23'7336,"-40"-21"-7284,1 0 0,-1 1 0,0 0 0,0-1 0,0 1 0,0 0 0,0 0 0,-1 0 0,1 0 0,-1 0 0,0 0-1,0 0 1,1 5 0,2 4-56,8 23-113,-2 0-1,-2 0 0,-1 1 0,2 49 1,-5 150-330,-7-167 76,-4 1 1,-2-1-1,-28 101 0,-54 147-1793,75-255 1619,12-43 255,-1 0 0,-1-1 0,-9 22 0,10-30-127,5-9 394,0 0 0,0 0 0,0 0 1,0 0-1,0 0 0,-1 0-937,4-16-1501,1 3 2141,6-31-2532,10-12-3999</inkml:trace>
  <inkml:trace contextRef="#ctx0" brushRef="#br0" timeOffset="1">921 1 9909,'-5'0'1910,"-1"0"1,1 0-1,-10 3 1,13-3-1866,0 1 0,1-1 1,-1 1-1,1 0 1,-1-1-1,0 1 1,1 0-1,-1 0 1,1 0-1,0 0 0,-1 1 1,1-1-1,0 0 1,0 0-1,-1 1 1,0 1-1,-12 24-222,-13 36 1,5-13 46,-34 69-36,-44 102-36,87-185 171,1 0 1,2 0 0,2 1-1,-6 54 1,11-51 4,2 0-1,4 41 1,-1-59 20,2 0 1,0-1-1,1 1 1,1-1-1,12 26 1,-6-19 10,1 0 1,2-2-1,1 0 0,1-1 1,1 0-1,1-1 0,1-2 1,2 0-1,25 22 0,-35-36-98,0 0 0,1-1-1,-1-1 1,1 0 0,0 0 0,1-1-1,0-1 1,-1 0 0,1-1 0,1 0-1,17 0 1,-13-2-266,0-1 1,0 0-1,-1-1 1,1-2-1,0 0 1,-1 0-1,0-2 1,21-7-1,-22 4-323,0 0-1,0-2 0,-1 1 0,-1-2 1,0 0-1,0-1 0,25-26 1,-13 7-1205,-1-1 0,33-53 0,-16 16 94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200 207 6321,'-7'-6'263,"0"1"0,-1 0 1,0 0-1,0 1 0,0 0 0,0 0 0,-16-4 0,23 8-260,1 0 0,-1-1 1,0 1-1,1 0 0,-1 0 0,0 0 1,0 0-1,1 0 0,-1 0 1,0 0-1,1 0 0,-1 0 0,0 1 1,1-1-1,-1 0 0,0 0 0,0 1 1,1-1-1,-1 0 0,1 1 1,-1-1-1,0 0 0,1 1 0,-1-1 1,1 1-1,-1-1 0,1 1 0,-1-1 1,1 1-1,0 0 0,-1 0 1,-7 22 82,6-17-65,-17 72 118,-11 107 0,19-111-109,7-45-21,-8 50 24,-3 92 0,15-162-31,0 1 0,0-1 0,1 0 0,0 0 0,1 0 0,0 0 1,0 0-1,1 0 0,6 12 0,-7-17 11,1 0 0,-1 0 0,1-1 0,0 1-1,0-1 1,1 0 0,-1 0 0,0 0 0,1 0 0,0-1 0,0 1 0,-1-1 0,1 0-1,1 0 1,-1-1 0,0 1 0,0-1 0,1 0 0,-1 0 0,9 1 0,5-1 38,-1-1 1,1 0 0,-1-2 0,1 0 0,-1 0 0,0-2-1,25-8 1,-3-1-2,1-3-1,36-20 0,-46 19-41,0-1-1,-2-2 0,0-1 1,47-46-1,-31 21 37,65-90 1,-90 109 112,-1 0 1,-1-2 0,-2 0-1,-1 0 1,-1-1 0,-1-1-1,-2 0 1,-1-1 0,-2 0-1,-1 0 1,-2-1 0,0 1-1,-3-45 1,-1 67-70,-1 0 0,0 0 0,-1 1 0,0-1 0,0 0 0,-1 0 0,-6-11 0,5 18-139,0 9 4,-5 16-25,6-13 51,-16 40 13,-16 58 0,30-87 17,1-1-1,1 1 0,1 0 0,1 0 0,0 0 1,4 29-1,10 54-72,5 0 1,4-2 0,36 100-1,-44-163-179,1-1 0,2-1 0,1-1 0,2 0 0,47 62-1,-65-96 180,7 9-334,-9-10 382,0 0 0,0 0 1,1 0-1,-1 1 0,0-1 1,0 0-1,0 0 0,1 0 1,-1 0-1,0 0 0,0 0 1,0 0-1,1 0 0,-1 0 1,0 0-1,0 0 0,1 0 1,-1 0-1,0 0 0,0 0 1,0 0-1,1 0 0,-1 0 1,0 0-1,0 0 0,0 0 1,1 0-1,-1-1 0,0 1 1,0 0-1,0 0 0,1 0 0,-1 0 1,0 0-1,0-1 0,0 1 1,0 0-1,0 0 0,1 0 1,-1 0-1,0-1 0,0 1 1,0 0-1,0 0 0,0 0 1,0-1-1,0 1 0,6-25-337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7826,'61'130'2359,"-35"-72"-2110,34 108-1,-50-127-405,-2 1 0,-2 0-1,2 53 1,-7-34 108,-2 0 0,-3 1 0,-3-1 0,-2-1 0,-2 1 0,-22 60 0,28-104 91,-5 22 199,10-37-237,0 0 1,0 0 0,0 0 0,0 0-1,0 0 1,0 0 0,0 1-1,0-1 1,0 0 0,0 0-1,0 0 1,0 0 0,0 0-1,0 0 1,0 1 0,0-1-1,0 0 1,0 0 0,0 0-1,0 0 1,0 0 0,0 0-1,0 1 1,0-1 0,0 0-1,0 0 1,0 0 0,0 0-1,0 0 1,1 0 0,-1 0-1,0 1 1,0-1 0,0 0-1,0 0 1,0 0 0,0 0-1,0 0 1,0 0 0,1 0-1,-1 0 1,0 0 0,0 0-1,0 0 1,0 0 0,0 0 0,0 0-1,1 0 1,-1 0 0,0 0-1,0 0 1,0 0 0,0 0-1,9-6 126,10-15-39,-8 4-144,-1-1 0,0 0-1,-2-1 1,0 0 0,-1-1 0,-1 1 0,-1-1-1,0-1 1,1-28 0,-1-20 31,-7-103 1,-1 78 298,4-117 239,2 155-57,18-95 0,-20 145-402,0 1-1,0-1 0,1 1 1,-1 0-1,2 0 0,2-6 0,-4 9-47,0 0 1,1 1-1,-1-1 0,1 1 0,-1-1 0,1 1 0,0 0 0,-1 0 0,1 0 0,0 0 0,0 0 1,0 0-1,0 0 0,0 0 0,0 1 0,0-1 0,0 1 0,4-1 0,15 0 68,1 1 1,0 1-1,-1 1 0,1 1 0,-1 1 0,37 11 0,-50-12-65,0-1 0,0 2 0,-1-1-1,1 1 1,-1 0 0,0 1 0,0-1-1,-1 1 1,1 1 0,-1-1-1,0 1 1,-1 0 0,0 1 0,1-1-1,4 10 1,4 9-41,0 2-1,19 54 1,-16-35 24,81 242-554,-27-68-1326,-67-208 1625,-3-8 13,0-1 0,0 1 1,1 0-1,-1-1 0,1 1 0,0-1 1,0 1-1,0-1 0,6 6 0,0-4-712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1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10466,'106'-22'3553,"14"-2"-3489,12-3-984,-3 2 688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3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2090 106 5649,'43'-26'2223,"-44"24"-2141,0 1 0,-1 0-1,1 0 1,0 0-1,-1 0 1,1 0 0,-1 0-1,1 0 1,-1 0-1,1 0 1,-1 1 0,1-1-1,-3 0 1,3 1-14,-37-14 217,0 1 1,0 2-1,-1 2 0,-1 2 0,0 1 0,1 2 0,-2 2 0,-45 3 1,-9 7-191,1 3 0,-122 30 1,92-11-64,-151 57 1,224-67-21,0 2 0,2 3 0,1 1 0,1 3 0,-66 53 0,65-39-46,2 2-1,1 2 0,3 1 1,2 3-1,2 1 0,3 2 1,1 2-1,4 1 0,1 1 1,4 1-1,-26 88 0,28-62 12,3 1 0,4 2-1,3-1 1,5 2 0,3 122-1,12-94 12,5 0 0,4 0 0,51 180 0,95 211 3,26-9 13,19-34 220,-165-387-78,3-1 1,4-2 0,99 115 0,-82-121-93,3-3 0,3-3 0,3-3 0,2-4 0,161 89 0,-95-74-43,2-6 0,269 80 0,-267-105 89,1-6-1,2-7 1,243 12 0,-332-37-88,0-3 0,0-2 1,105-21-1,-122 14-11,-1-2-1,-1-2 1,0-1 0,-1-3-1,74-42 1,-61 24 40,-2-2 0,-1-3 0,-3-1-1,85-96 1,-54 41 109,105-170 0,-85 98-75,-8-3 0,-7-4 0,94-286 0,-138 332-72,-5-2-1,28-216 0,-54 261-8,-4-1-1,-3 0 1,-5 0-1,-3 0 1,-20-96-1,8 103 81,-4 1-1,-3 1 1,-3 1-1,-4 1 0,-3 2 1,-4 2-1,-2 1 1,-4 3-1,-3 1 1,-2 2-1,-4 3 0,-2 2 1,-2 2-1,-4 4 1,-1 1-1,-96-60 1,30 37-93,-263-113 1,-156-17-67,515 195 77,-58-20-26,-758-252-436,780 265 56,-130-20-1,176 36 168,-1 1-1,0 1 1,0 1-1,0 1 0,0 2 1,1 0-1,-1 1 1,1 2-1,-29 9 0,34-7 73,1 1-1,-16 11 0,32-19 171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3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2286 8074,'15'-7'313,"5"-2"20,-1 0 0,0-2 0,0 0 0,-1-1 0,-1-1 0,0 0-1,21-23 1,168-153-135,-109 105-161,692-679 72,-585 536 309,279-403 1,-468 608-362,15-22 263,-2-1-1,30-64 1,-45 67 305,-16 33-1856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4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7 531 10002,'0'-11'2502,"2"24"-4410,0 57 1238,5 449-945,13-149 947,2 125 1203,-24-478 1207,-5-31 733,3 3-2414,-7-18-49,2-1 0,1 0 0,2-1 0,1 1-1,1-1 1,0-36 0,15-186-822,7 92 655,51-202-1,78-148 646,-86 338-26,-45 134-270,2 0-1,27-43 1,-40 74-167,1-1 0,1 1 0,-1 0 0,1 0-1,0 1 1,1 0 0,0 0 0,0 0-1,0 1 1,1 1 0,0-1 0,0 1 0,17-6-1,-20 9-39,1 0-1,0 1 1,0 0-1,0 0 1,0 1 0,0-1-1,-1 1 1,1 1-1,0 0 1,0 0-1,0 0 1,0 0-1,-1 1 1,1 0-1,-1 1 1,1 0-1,-1 0 1,0 0-1,0 1 1,10 7-1,-7-3-49,1 0-1,-2 0 0,1 1 0,-1 0 0,-1 1 0,1 0 0,-2 0 1,1 1-1,-2-1 0,1 1 0,-1 1 0,-1-1 0,0 1 0,-1-1 1,3 21-1,-4-17-28,0 0 1,-1 0 0,-1-1 0,-1 1-1,0 0 1,-1 0 0,-1 0-1,0-1 1,-1 1 0,0-1 0,-1 0-1,-12 22 1,5-15 38,-1-1 1,-1 0-1,0-1 1,-2-1-1,0 0 0,-2-1 1,1-1-1,-2-1 1,-26 17-1,-22 9 110,-110 48-1,70-37-111,21-8-223,6-4 117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4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0 7738,'2'6'224,"0"-1"0,0 1 0,-1 0 1,0-1-1,0 1 0,0 0 1,-1 6-1,0-8-203,-1 1 0,0-1 0,0 0 0,-1 0 0,1 1-1,-1-1 1,0 0 0,0 0 0,0-1 0,-5 7 0,-196 303-647,168-251 635,2 2 0,4 0-1,-27 88 1,39-95-29,2 1 0,3 0-1,3 1 1,-2 70 0,10-111-29,1 1-1,1-1 1,6 34-1,-7-48 39,1 1-1,0-1 1,1 0-1,-1 0 1,1 0-1,-1 0 0,1 0 1,1 0-1,-1 0 1,0-1-1,1 1 0,0-1 1,0 1-1,0-1 1,0 0-1,1 0 0,-1-1 1,1 1-1,-1-1 1,1 1-1,0-1 0,5 2 1,-3-3 39,1 0 1,-1 0 0,0 0-1,1 0 1,-1-1-1,1 0 1,-1-1 0,1 1-1,-1-1 1,0 0-1,1-1 1,-1 0 0,11-4-1,3-3 184,-2 0 0,36-24 0,-26 14-72,-1-1 0,-1-2 0,-1 0 0,28-32 1,-43 42-125,-1 0 0,0 0 0,-1 0 0,0-1 0,0-1 0,-2 1 0,0-1 0,0 0 0,-1-1 0,-1 1 1,5-29-1,-7-17 150,-9-119 1,-2 35 336,10 112-358,-1 13-10,-3-35 0,3 54-145,0-1 1,0 0 0,0 1 0,0-1 0,0 1 0,0-1 0,-1 1 0,1-1 0,0 1 0,0-1 0,-1 1 0,1-1 0,0 1 0,-1-1 0,1 1 0,-1 0 0,1-1 0,0 1 0,-1 0 0,0-1 0,1 1-46,0 0 0,-1 0 0,1 0 1,0 0-1,0 0 0,0 0 1,0 0-1,0 0 0,-1 0 0,1 0 1,0 0-1,0 0 0,0 0 1,0 0-1,0 0 0,-1 0 0,1 0 1,0 0-1,0 0 0,0 0 1,0 0-1,-2 3-985,2-3 986,0 0-1,0 0 0,0 0 0,0 0 1,0 0-1,0 1 0,0-1 0,0 0 1,0 0-1,0 0 0,0 0 1,0 0-1,1 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5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77 233 3529,'4'4'104,"0"0"1,-1 1 0,1-1-1,-1 1 1,0 0 0,-1 0-1,1 0 1,-1 0 0,0 0-1,0 0 1,-1 1 0,1-1-1,0 9 1,1 10 22,0 44 0,-3-48 100,-1 54 548,-12 83 0,-21 75 806,17-131-1113,5-16-173,-27 147 477,37-225-94,0-11-13,5-27-539,30-142-185,87-266-1,-92 359 210,4 1 1,3 2-1,3 1 0,4 2 1,80-108-1,-114 172-121,-1 0-1,2 1 0,0 0 0,0 0 0,0 1 1,1 0-1,12-7 0,-16 12-27,-1 1 0,1-1 0,0 1 0,0 1 0,0-1 0,0 1 0,0 0 0,0 0 0,0 0 0,0 1 0,0 0 0,1 0 0,-1 1 0,0 0 0,0 0 0,8 2 0,-3 1-25,0 0 0,0 0 0,0 1 0,-1 1 0,0-1 0,13 11 0,-19-13-9,0 0 1,1 0-1,-1 1 1,-1 0-1,1 0 1,-1 0 0,1 0-1,-1 0 1,0 1-1,0 0 1,-1-1-1,0 1 1,0 0-1,0 0 1,0 0-1,1 6 1,-3-8 21,0-1 1,0 1-1,0-1 1,-1 0-1,1 1 1,0-1-1,-1 0 0,0 0 1,1 1-1,-1-1 1,0 0-1,0 0 1,0 0-1,-1 0 1,1 0-1,0 0 0,-1 0 1,-3 3-1,-3 2 11,0 1 0,-19 11 0,16-12 0,-195 123 17,-29 18-227,78-25-740,101-74 580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6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723 11 8322,'-1'-1'284,"0"0"1,-1 0 0,1 0-1,0 0 1,-1 0 0,1 0-1,-1 0 1,1 1 0,-1-1-1,1 1 1,-1-1 0,-2 0-1,1 2-360,0 0-1,0 0 1,1 0-1,-1 0 0,0 0 1,1 1-1,-1-1 1,-2 3-1,-184 103-1904,148-88 1957,-1-2 0,-82 23-1,95-34 92,-49 15 230,69-19-253,0 2 1,0-1 0,1 1-1,-1 1 1,1 0 0,-10 7-1,17-11-51,-1 0 0,1 0 0,-1 0 0,1 1 0,0-1 0,0 0 0,-1 1 0,1-1 0,0 1 0,0-1 0,1 1 0,-1 0 0,0-1-1,0 1 1,1 0 0,-1 0 0,0 2 0,1-3-15,1 0 1,-1 0-1,0 0 0,0 0 1,1 0-1,-1 0 0,0 0 1,1 0-1,-1 0 0,1 0 1,-1 0-1,1 0 0,0 0 1,0 0-1,-1 0 0,1 0 1,0 0-1,0-1 0,0 1 1,1 1-1,4 1-76,0 0 0,1 0 0,-1 0 0,1-1 0,0 1 1,-1-2-1,12 3 0,231 25-518,59 11 678,-262-31-42,-1 2 0,-1 2 0,0 2 0,71 35 0,-97-40-19,0 0 0,-1 1-1,0 1 1,-1 0 0,0 1-1,-1 1 1,17 21 0,-27-30-2,-1 1 0,0 0 0,0 0-1,0 0 1,-1 0 0,0 1 0,0-1 0,-1 1 0,1 0 0,-2 0 0,1 0 0,-1 0 0,0 0 0,0 0 0,-1 0 0,0 0 0,0 1 0,0-1-1,-1 0 1,-1 0 0,1 0 0,-1 0 0,0 0 0,-4 9 0,-1-3 26,0-1 1,0 0-1,-1 0 0,-1-1 0,0 0 1,-1 0-1,0-1 0,-12 10 0,-98 66 276,104-76-257,-95 60 421,-181 84 1,207-116-1110,-2-5 0,-176 43 0,141-52-185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6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4273,'-4'27'424,"-2"2"-672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6:22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41 305 4066,'6'-18'718,"37"-102"4407,-42 117-4960,1 1 1,-1-1 0,0 0 0,1 1-1,0-1 1,0 1 0,0-1 0,0 1-1,0 0 1,0 0 0,4-2 0,-5 3-145,0 1 0,0-1 0,0 1 0,0-1 1,0 1-1,0 0 0,0 0 0,0 0 1,0-1-1,0 1 0,0 0 0,0 0 0,1 0 1,-1 1-1,0-1 0,0 0 0,0 0 1,0 0-1,0 1 0,0-1 0,0 1 0,0-1 1,0 1-1,0-1 0,0 1 0,0 0 1,0-1-1,-1 1 0,1 0 0,0 0 0,0-1 1,-1 1-1,2 1 0,2 3-17,-1 0 0,1 1-1,-1-1 1,0 1 0,-1 0 0,1 0-1,-1 0 1,0 0 0,-1 0-1,2 12 1,0 9 42,0 34 0,-3-40-19,3 135 164,21 490 893,-21-459-717,-2-71-45,-1-112-292,0 1 13,0 1 0,0 0 0,0-1 0,-3 8 0,3-12-31,0 0 0,0-1 1,0 1-1,0 0 0,0-1 1,0 1-1,-1-1 1,1 1-1,0-1 0,-1 1 1,1-1-1,0 1 0,-1-1 1,1 1-1,-1-1 1,1 1-1,0-1 0,-1 1 1,1-1-1,-1 0 0,1 1 1,-1-1-1,0 0 0,1 0 1,-1 1-1,1-1 1,-1 0-1,1 0 0,-1 0 1,0 0-1,1 1 0,-1-1 1,0 0-1,1 0 1,-1 0-1,1 0 0,-1-1 1,0 1-1,1 0 0,-1 0 1,1 0-1,-1 0 1,0-1-1,1 1 0,-1 0 1,1-1-1,-1 1 0,0-1 1,-4-2 50,0-1-1,0 0 1,1 0 0,-1 0 0,1 0 0,0-1-1,0 0 1,1 0 0,-1 0 0,1 0 0,0 0-1,1-1 1,-5-10 0,0-5 75,1-1 1,-6-33-1,7 15-11,1-1 1,2 0 0,6-71 0,2 48-21,27-106 0,-9 81-58,4 2 0,4 1 0,4 1 0,4 2 0,56-90 0,-71 134 151,40-47 0,-53 72-115,0 1 1,0 1-1,2 0 0,-1 1 1,1 0-1,24-13 1,-33 22-81,-1-1 0,1 1 0,0 0 1,-1 1-1,1-1 0,0 1 0,0 0 1,0 0-1,0 1 0,0 0 0,1-1 0,-1 2 1,0-1-1,0 0 0,0 1 0,0 0 1,0 0-1,0 1 0,0-1 0,-1 1 1,1 0-1,0 1 0,-1-1 0,0 1 1,1 0-1,6 5 0,-3 1-34,0 1 0,-1 0 0,0 0-1,-1 0 1,0 1 0,0 0 0,-1 0 0,0 0 0,-1 1 0,-1-1-1,5 23 1,-6-20 5,0 1 0,-1 0 0,-1 0 0,0 0 0,-1 0 0,-1 0 0,0 0 0,-1-1 0,-7 24 0,0-14-89,-1 0-1,0-1 1,-2-1-1,-1 0 0,-1-1 1,0 0-1,-2-1 1,-23 22-1,6-11-715,-1-1-1,-1-2 0,-73 42 1,61-44-635,-1-2 1,-2-2 0,-79 23-1,-29-8-6798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37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6417,'0'0'2180,"5"2"-967,10 1-1188,1-1-1,-1-1 1,1 0-1,28-3 1,37 1-9,-74 2-21,1 0 1,0 0-1,0 1 0,-1 0 0,1 0 1,-1 1-1,14 6 0,-14-4-7,0-1 0,0 1 0,0 0 0,-1 1 0,0 0 0,0 0 0,-1 0-1,1 0 1,-1 1 0,-1 0 0,5 8 0,-3-2-3,0 0 0,-1 0-1,-1 0 1,0 1 0,-1-1 0,2 15 0,-2 11-71,-1-1 0,-2 1 0,-10 71 1,-9-1-154,-15 2 99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0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1 594 6457,'7'33'837,"-5"-24"-426,0 0 0,-1 0 0,1 17 0,-6-30-187,4 4-203,0-1 0,-1 1 0,1 0 0,-1 0 0,1 0 0,0-1 0,-1 1 0,1 0 0,0-1 0,-1 1 0,1 0 0,0-1 0,-1 1 0,1 0 0,0-1 0,0 1 0,-1 0 0,1-1 0,0 1 0,0-1 0,0 1 0,0-1 0,0 1 0,0 0 0,-1-1 0,1 1 0,0-1 0,0 0 0,3-16 54,0 1-1,0 0 1,2 0-1,0 0 1,0 0-1,2 0 0,0 1 1,1 1-1,0-1 1,1 1-1,12-14 1,3-3 10,2 1 0,1 2 0,53-44 0,-44 45-61,1 2-1,0 1 1,2 2-1,57-23 1,-11 12-10,100-24 1,-104 33 10,-43 11-32,-1 3 0,1 1 0,49-6 0,-86 15 0,1 0 0,0 0 0,-1 0 0,1 0 0,0 0 0,0 0 0,-1 0-1,1 0 1,0 1 0,0-1 0,-1 1 0,1-1 0,-1 1 0,1 0 0,0-1 0,-1 1 0,1 0 0,-1 0 0,0 0 0,1 0 0,-1 1-1,0-1 1,0 0 0,1 0 0,-1 1 0,0-1 0,0 1 0,-1-1 0,1 1 0,0-1 0,0 1 0,-1 0 0,1-1 0,-1 1 0,1 0-1,-1-1 1,0 1 0,0 0 0,0 0 0,0-1 0,0 1 0,0 2 0,-1 7-4,0 0 1,-1 0 0,0 1-1,-1-1 1,-4 13-1,-5 7 12,-2 0 1,-32 54-1,-46 52-34,52-85 45,-2-1 0,-2-2 0,-3-3-1,-1-1 1,-2-2 0,-2-3 0,-2-2 0,-81 43 0,111-68 6,-190 92 285,216-110-209,12-9-84,-5 6 5,18-17-13,2 2 1,1 0 0,1 2-1,41-21 1,144-60 17,-153 74-5,401-158 107,-454 182-120,99-31-6,-100 32 0,1 1-1,-1 1 0,1 0 1,0 0-1,-1 1 1,1 0-1,0 0 1,0 1-1,10 3 0,-16-3 1,-1 1-1,1 0 0,0 0 1,-1 0-1,1 0 0,-1 0 1,1 1-1,-1 0 0,0 0 1,0 0-1,0 0 0,-1 0 1,1 0-1,-1 1 0,0-1 1,0 1-1,0 0 0,0-1 0,-1 1 1,1 0-1,-1 0 0,0 0 1,1 4-1,-1 1-12,1 1 1,-1-1-1,0 0 0,-1 0 0,0 1 0,0-1 1,-1 0-1,-1 1 0,-2 9 0,-2-1 16,-1-1 0,0-1 1,-2 1-1,0-1 0,-1-1 0,0 0 0,-1 0 0,-14 14 0,-112 101 95,117-114-89,-498 366 258,453-339-336,-91 43 1,127-72-31,-1-1 1,-1-2 0,0-1 0,0-1-1,-59 7 1,3-14-31,85-2 131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1108 6153,'55'-22'977,"0"3"0,66-14-1,116-12-1010,-179 35 254,346-52-133,-15 3-45,90-13 836,-50 8 120,657-106 235,-979 156-1189,42-8 16,-140 20-82,-5 1 24,0 1 0,0-1 0,0-1 0,0 1 0,0-1 0,0 1 0,4-4 0,-7 5-16,0-1 1,0 0 0,0 0 0,0 0 0,0 0 0,0 0 0,-1-1 0,1 1 0,0 0-1,-1 0 1,1 0 0,-1-1 0,1 1 0,-1 0 0,0-1 0,1 1 0,-1 0-1,0-1 1,0 1 0,0 0 0,0-1 0,0 1 0,0 0 0,0-1 0,-1 1 0,1 0-1,-1-3 1,-3-7-216,0 0 1,0 0-1,-1 0 0,-1 0 0,1 1 0,-2 0 0,0 0 0,0 1 0,0 0 1,-18-17-1,-8-2-634,-59-41 1,90 68 851,-27-18-66,0 1-1,-1 2 0,-37-15 1,46 23 418,0 0 0,0 2 1,-1 1-1,0 0 1,-42-2-1,63 7-319,-1 0-1,1 0 1,-1 0-1,1 0 1,-1 0-1,1 0 1,-1 0 0,1 1-1,0-1 1,-1 1-1,1-1 1,-1 1-1,1-1 1,-3 2-1,4-1-20,0-1 0,-1 1-1,1-1 1,0 1 0,-1-1-1,1 1 1,0-1-1,-1 1 1,1-1 0,0 1-1,0 0 1,0-1-1,0 1 1,-1-1 0,1 1-1,0-1 1,0 1-1,0 0 1,0-1 0,0 1-1,1-1 1,-1 1 0,0 0-1,0 0 1,1 2-14,1-1 0,-1 1 0,1-1 0,-1 1 0,1-1 1,0 0-1,-1 0 0,1 1 0,0-1 0,1-1 0,-1 1 0,0 0 1,4 2-1,3 0 1,0 0 1,0-1 0,1 1-1,-1-2 1,1 1-1,0-2 1,-1 1 0,1-1-1,12 0 1,95-7 233,-101 4-172,153-22 602,3-1 44,-141 22-593,0 2 0,0 1 1,48 7-1,-70-6-105,0 1 0,1 0 0,-2 1 1,1 0-1,0 0 0,0 1 0,-1 0 0,0 0 0,15 12 1,-18-12-11,0 0 0,0 1 0,0 0 1,-1 0-1,0 1 0,0-1 0,0 1 0,-1 0 1,0 0-1,0 0 0,0 0 0,-1 0 1,0 1-1,2 9 0,-2 1-42,-1 0-1,0 0 1,-1 0 0,-1 0-1,-1 0 1,0 0-1,-2 0 1,-8 29 0,-5 8-138,-3 0 1,-1-2 0,-3 0 0,-58 91 0,68-122 216,0-1 1,-1-1 0,-1 0 0,0-1-1,-24 19 1,37-35 34,0 1-1,0-1 1,-1 0-1,1 0 0,-1 0 1,1-1-1,-1 1 1,0-1-1,0 0 1,1 0-1,-1 0 1,0-1-1,0 1 0,0-1 1,0 0-1,0 0 1,0 0-1,0-1 1,0 1-1,0-1 1,0 0-1,1 0 0,-1-1 1,0 1-1,1-1 1,-5-2-1,-4-3 111,0-1 0,1-1-1,0 0 1,0 0 0,-14-19-1,0 1-73,2-1 0,-39-61-1,51 70-134,2 0 0,0 0-1,1-1 1,1 0 0,1 0 0,-7-37-1,10 25-59,1-1 0,2 0-1,1 0 1,2 0-1,1 1 1,2-1 0,1 1-1,1 0 1,2 1-1,1 0 1,1 0 0,23-39-1,-29 59 103,0 0-1,1 0 1,1 0-1,-1 1 0,2 0 1,9-9-1,-15 16-38,0 1-1,0-1 1,1 1-1,0 0 1,-1 0-1,1 0 0,0 0 1,0 0-1,0 1 1,0 0-1,0 0 0,0 0 1,0 0-1,0 1 1,0-1-1,1 1 0,-1 0 1,0 1-1,0-1 1,0 1-1,1-1 1,5 3-1,27 12-242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3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18 170 6649,'-5'-18'1913,"4"11"-1163,-1 1-1,0-1 0,-5-12 1,11 59-1825,4 106 1253,3 48 242,-7-157-356,2-1 0,2 1 0,14 42-1,-10-45-18,27 51 0,-34-74-31,1 0 0,1-1-1,0 0 1,0 0 0,1-1 0,0 0-1,1 0 1,11 9 0,-15-16 12,0 1 1,-1 0 0,1-1-1,0 0 1,0 0-1,1-1 1,-1 1 0,0-1-1,0 0 1,1-1-1,-1 1 1,1-1 0,-1 0-1,0-1 1,1 1-1,-1-1 1,0 0-1,1 0 1,-1-1 0,0 1-1,0-1 1,5-3-1,5-2 73,-1-1-1,1 0 0,-2-1 0,1-1 0,22-21 0,-13 8-39,-1-1 0,-1 0 0,-1-2 0,-1 0 0,17-34 0,-24 38-50,-1 0 0,-1-2 1,-1 1-1,-1-1 0,-2 0 1,0 0-1,3-33 0,-5-30 288,-9-110 0,2 131 135,2 48-243,1 10-6,0 0 0,0 0 0,-1 0 0,0 0 0,-3-10 0,1 17 37,2 8-223,2 121-446,25 176 0,-21-270 152,2 0-1,1-1 1,2 0-1,1 0 1,1-1-1,2 0 1,1-1-1,2-1 1,21 30-1,-34-55 133,0 1-1,1 0 1,0-1-1,0 0 1,10 7-1,-14-11 111,1 0 0,-1 0-1,1 0 1,0 0 0,-1 0 0,1-1-1,0 1 1,0-1 0,-1 1-1,1-1 1,0 1 0,0-1-1,0 0 1,0 0 0,0 0-1,0 0 1,-1 0 0,1-1-1,0 1 1,0-1 0,0 1-1,-1-1 1,1 1 0,0-1-1,0 0 1,-1 0 0,3-1-1,23-26-381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3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1 418 6761,'3'-15'446,"0"0"0,1 0 1,1 1-1,0 0 0,11-19 0,-14 27-437,1 1 1,0 1 0,0-1 0,1 0 0,-1 1-1,1-1 1,0 1 0,0 0 0,0 1 0,1-1-1,-1 1 1,1-1 0,0 1 0,0 1 0,0-1-1,0 1 1,9-3 0,-11 4-9,0 1 0,-1 0 0,1-1 0,0 1 0,0 0-1,0 0 1,-1 1 0,1-1 0,0 1 0,0-1 0,-1 1 0,1 0 0,0 0 0,-1 0 0,1 0-1,2 2 1,-1 0 26,0 0 0,-1 0 0,1 0 0,0 1 0,-1-1 0,0 1 0,0 0 0,4 6 1,2 6 157,-1 1 0,-1 0 0,10 31 0,-16-45-161,25 94 202,-4 2-1,-4 0 1,8 151 0,-25-241-168,-1-7-17,1-1 0,-1 0 0,0 1 0,0-1 0,0 0 0,1 1 0,-1-1-1,0 1 1,-1-1 0,1 0 0,0 1 0,0-1 0,-1 1 0,1-1 0,0 0 0,-1 0 0,-1 3 0,-1-19 1470,3 10-1432,1 0 1,-1 0 0,1 0 0,0 0 0,0 1 0,1-1 0,-1 0 0,3-4-1,7-24-156,-9 15 38,-1-1 0,0 1 0,-2-1 0,0 1 1,-1-1-1,-5-21 0,-3-40 40,9 48 2,1 0-1,2 0 0,1 0 0,2 1 0,1-1 0,1 1 1,16-40-1,-2 18 147,2 0 0,3 1 0,36-54 0,-56 95-51,1 1 0,0 1 0,0-1 0,1 1 1,9-9-1,-15 16-94,1 1 1,-1-1-1,0 1 1,0-1-1,1 1 1,-1 0-1,1 0 1,-1 0-1,1 0 1,0 0-1,-1 0 1,1 1-1,0-1 1,-1 1-1,1 0 1,0 0-1,0 0 1,-1 0-1,1 0 1,0 1-1,0-1 1,-1 1-1,1 0 1,-1 0-1,1 0 1,0 0-1,2 2 1,2 1-68,0 1 0,0 0 0,0 1 0,-1 0 0,0 0 0,0 0 0,-1 1 0,0-1 0,0 1 0,7 13 0,-1 2-223,0 0 1,11 35-1,-9-16-201,-2 0 0,-2 1 0,7 70 1,-14-85 130,-2-1 0,0 1 0,-2 0-1,0-1 1,-2 1 0,-14 49 0,14-65 147,0-1 0,0 1 1,-1-1-1,-1 1 0,-9 13 0,10-18 108,1-1 1,-1 0 0,0 0 0,0 0-1,-1-1 1,1 1 0,-1-1 0,0-1-1,0 1 1,-9 3 0,-12 2 21,1-2 1,-1 0-1,0-2 0,-29 2 1,16-1 81,-1 0 6,-8 2 23,0-2 0,0-2 0,-67-3-1,110-1 49,0-1-1,0 1 0,0-1 1,0 0-1,1 0 0,-1-1 0,0 0 1,1 0-1,-1 0 0,1 0 0,0-1 1,0 0-1,-6-4 0,11 7-63,0 0 0,-1 0-1,1-1 1,0 1 0,0 0-1,0 0 1,-1 0 0,1 0 0,0-1-1,0 1 1,0 0 0,0 0 0,0 0-1,0-1 1,-1 1 0,1 0-1,0 0 1,0-1 0,0 1 0,0 0-1,0 0 1,0 0 0,0-1 0,0 1-1,0 0 1,0 0 0,0-1-1,0 1 1,0 0 0,0 0 0,0-1-1,0 1 1,0 0 0,1 0 0,-1 0-1,0-1 1,0 1 0,0 0 0,0 0-1,0 0 1,0-1 0,1 1-1,-1 0 1,0 0 0,0 0 0,0 0-1,1-1 1,-1 1 0,0 0 0,0 0-1,0 0 1,1 0 0,-1 0-1,0 0 1,0 0 0,1 0 0,-1 0-1,0 0 1,0 0 0,0 0 0,1 0-1,-1 0 1,0 0 0,0 0 0,1 0-1,-1 0 1,17-1 457,-3 3-208,0 0 1,-1 1-1,16 5 1,14 4 102,1-4-209,0-2 0,0-1 0,0-3 1,78-5-1,-62-3-341,0-4-1,115-32 1,-58 2-37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5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91 7274,'-71'-80'2256,"62"69"-1445,12 13-679,11 12-225,30 55 172,-2 3 1,31 78-1,53 160 441,-74-176-358,556 1489 403,-569-1514 544,48 228 0,-85-329-1053,1 8 503,-2-15-746,-1-10-794,0-6 598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692 1229 8978,'20'-60'3334,"5"-17"-2536,-23 68-751,0 0 1,0 0-1,-1 0 0,-1-1 1,0 1-1,0-12 1,-1 17-68,0 0 1,1 0 0,-1 0 0,-1 1-1,1-1 1,0 0 0,-1 0 0,0 1 0,0-1-1,0 1 1,0-1 0,-1 1 0,1 0-1,-1 0 1,0 0 0,0 0 0,0 1-1,0-1 1,0 1 0,-1 0 0,1 0 0,-1 0-1,1 0 1,-1 0 0,0 1 0,-6-2-1,-2 0-53,-1 1-1,0 0 1,1 1-1,-1 0 0,0 1 1,0 1-1,-16 2 0,-2 2 53,0 2 0,0 1-1,1 1 1,0 2-1,0 0 1,2 3 0,-1 0-1,-34 24 1,40-22 29,1 0 0,0 2 0,1 1 0,1 0 0,0 1 0,2 2 0,1 0 0,0 0 0,-21 42 0,32-54-11,1 1 0,1 0 1,0 0-1,0 1 0,1-1 0,1 1 0,-2 12 0,4-17 1,0 0 0,0 0 0,0 0 0,1 0 0,0 0 0,1 0 0,-1 0 0,1 0 0,1-1 0,-1 1 1,1-1-1,0 1 0,5 5 0,0-1 5,0 0-1,1-1 1,0 0 0,1 0 0,0-1 0,1-1 0,0 0 0,14 8 0,102 50 102,-117-62-98,73 32 55,93 47-53,-155-72-43,-1 1 0,-1 1 0,0 1 0,-1 0 1,-1 2-1,18 19 0,-29-29 33,-1 1 0,1 0 0,-2 0 0,1 0 0,-1 1 0,0-1 0,0 1 0,-1 0 0,0 0 0,0 1 0,-1-1 0,0 0 0,0 1 0,-1 0 0,-1-1 0,1 1 0,-1-1 0,-1 1 0,1 0 0,-1-1 0,-1 1 0,0-1 0,-5 15 0,0-5 55,-1-1 1,0 0-1,-17 24 1,22-36-66,-1 0 0,0 0 0,1-1 0,-2 1 0,1-1 0,0 0 0,-1 0 0,0 0 0,0-1 0,0 0 0,0 0 0,-1 0 0,1-1 0,-1 1 0,-6 1 0,11-4 6,1 0 0,-1 0-1,0 1 1,0-1 0,0 0-1,0 0 1,0 0 0,0 0-1,0 0 1,0 0 0,0 0-1,1-1 1,-1 1 0,0 0-1,0 0 1,0-1 0,0 1-1,-1-1 1,2 1 2,0-1 0,-1 1 0,1-1 0,0 1 0,0-1 0,-1 1 0,1 0 1,0-1-1,0 1 0,0-1 0,0 1 0,0-1 0,0 1 0,0-1 0,0 1 0,0-1 0,0 1 0,0-1 0,0 1 0,0-1 1,0 1-1,0-1 0,1 0 0,0-3-6,1 1 0,0-1 0,0 0 0,1 1 1,-1 0-1,5-5 0,34-33 48,83-61 0,-55 48-10,94-75 7,173-148 701,-272 219-432,-3-4 0,103-133 0,-163 193-302,9-11 14,-1 0 1,-1-1-1,0 0 0,10-25 0,-16 36-19,-1 0 0,0 0 0,0-1-1,-1 1 1,1 0 0,-1-1 0,0 1-1,0 0 1,0-1 0,0 1 0,0-1-1,-1 1 1,1 0 0,-1 0 0,0-1 0,0 1-1,0 0 1,-1 0 0,1 0 0,-1 0-1,0 0 1,1 0 0,-1 0 0,-1 1-1,1-1 1,0 1 0,-5-5 0,0 2-4,1 1 0,-1 0 0,0 0 0,-1 0 0,1 1 1,0 0-1,-1 1 0,0-1 0,0 1 0,1 1 0,-1 0 0,0 0 1,0 0-1,-1 1 0,1 0 0,-15 3 0,9-1 8,0 1 0,0 0 0,0 1 0,1 1-1,-1 0 1,1 1 0,1 0 0,-24 16 0,20-9-4,0 0 0,1 1 0,0 1 0,1 1 0,1 0 1,0 0-1,1 1 0,1 1 0,1 0 0,0 0 0,1 1 0,-10 34 0,14-37-21,1 0 0,0 0 0,1 0 0,1 0 1,1 1-1,0-1 0,1 0 0,1 1 0,0-1 0,1 1 0,1-1 0,0 0 0,2 0 0,0 0 0,0-1 0,14 26 0,-13-30-5,2 1 0,0-1 0,0 0 0,1 0 0,0-1 0,1-1 0,0 1 0,0-2 0,1 1 0,0-1 0,1-1 0,0 0 0,0-1 0,17 7 0,-14-8 76,-1-1-1,1-1 1,0 0-1,0-1 1,1-1 0,-1 0-1,0-1 1,0 0-1,1-2 1,-1 1 0,0-2-1,25-7 1,-10 0 123,0-1 1,0-1 0,51-31-1,-63 32-145,-2 0 0,0-1-1,0 0 1,-1-2 0,-1 1 0,0-2-1,16-22 1,-26 32-34,-1-1 1,0 1-1,0-1 0,-1 1 1,1-1-1,-1 0 1,0 0-1,-1 0 0,0 0 1,0-1-1,0 1 0,0 0 1,-1 0-1,0-1 0,-1 1 1,1 0-1,-1-1 1,0 1-1,-1 0 0,1 0 1,-1 0-1,-1 0 0,1 0 1,-1 1-1,-5-9 0,-94-148 384,102 162-371,-1 0-1,1-1 1,0 1-1,0-1 1,0 0-1,0 1 1,-1-1-1,1 1 1,0-1-1,0 1 1,0-1-1,0 1 1,0-1-1,0 1 1,0-1-1,0 1 1,1-1-1,-1 0 1,0 1-1,0-1 1,0 1-1,1-1 0,-1 1 1,0-1-1,0 1 1,1 0-1,-1-1 1,1 0-1,14-12 31,-7 7-21,172-128 1,-151 116-14,1 1 0,0 2-1,1 1 1,55-18 0,-77 30 1,0-1 0,0 2 0,1-1-1,-1 1 1,0 1 0,1-1 0,11 2 0,-17 0-3,0-1 0,-1 1 0,1 0 0,-1 0 0,1 0 0,-1 1 0,1-1 0,-1 1 0,0 0 0,0 0-1,0 0 1,0 0 0,0 0 0,0 1 0,0-1 0,-1 1 0,1 0 0,-1-1 0,0 1 0,0 0 0,2 5 0,1 3-17,-1 0 1,0 0-1,-1 0 1,-1 1-1,0-1 1,0 1 0,0 14-1,-6 85-127,2-74 84,-3 42 43,-16 83-1,18-156 964,2-16-386,3-27 144,4-12-490,2-1 0,25-82 0,45-93-602,-70 203 311,1 0 0,1 1 0,0 0 0,2 1 0,15-23-1,-26 42 76,-1 0-1,1 0 1,0 0-1,-1 1 0,1-1 1,0 0-1,0 0 0,0 0 1,-1 0-1,1 1 1,0-1-1,0 0 0,0 1 1,0-1-1,0 1 0,0-1 1,0 1-1,1 0 0,-1-1 1,0 1-1,0 0 1,0 0-1,0 0 0,0 0 1,1 0-1,-1 0 0,0 0 1,0 0-1,0 0 0,0 0 1,0 1-1,0-1 1,1 0-1,-1 1 0,0-1 1,0 1-1,0-1 0,1 2 1,3 2-19,-1 0 0,1 1 1,-1 0-1,0-1 1,7 11-1,-4-4 13,-4-8 9,34 49-22,86 89 1,-109-128 19,0 0 0,0-1 0,1-1 0,0-1 0,1 0 0,0 0 0,1-2 0,0 0 0,0-1 1,1-1-1,25 6 0,-33-11 48,1 0 1,-1-1-1,1 0 1,-1-1-1,1 0 1,0-1-1,-1 0 1,0 0-1,0-1 1,0 0-1,0-1 1,0 0-1,0-1 1,12-8-1,4-4 85,-1-1-1,0-1 0,34-35 1,-35 31-129,-2-1 0,29-39 0,-44 53-24,0 0 0,-2-1 0,1 0 0,-1 1 0,-1-2 0,0 1 0,0 0 0,-1-1 0,-1 0 0,2-14 0,-3 5-8,0 0 0,-2 1 0,0-1-1,-5-25 1,5 40 39,0 0-1,0 1 0,-1-1 1,0 0-1,0 1 0,0 0 0,0 0 1,-1-1-1,0 1 0,0 1 1,0-1-1,-1 0 0,0 1 1,0 0-1,0 0 0,0 0 0,-1 0 1,1 1-1,-1-1 0,-5-2 1,6 5-60,0-1 1,-1 1-1,1 0 0,0 0 1,-1 0-1,1 1 1,-1-1-1,1 1 1,-1 0-1,1 1 1,0-1-1,-1 1 0,1 0 1,0 0-1,-1 0 1,1 0-1,0 1 1,0 0-1,0-1 0,0 2 1,0-1-1,0 0 1,1 1-1,-1 0 1,1 0-1,0 0 1,0 0-1,0 0 0,-4 6 1,2-3-17,1 0 1,-1 1-1,1 0 1,0 0-1,1 0 0,0 0 1,0 1-1,0-1 1,1 1-1,1 0 1,-1-1-1,1 1 0,0 0 1,1 0-1,0 16 1,1-17 60,1 0 1,-1 0-1,1 0 1,1 0-1,-1 0 0,1-1 1,0 1-1,1-1 1,-1 0-1,1 0 1,1 0-1,-1 0 1,6 5-1,-3-5 7,0 0-1,0 0 1,1-1 0,0 0-1,0-1 1,0 0 0,0 0-1,0 0 1,12 2 0,4-1 18,-1 0 0,1-2 0,0-1 1,0-1-1,0-1 0,0-1 0,25-4 0,-7-1 71,-1-1 1,-1-2-1,70-25 0,-88 24 58,1 0 0,-2-1 0,0-1 0,0-1 1,-1-1-1,-1-1 0,33-32 0,27-45 495,-5 5-118,-74 86-524,1 0-1,0 0 1,0 0-1,-1 0 1,1 1-1,0-1 1,0 0-1,0 0 1,0 1-1,0-1 1,0 1-1,0-1 1,0 1 0,0-1-1,0 1 1,0 0-1,0-1 1,0 1-1,1 0 1,-1 0-1,0 0 1,0 0-1,0 0 1,2 0-1,-2 1-35,1 0 0,0 0 1,0 0-1,0 1 0,-1-1 0,1 0 0,0 1 0,-1 0 0,0-1 1,1 1-1,0 2 0,31 48-869,-26-40 864,0 0-1,1-1 1,17 21-1,-24-31 71,-1 0 0,1-1 0,0 1 0,-1-1 0,1 1 0,0-1 0,0 1 0,0-1 0,-1 0 0,1 1 0,0-1 0,0 0 0,0 1 0,0-1 0,0 0 0,0 0 0,0 0 0,0 0 0,-1 0 0,1 0 0,0 0 0,0 0 0,0 0 0,0-1 0,0 1 0,0 0 0,1-1 0,24-17 670,-13 8-479,66-50-307,112-110 1,-102 88-406,347-288-2467,-406 351 460,-42 36 1722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4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487 2227 9258,'-7'-3'327,"-1"-1"0,0 1 0,0 1 1,0-1-1,0 1 0,0 1 0,0 0 0,0 0 0,-1 0 0,1 1 0,0 0 1,-1 1-1,1 0 0,-15 3 0,1 2-437,0 0 1,0 2-1,-40 19 1,47-19 25,1 0-1,0 1 1,0 0 0,1 1 0,0 1-1,1 0 1,0 0 0,1 1-1,0 1 1,1 0 0,-12 21 0,12-16 5,1 0-1,1 1 1,1 1 0,1-1 0,0 1 0,1 0 0,2 0 0,-3 36 0,4 45-77,3-90 147,0-1 1,1 0-1,-1 1 0,2-1 1,0 0-1,0 0 0,6 12 1,-8-20 27,0 1 0,0-1 1,1 0-1,-1 0 1,1 0-1,-1 0 1,1 0-1,0 0 1,0 0-1,-1-1 1,1 1-1,0-1 1,1 1-1,-1-1 0,0 0 1,0 1-1,1-1 1,-1-1-1,0 1 1,1 0-1,-1 0 1,1-1-1,-1 0 1,1 1-1,0-1 1,-1 0-1,1 0 0,-1 0 1,1-1-1,-1 1 1,1 0-1,3-2 1,3-1 99,0-1 1,-1 0-1,1 0 1,-1-1-1,0 0 1,-1 0-1,1-1 1,6-6-1,14-16 117,-1 0-1,-2-2 0,-1 0 1,-1-2-1,23-42 1,83-184 47,-128 255-281,31-72 25,-3-2 0,34-150 0,5-163-22,-60 340-8,10-81 117,4-192 0,-23 289 15,-1 1 1,-1 0 0,-13-55-1,14 82-88,1 1-1,-1-1 1,0 1-1,-1-1 1,1 1 0,-1 0-1,-6-8 1,9 12-37,-1 0 1,0 0-1,0 1 1,1-1-1,-1 0 1,0 1 0,0-1-1,0 0 1,0 1-1,0-1 1,0 1 0,0 0-1,0-1 1,0 1-1,0 0 1,0 0 0,0-1-1,0 1 1,-1 0-1,1 0 1,0 0-1,0 0 1,0 1 0,0-1-1,0 0 1,0 0-1,0 1 1,0-1 0,0 0-1,0 1 1,0-1-1,0 1 1,0-1-1,0 1 1,0 0 0,0-1-1,1 1 1,-1 0-1,0 0 1,0 1 0,-7 6-19,1 0 1,0 1 0,0 1 0,1-1-1,0 1 1,1 0 0,0 0 0,-4 12-1,3-6-11,-13 30-62,2 2-1,3 0 0,1 1 1,3 0-1,2 0 0,2 1 1,2 0-1,2 1 0,8 74 0,1-64-18,2-1-1,4-1 1,1 0-1,3 0 1,3-2-1,3 0 0,44 81 1,-52-110 82,1-1 0,2-1 0,1 0 0,1-2-1,1 0 1,35 31 0,-46-46 84,1-1 0,0 0 0,1-1 0,-1 0 0,1-1 0,1 0 0,-1-1-1,1 0 1,0-1 0,0 0 0,0-1 0,0-1 0,1 0 0,-1-1 0,1 0 0,-1-1-1,24-3 1,-18-1 0,-1 0-1,0-2 1,0 0-1,-1-1 0,0 0 1,0-2-1,-1 0 0,0-1 1,0 0-1,-1-1 1,0-1-1,-1-1 0,-1 0 1,17-20-1,-24 25-51,-1-1 1,0 1-1,-1-1 0,0 1 0,0-1 1,-1 0-1,0-1 0,0 1 0,-1 0 1,-1-1-1,0 0 0,0 1 0,0-1 1,-2-9-1,-1-14-76,-2 1 0,-14-56 0,16 80 53,-32-116-229,29 108 207,-1 1 0,-1 0 1,0 1-1,-1-1 0,-18-24 0,25 37 27,0 0 1,-1 1-1,1-1 1,-1 1-1,0-1 1,1 1-1,-1-1 0,0 1 1,0 0-1,0 0 1,0 0-1,0 0 1,0 0-1,-3-1 0,4 2-2,0 0-1,-1 1 1,1-1-1,0 0 1,-1 0-1,1 1 1,0-1-1,-1 1 1,1-1-1,0 1 0,0 0 1,0-1-1,-1 1 1,1 0-1,0 0 1,0 0-1,0 0 1,0 0-1,0 0 1,1 0-1,-1 0 1,0 0-1,0 0 0,1 0 1,-1 1-1,1-1 1,-1 2-1,-6 12-103,0 1 0,2 0 0,0 1 0,1-1 0,0 1 1,-2 31-1,4-9-154,6 79 0,-1-89 115,2 0-1,0 0 1,2 0 0,1 0-1,2-1 1,0-1-1,25 45 1,-28-60 54,1 1 0,0-2 0,1 1 0,1-2 0,0 1 0,0-1 0,21 16 0,-22-21 59,-1 1 0,1-2-1,0 1 1,0-1 0,1 0 0,-1-1-1,1 0 1,0-1 0,-1 0 0,1 0-1,0-1 1,13 0 0,-6-2 165,0-1-1,0-1 1,0 0 0,0-1-1,-1 0 1,1-2 0,-1 0 0,0-1-1,16-9 1,-5 0 322,0-1 0,-2-1 0,0-1 0,25-25 1,-28 22-214,-1 0 1,-2-2-1,0 0 1,-1-1-1,-2-1 1,-1-1-1,0 0 1,10-31 0,-13 24-215,-1-1 0,-2-1 0,-2 0 0,-1 0 0,-1 0 0,-1-55 0,-35-258-562,23 288 449,-11-86 138,-57-220-1,74 361-22,-1-9 86,-2 0 0,0 0-1,-1 0 1,-1 1 0,-14-25 0,20 38-91,0-1 1,0 1-1,0 0 0,0-1 1,0 1-1,-1 0 0,1 0 1,0-1-1,-1 1 0,1 0 0,-1 1 1,-2-3-1,3 3-11,0 0-1,0 0 0,0 0 1,0 0-1,1 0 1,-1 0-1,0 0 1,0 0-1,0 0 0,0 0 1,0 0-1,0 0 1,1 1-1,-1-1 1,0 0-1,0 1 0,0-1 1,1 0-1,-2 2 1,-2 1-10,1 0 0,0 1 1,0-1-1,0 1 0,0 0 1,1 0-1,0 0 0,-1 0 0,-2 9 1,-9 27-124,1 1 0,1 0 0,-9 79 0,3 137-422,17-175 340,5 0 1,3-1 0,22 104-1,-16-130 94,2 0-1,3-2 1,1 0-1,4-1 0,46 81 1,-55-110 88,2 0 1,1 0 0,0-2-1,2 0 1,0-2-1,30 25 1,-33-32 92,1-1 0,0 0 0,1-1 1,0-1-1,0-1 0,1-1 0,0 0 0,0-1 0,31 4 1,-24-6 100,0-1 1,0-1 0,0-2-1,0-1 1,0 0 0,47-11-1,-60 9-143,0 0 1,-1-1-1,1-1 0,-1 0 0,0 0 0,0-1 1,0-1-1,-1 0 0,0-1 0,-1 0 1,1 0-1,-2-1 0,1-1 0,-1 0 0,9-12 1,-13 14-23,-1-1 0,0 1 0,0-1 0,-1 0 0,0-1 0,0 1 0,-1 0 0,0-1 0,-1 1 0,0-1 0,0 0 0,-1 1 0,-1-1 0,-1-12 0,-4-14-5,-1 0-1,-17-48 1,19 67 9,5 15-6,-48-142 39,38 121-92,0 0 0,-2 0 1,0 1-1,-17-22 0,18 33-112,11 11 154,-1 0 1,1 0 0,0 0 0,0 0 0,-1 0 0,1-1 0,0 1-1,-1 0 1,1 0 0,0 0 0,-1 0 0,1 0 0,0 0 0,-1 0-1,1 0 1,0 0 0,-1 0 0,1 1 0,0-1 0,-1 0 0,1 0-1,0 0 1,-1 0 0,1 0 0,-1 1 0,0 1-56,-1 1 0,0-1-1,1 1 1,-1-1 0,1 1 0,0 0 0,0-1 0,0 1 0,-1 3 0,-4 18-115,1-1 1,1 1 0,0-1 0,2 1-1,1 0 1,3 40 0,3-20 7,2 1 1,19 70 0,-21-97 106,1-1 0,0 0 1,2 0-1,0-1 1,12 20-1,-16-30 50,1 1 1,0-1-1,0-1 0,0 1 0,0-1 0,1 1 0,0-2 1,0 1-1,1-1 0,-1 0 0,1 0 0,0 0 0,0-1 0,0-1 1,9 4-1,-3-4 72,-1-1 0,1 0 0,-1 0 0,1-1 0,-1-1 0,1 0 0,-1-1 0,1 0 0,20-7 0,-2-1 297,0-2 0,46-24 0,-25 6 53,0-1-1,-2-4 1,-1-1-1,56-55 1,-50 36-314,-2-3 1,85-120-1,-106 127-98,-3-1 0,-2-1 0,-2-1 0,-2-1 0,15-63 0,57-295 76,-80 335-32,0 3 3,9-42 251,9-131 0,-31 229-207,-2-1 0,0 0-1,-1 0 1,-1 0 0,-9-37 0,10 54-76,0 1-1,0-1 0,0 0 1,0 1-1,0-1 0,0 1 1,-1-1-1,1 1 0,-1-1 1,0 1-1,0 0 0,0 0 1,0 0-1,0 0 0,-3-2 1,4 3-7,-1 1 1,1-1-1,-1 1 1,1-1-1,-1 1 1,0-1-1,1 1 1,-1 0-1,0 0 1,0 0-1,1 0 1,-1 0 0,0 0-1,1 0 1,-1 1-1,0-1 1,1 1-1,-1-1 1,-1 2-1,-4 2-12,0 0 0,0 0 1,0 1-1,1 0 0,0 1 0,0-1 0,0 1 0,1 0 0,-8 11 0,-11 20-71,1 1 0,2 0 0,2 1-1,-23 68 1,18-32-112,-24 137 1,35-129-80,4-1 0,4 1 0,7 126 0,3-154 53,2 0-1,2-1 0,3 0 1,2 0-1,2-2 0,28 61 1,-35-93 235,0-1 1,2 0 0,0 0-1,1-2 1,1 1 0,1-2-1,0 1 1,1-2 0,1 0-1,0-1 1,1-1 0,1 0-1,0-1 1,0-1 0,1-1-1,21 8 1,-16-10 161,0 0 0,0-2 0,1-1 0,0-1-1,-1-1 1,1-1 0,0-2 0,1 0 0,-1-1 0,-1-2 0,49-11-1,-43 6-83,0-1 0,0-2 0,-1 0-1,0-3 1,-1 0 0,-1-2-1,0 0 1,-1-2 0,27-24-1,-46 36-121,0 0-1,-1-1 1,1 0-1,-1 0 1,0 0-1,-1-1 1,0 1-1,0-1 1,-1-1-1,0 1 1,0 0-1,-1-1 1,0 0-1,0 0 1,-1 0-1,2-17 1,-4 7-34,-1 0 1,0 0 0,-2 1 0,0-1 0,-1 1 0,-1 0-1,-1 0 1,0 0 0,-1 1 0,-1 0 0,-1 0-1,-16-24 1,22 37 63,0-1 0,-1 1 0,1 0 0,-1 0 0,0 0 0,0 1 0,-1-1 0,1 1 0,-1 0 0,1 0 0,-1 0 0,0 1 0,0 0 0,-8-3 0,10 5 0,-1-1 1,0 1-1,1 0 1,-1 0-1,1 0 1,-1 1-1,1-1 1,-1 1-1,1 0 1,0 0-1,-1 0 0,1 0 1,0 1-1,-1-1 1,1 1-1,0 0 1,0 0-1,1 0 1,-1 0-1,0 0 0,1 1 1,-1-1-1,-3 6 1,-5 6-12,1 0 1,0 1 0,1 1-1,0-1 1,-10 31-1,5-7-40,-12 58-1,20-70-49,1 0-1,2 0 0,0 1 0,2-1 0,1 1 0,5 32 0,-4-49 9,1-1 0,1 1-1,0-1 1,1 0 0,-1 0 0,2 0 0,0 0-1,7 11 1,-8-15 8,1-1 1,-1 1-1,1-1 0,0 0 0,0-1 1,1 1-1,-1-1 0,1 0 0,0-1 0,0 1 1,1-1-1,-1 0 0,13 4 0,-6-5-24,-1 0 1,0 0-1,0-1 0,1-1 0,-1 0 0,1 0 1,-1-1-1,0-1 0,0 0 0,1-1 0,-2 0 0,1-1 1,0 0-1,11-7 0,-3 2 10,-1-2 0,-1 0 0,0 0 0,0-2 0,-2 0 0,1-1 0,18-22 0,-29 31 202,-1-1 1,-1 0-1,1 0 1,-1-1-1,0 1 1,0-1 0,-1 0-1,0 0 1,0 0-1,-1 0 1,1-1-1,-2 1 1,2-12-1,-3-32 551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50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85 8698,'-45'-5'3193,"34"3"-2537,11 7-88,33 7-200,25 0-56,70-9-304,38-12-160,68-31-1096,27-20 840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5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357 253 5121,'13'-69'2659,"-7"45"-2248,-1 0 0,-2 0 0,0 0 0,-1-46 0,-4 52 257,0 26-579,-4 23-97,-10 33 44,-47 115 0,-46 66-13,24-60-34,63-135-7,-30 73-37,45-102 47,0 1 0,2 0 0,-6 36 1,10-51 9,1 1 1,0-1 0,0 0-1,1 0 1,-1 0-1,2 0 1,-1 0 0,1-1-1,0 1 1,0 0 0,1-1-1,0 1 1,5 8 0,-3-8-3,0 0 0,1 0 0,0 0 0,0-1 0,1 0 1,0 0-1,0-1 0,0 1 0,11 5 0,3-1-25,-1-2-1,1 0 1,0-1-1,1 0 1,0-2-1,0-1 1,34 2-1,-11-4-94,0-2 1,0-1-1,-1-3 0,47-10 0,-26 0-720,0-3-1,68-28 1,-49 12 43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16.2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2558 729 1649,'-2'-4'174,"1"0"0,0 0 0,1-1-1,-1 1 1,1-1 0,-1 1 0,1 0 0,1-1 0,-1 1 0,1 0 0,-1-1 0,1 1 0,0 0 0,1 0 0,-1-1-1,1 1 1,0 0 0,0 0 0,0 1 0,5-7 0,58-90-1535,-50 80 1271,1 0 1,32-31-1,-29 31 1096,0-1-1,20-29 1,-20 25 772,27-29 1,-23 33-926,-18 17-759,0 0 0,0-1 0,0 1 0,-1-1-1,1 0 1,-1-1 0,0 1 0,-1-1 0,0 1 0,4-9 0,-5 9-79,-1 4-8,-1-1-1,1 1 0,0-1 0,-1 1 1,1-1-1,-1 0 0,1 1 1,-1-1-1,0 0 0,0 1 0,0-1 1,0 0-1,0 1 0,0-1 0,0 0 1,0 1-1,-1-1 0,1 0 1,0 1-1,-1-1 0,0 1 0,1-1 1,-1 0-1,0 1 0,0 0 0,0-1 1,0 1-1,-1-2 0,-6-5 48,-1 1 0,1 1 0,-1-1 0,-1 1-1,1 1 1,-1 0 0,0 0 0,-13-4 0,-12-3 196,-41-8 0,57 16-192,-43-10 88,-103-11-1,13 20-149,-159 17 0,182 2 77,1 5 0,-224 63 0,279-61-68,-219 70-18,209-59-4,1 4-1,2 3 1,-130 87 0,125-66-11,2 4 1,3 3 0,-72 82-1,131-126 24,2 1 0,1 0 1,1 2-1,1 0 0,1 0 0,2 2 0,0 0 0,2 0 0,1 1 0,2 1 0,0-1 0,-4 40 1,9-27 5,2 1 1,2-1 0,1 0 0,3 1 0,1-2 0,2 1-1,1-1 1,3 0 0,1-1 0,2 0 0,2-1-1,2-1 1,1-1 0,2 0 0,1-2 0,41 48 0,-24-38 28,3-1 0,1-3 0,2-1 0,72 47 0,-79-61 35,2-3 0,0-1-1,2-2 1,0-2 0,1-2 0,59 14 0,-65-23 48,1-2 0,68 1 1,78-13 324,-61-4-65,-2-6 0,0-6 0,219-69 0,12-49 203,-13-29 76,-35 1 216,-232 122-318,135-110 1,-52 4 135,-124 117-495,-1-2 1,37-62-1,-52 73-125,-1 0-1,-1-1 0,-2-1 1,-1 0-1,-1-1 0,12-60 1,-17 53-47,-1-1 1,-2 1-1,-2-1 1,-1 1 0,-7-39-1,4 50-42,-2 1 0,0-1-1,-2 1 1,-1 1 0,-1 0-1,-1 0 1,0 1 0,-20-27-1,15 27-22,-2 0-1,0 2 1,-2 0 0,0 1-1,-34-26 1,-43-17-112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5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651 70 6513,'-13'-6'426,"1"0"-1,-1 1 1,-17-5 0,23 9-359,0-1 1,0 2 0,0-1 0,-1 1 0,1 0 0,0 0 0,0 1 0,-12 2 0,-13 5-67,1 1-1,1 2 1,-1 0-1,2 2 1,0 2 0,-29 18-1,37-19 0,0 0 0,1 2 0,1 1 0,0 0 0,1 1 0,1 1 0,1 0 0,-18 30 0,19-24-12,1 2 0,1-1 0,-10 30-1,20-47-2,0 1 0,0 0 0,1 0 0,0 0 0,0 1 0,1-1 0,1 0-1,0 0 1,0 1 0,1-1 0,0 0 0,4 12 0,-4-19-4,0 0 0,0 0 0,0 0 1,1 0-1,0 0 0,-1 0 0,1-1 1,0 1-1,0 0 0,1-1 0,-1 0 0,0 1 1,1-1-1,-1 0 0,6 3 0,-3-3-3,0 0 1,0 0-1,0 0 0,0-1 0,0 0 0,0 0 0,0 0 0,1 0 0,5-1 1,2 0 15,0-1 1,1-1 0,-1 0 0,0 0-1,0-2 1,24-8 0,-13 1 40,0 0 1,0-2-1,-1 0 0,33-26 1,-43 28-22,0-1 0,0 0 0,-1-1 0,-1 0 0,0-1 0,-1 0 1,-1-1-1,9-16 0,-11 15 124,0 1 0,-1-1-1,-1 0 1,0 0 0,-1 0 0,-1-1 0,3-31 0,-5 3-82,-3 35-264,-4 14 52,-6 17 1,6-3 138,1 0-1,0 1 1,1 0 0,1 0-1,-1 28 1,4-35 20,0 1 0,1-1 0,0 0 0,0 1 0,2-1 0,-1 0-1,2 0 1,-1 0 0,9 15 0,-10-22-7,1 0 0,0-1 0,0 0 0,0 0 0,0 0 0,1 0 0,0-1 0,-1 1 0,2-1 0,-1 0 0,0 0 0,0 0 0,1-1 0,0 1 0,-1-1 0,1 0 0,0 0 0,0-1 0,0 0 0,0 0 0,0 0 0,1 0 0,-1-1 0,0 0 0,0 0 0,0 0 0,10-2 0,4-2 72,-1 0 1,0-1-1,0-1 1,0 0-1,0-2 1,19-11-1,-14 7 79,-1-1 1,-1-2-1,-1 0 0,0-1 1,32-33-1,-42 38-73,0-1-1,-1 0 1,-1 0 0,0-1-1,0 0 1,-1-1 0,-1 1 0,0-1-1,-1-1 1,-1 1 0,3-18-1,-5 6 101,-5 137-163,-3-1 0,-6-1 0,-36 152 0,23-161 17,-51 253-47,74-331-201,-2 1 1322,-1-46 291,-1-41-1358,2-1-1,3 1 1,3-1-1,2 1 1,4 0-1,2 0 1,3 1 0,3 1-1,33-85 1,-14 66-35,4 2 1,93-142-1,-130 219 0,16-24 34,33-38-1,-45 58-2,0-1 0,1 1-1,0 0 1,0 1 0,1 0 0,0 0-1,0 0 1,0 1 0,0 0 0,11-3-1,-14 6-16,0 0 0,0 1-1,0-1 1,0 1 0,0 0-1,0 0 1,0 1 0,0-1 0,-1 1-1,1 0 1,0 1 0,0-1-1,0 1 1,-1 0 0,1 0-1,-1 0 1,0 1 0,1-1-1,-1 1 1,0 0 0,0 1-1,-1-1 1,1 0 0,-1 1-1,6 7 1,-3-2-47,0-1-1,0 1 0,-1 1 1,0-1-1,0 1 1,-1 0-1,0 0 1,-1 0-1,0 1 1,-1-1-1,2 11 1,-4-3-53,0-1 1,-2 0 0,0 0-1,0 0 1,-2 0 0,0 0 0,-1 0-1,0-1 1,-1 0 0,-14 24-1,0-4-13,-2 0-1,-1-2 1,-35 40-1,33-45 126,-1-1-1,-2-1 0,0-2 0,-33 23 0,48-39-171,0 0 0,-1-1 0,0-1 1,0 0-1,-1-1 0,0 0 0,0-1 1,0-1-1,-1 0 0,1-2 0,-1 1 0,-23-1 1,-11-8-469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00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525 8 9458,'0'-1'120,"0"0"0,-1 1 0,1-1 0,-1 1 0,1 0 0,-1-1 0,1 1 0,-1-1 0,1 1 0,-1 0 0,1-1 0,-1 1 0,1 0-1,-1-1 1,0 1 0,1 0 0,-1 0 0,1 0 0,-1 0 0,0 0 0,1-1 0,-1 1 0,0 0 0,-10 12 204,6-5-481,-79 97-800,41-54 854,40-47 142,0 1 0,1 0 0,-1 0 1,1 1-1,0-1 0,0 1 0,0-1 1,1 1-1,-1-1 0,1 1 0,0 0 0,1 0 1,-1 6-1,1 5 96,1 1 0,6 27-1,-1-4-72,20 154 205,14 129-148,-33-239-212,-10 158 1,-4-168-106,-4 0 1,-3 0-1,-25 76 0,35-135 153,1-4-3,-1 1 0,-6 15-1,9-24 69,-1-1-1,1 1 0,0-1 0,-1 0 1,1 0-1,-1 0 0,0 0 0,0 0 1,0 0-1,0 0 0,0 0 0,0-1 1,0 1-1,0-1 0,-1 0 0,-3 2 1,3-2 39,0-1 0,-1 1 0,1-1 0,0 0 0,0 0 0,-1-1 0,1 1 0,0-1 0,0 1 0,0-1 0,-1 0 0,1 0 0,0 0-1,-5-3 1,-41-27 230,46 29-289,-12-9-73,0-2 0,1 0 0,0 0-1,1-2 1,0 1 0,1-2 0,1 1-1,-15-29 1,15 23 86,2 0 0,0-1 0,1 0-1,1-1 1,1 0 0,-5-38 0,11 58 11,-1-1 1,1 0 0,0 0 0,0 0 0,0 0-1,0 1 1,0-1 0,3-7 0,-3 10-22,0 1 1,1-1-1,-1 0 1,1 1-1,-1-1 1,0 1-1,1-1 1,-1 1 0,1-1-1,-1 1 1,1-1-1,0 1 1,-1-1-1,1 1 1,0-1-1,-1 1 1,1 0-1,0 0 1,0-1 0,1 1-6,0-1 1,-1 1 0,1 0 0,0 0 0,0 0 0,0 1 0,-1-1-1,1 0 1,0 0 0,3 2 0,123 50-106,-91-35 105,0-2 0,60 17 0,-55-24 10,1-1 0,1-2 0,-1-2 0,1-2 0,-1-1 0,1-3 1,-1-2-1,0-1 0,0-2 0,-1-2 0,55-21 0,-92 29 3,0 0 1,0 0-1,0-1 1,-1 1-1,1-1 0,-1 0 1,1 0-1,-1-1 1,6-6-1,-8 8-7,-1 0 1,0 0-1,1 0 1,-1-1-1,0 1 0,0 0 1,0-1-1,-1 1 0,1-1 1,0 1-1,-1-1 1,0 1-1,1-1 0,-1 1 1,0-1-1,0 1 0,-1-1 1,1 1-1,0-1 1,-1 1-1,0-1 0,-1-2 1,-2-6-23,0 0 1,-1 0-1,0 1 0,-1-1 1,-8-10-1,11 18 10,0-1 0,0 1 0,0 0 1,0 0-1,0 0 0,0 1 0,-8-5 0,9 6 7,0 0-1,0 0 1,0 1-1,0-1 0,0 1 1,0-1-1,0 1 1,0 0-1,0-1 0,0 1 1,0 0-1,0 1 0,0-1 1,0 0-1,0 0 1,0 1-1,-3 1 0,-1 0-1,0 1 0,0 1 0,1-1 0,-1 1 0,1 0 0,0 0 0,0 1 0,0 0 0,1-1 0,-5 7 0,-7 11-8,-14 26 1,25-40 10,-9 15-11,2 1 1,0 1-1,1-1 0,2 2 1,1-1-1,0 1 1,-3 30-1,10-44-18,0 0-1,0 0 1,1-1-1,1 1 1,0 0-1,1 0 1,0 0 0,4 11-1,-3-15-11,0 0-1,1 0 1,-1 0-1,2-1 1,-1 1 0,1-1-1,0 0 1,1 0-1,0-1 1,0 0-1,0 0 1,8 6 0,-5-5-3,0-1 1,0-1-1,1 1 1,0-1-1,0-1 1,0 0-1,0 0 1,1-1-1,-1 0 1,1-1-1,0 0 1,14 0 0,-11-2 39,0-1 1,-1 0-1,1-1 1,-1 0 0,0-1-1,0-1 1,0 0 0,0 0-1,14-8 1,-10 3 7,-1 0 1,0-1 0,-1-1-1,0 0 1,0-2 0,-2 1-1,1-1 1,-2-1-1,0-1 1,0 0 0,-1 0-1,-1-1 1,-1 0-1,13-29 1,-17 28-24,0-1 0,0 1 0,-2-1 0,0 0 0,-1 0 0,-1-1 0,-2-27 0,-23-128 139,15 121-51,6 39-51,0-6 2,-9-31 0,12 50-22,0 0 0,0 1-1,0-1 1,-1 0 0,1 0 0,0 0 0,-1 0 0,1 1 0,0-1 0,-1 0 0,1 0 0,-1 1 0,1-1-1,-1 0 1,1 1 0,-1-1 0,0 1 0,1-1 0,-1 1 0,0-1 0,1 1 0,-1-1 0,0 1-1,0-1 1,-1 1 0,1 0-1,1 0-1,-1 0 0,0 1 1,0-1-1,0 1 0,0-1 1,0 1-1,1-1 0,-1 1 1,0-1-1,1 1 0,-1 0 1,0-1-1,1 1 1,-1 0-1,1 0 0,-1-1 1,0 3-1,-3 4-26,0 1 1,0 1-1,-4 14 0,5-13 5,0 1 0,1 0 0,0 0 0,1 0 0,1 0 0,0 17 0,0-25 21,0 1 0,1-1 0,0 0 0,-1 1 0,1-1 0,0 0 0,1 1 1,-1-1-1,0 0 0,1 0 0,0 0 0,0 0 0,0 0 0,0-1 1,0 1-1,0 0 0,1-1 0,-1 0 0,1 1 0,0-1 0,0 0 0,0-1 1,0 1-1,0 0 0,4 1 0,3-1 57,0 1 1,0-1-1,1-1 1,-1 0-1,1 0 0,-1-1 1,1-1-1,-1 0 0,1 0 1,-1-1-1,1 0 0,-1-1 1,14-5-1,8-5 170,0-1-1,52-33 1,-13 0-138,-43 27-75,0 2 0,40-20 0,-64 36-12,1 1 0,-1-1 0,0 0 0,1 1 0,-1 0 0,1 0-1,0 0 1,-1 1 0,1 0 0,6 0 0,-8 0-1,0 1 1,-1-1-1,1 1 0,0 0 0,-1 0 0,1 1 0,0-1 0,-1 0 0,0 1 1,1-1-1,-1 1 0,0 0 0,0 0 0,0 0 0,0 0 0,0 0 0,0 0 0,-1 1 1,2 2-1,5 9-4,-1 1 0,-1-1 0,-1 1 1,0 1-1,5 28 0,-7-33 9,14 77-24,-3 1 0,-5 0 0,-1 136 0,-13-113-219,-5-1-1,-32 148 1,-4-45 1040,46-214-781,0 0 1,0 1 0,0-1 0,-1 0-1,1 0 1,0 0 0,0 0 0,0 0-1,0 1 1,0-1 0,0 0 0,0 0-1,0 0 1,0 0 0,-1 0 0,1 0-1,0 0 1,0 0 0,0 0 0,0 0 0,0 1-1,0-1 1,-1 0 0,1 0 0,0 0-1,0 0 1,0 0 0,0 0 0,0 0-1,-1 0 1,1 0 0,0 0 0,0 0-1,0 0 1,0 0 0,0 0 0,-1 0-1,1 0 1,0 0 0,0-1 0,0 1-1,0 0 1,0 0 0,-1 0 0,1 0-1,0 0 1,0 0 0,0 0 0,0 0-1,0 0 1,0-1 0,0 1 0,0 0-1,0 0 1,-1 0 0,1 0 0,-7-8 23,-2-5-93,0-1 0,1 1 1,1-1-1,0 0 0,-7-24 1,4 4-169,-9-49 0,11 27 174,3 0 0,2 0 0,3 0 0,9-78 0,55-216 486,15 70 217,-55 211-323,62-124 0,-79 180-303,0 1-1,1-1 0,0 1 1,1 0-1,0 1 0,1 0 1,16-14-1,-21 21-34,1 1 0,-1-1 0,1 1 0,0 0 0,0 1 0,0-1 0,0 1 0,1 1 0,-1-1 0,1 1 0,-1 0 0,1 0 0,-1 1 0,1 0 0,0 0 0,-1 0 0,1 1 0,6 1 0,12 4-66,0 1 0,-1 1 1,0 1-1,43 22 0,84 62-477,-130-80 437,63 46-324,-74-50 347,1 1 1,-1-1 0,0 2-1,-1-1 1,9 15-1,-16-23 77,-1-1-1,0 1 1,0 0-1,0-1 1,0 1-1,0 0 1,-1-1-1,1 1 1,0 0-1,-1 0 0,1 0 1,-1 0-1,0-1 1,0 1-1,1 0 1,-1 0-1,-1 0 1,1 0-1,0 0 1,0 0-1,-1 0 1,1 0-1,-1-1 1,1 1-1,-1 0 0,0 0 1,0-1-1,0 1 1,0 0-1,0-1 1,-2 3-1,-2 1 5,-1-1 0,0 0 0,0 0 0,0 0 0,0-1 0,0 0 0,-1 0 0,-8 3 0,-50 15 137,-102 21 0,-77-4-87,90-25-78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0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379 773 4881,'-4'1'2321,"10"1"-1820,15 1-509,114-4 472,-1-5 1,145-28-1,266-72 409,-91 15-526,670-126 433,-850 165-550,136-30-602,-401 80 354,1 0-1,0 0 0,-1 0-1,1-1 1,-1 0 0,0-1 0,0 0 0,0-1-1,0 1 1,-1-2 0,9-6 0,-16 12 22,-1 0 0,1-1 0,0 1 0,-1 0 0,1-1 0,-1 1 0,1-1 0,-1 1 0,1-1 0,-1 1 0,0-1 0,1 1 0,-1-1 0,1 1 0,-1-1 0,0 0 0,0 1 1,1-1-1,-1 0 0,0 1 0,0-1 0,0 0 0,0 1 0,0-1 0,0 0 0,0 1 0,0-1 0,0 0 0,0 1 0,0-1 0,0 0 0,0 1 0,0-1 0,-1 0 0,1 1 0,0-1 0,0 0 0,-1 1 0,1-1 0,-1 1 0,1-1 0,0 1 0,-1-1 0,1 1 0,-1-1 0,1 1 0,-1-1 0,1 1 0,-1 0 1,0-1-1,-3-1 12,0 0 0,0 1 0,0-1 0,-1 1 0,1 0 0,-8-1 0,-12 0-6,0 2-1,0 0 1,0 1-1,-33 6 1,-98 27-49,144-31 37,-397 106-166,-155 36-81,123-49 146,-359 84 72,7 27 16,380-97-118,387-102 124,-53 6 0,76-16-74,7-2 48,15-7-11,151-50-151,880-224 158,-113 103 388,9 41 36,-426 66-203,836-132 309,-1064 162-344,-451 61-341,-399 39-364,14-1 242,-1243 258-566,1478-243-399,186-42 892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1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804 409 3113,'484'-90'3016,"607"-99"-455,69 70-1592,-1086 112-659,-66 6-216,-13 0-39,-22 0-24,-855 44 146,0 67-346,-282 110-953,713-129-537,241-49 1084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1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1293 5129,'148'-53'1090,"217"-47"0,-283 79-879,1135-270 381,12 41 189,527-95 606,-1737 341-1374,176-45 64,-152 36-30,-1-2-1,50-25 0,-90 39-33,0 0-1,0 0 1,0 0-1,0 0 1,0-1 0,-1 1-1,1-1 1,0 1-1,-1-1 1,1 1 0,-1-1-1,2-2 1,-3 3-6,1 0 1,-1 1 0,0-1 0,0 0-1,1 0 1,-1 0 0,0 1-1,0-1 1,0 0 0,0 0-1,0 0 1,0 1 0,0-1-1,0 0 1,-1 0 0,1 0-1,0 1 1,0-1 0,-1 0 0,1 0-1,0 1 1,-2-2 0,-1-2 4,0 1 1,0 0-1,0 0 1,-1 1 0,1-1-1,-1 1 1,0 0 0,0-1-1,0 2 1,0-1-1,-4-1 1,-18-5-35,0 0-1,0 2 1,-49-5 0,-86 3-97,153 8 114,-713 22-286,2 49 119,-547 125-107,894-119-147,-177 34-655,281-66 728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2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1246 5121,'856'-314'2114,"28"88"-1937,-777 204-118,1243-278 1143,135-59 167,-1469 354-1258,-14 1 36,-4 2-121,-1 1-1,1 0 1,-1 0 0,0 1 0,0-1 0,1 0-1,-7 1 1,-49-6-134,-1 4 0,-109 9-1,95-3 2,-1060 78-515,4 73 429,-57 108-641,822-176 317,99-24 291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2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1 639 4945,'607'-126'2457,"54"1"-1545,-293 56-680,1100-144 229,-1202 182-337,167-17 353,-5 21 636,-401 28-995,-25 0-86,-5 0-13,-40 6-31,-147 15-46,-193 26-1508,319-38 1170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4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992 1072 5689,'461'-144'3072,"231"-68"-1370,10 32-740,-328 102-630,696-170 612,-1030 237-863,41-19 0,-72 24-186,-16 3-56,-19 1-117,23 2 260,-71 3-376,1 4 1,-116 24-1,129-20 267,-1266 307-1485,325 34 1960,-235 88-916,1227-437 550,-60 18-193,-1-2 1,-136 19-1,198-38 234,-1 1 0,1-1 1,-1-1-1,-11-1 0,20 2-16,-1 0-1,0 0 1,0 0 0,1 0 0,-1 0 0,0-1 0,1 1 0,-1 0 0,0 0-1,0-1 1,1 1 0,-1 0 0,1-1 0,-1 1 0,0 0 0,1-1-1,-1 1 1,1-1 0,-1 1 0,1-1 0,-1 0 0,1 1 0,-1-1 0,1 1-1,0-1 1,-1 0 0,1 1 0,0-1 0,-1 0 0,1 0 0,0 1-1,0-1 1,0 0 0,0 1 0,0-1 0,0 0 0,0 0 0,0 1 0,0-1-1,0 0 1,0 0 0,0 1 0,0-1 0,1 0 0,-1 1 0,0-1-1,0 0 1,1 1 0,-1-1 0,1 0 0,-1 1 0,0-1 0,1 1 0,-1-1-1,2 0 1,3-5 23,1-1-1,0 1 1,0 1-1,0-1 1,1 1-1,0 0 1,0 1-1,1 0 1,-1 0-1,10-4 1,5-2 15,62-31 236,122-39 1,101-14 258,-258 80-474,2244-567 1233,-1449 372-360,174-38-49,-867 219-800,-124 24-206,-39 6-249,-22 5 173,-547 91-1180,122-23 545,-704 174-1108,849-173 1560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7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0 796 4945,'768'-274'3495,"11"49"-2397,-161 78-854,-1 26-19,-501 108-177,12-3 699,-155 27-465,11-3-277,11-6-1,-1 1 0,1-1 0,-1 0-1,1 0 1,-1 0 0,0-1-1,0 0 1,0 0 0,0 0 0,-6-1-1,-15 0 47,-74 6 79,90-5-120,1 1 0,-1 1 0,0-1 0,1 2 0,0-1 0,0 1 0,-11 7 0,19-11 0,1 1 0,-1 0-1,0 0 1,1 0 0,-1 1-1,1-1 1,-1 0 0,1 0-1,0 1 1,-1-1 0,1 1 0,0-1-1,0 1 1,0 0 0,0-1-1,0 3 1372,33 2-996,12 4-244,-41-7-155,-3-2 16,0-1 1,0 1-1,1-1 1,-1 1-1,0-1 0,1 1 1,-1-1-1,0 1 0,1-1 1,-1 0-1,1 1 0,-1-1 1,1 0-1,-1 1 0,1-1 1,-1 0-1,1 1 0,-1-1 1,1 0-1,-1 0 0,1 0 1,-1 0-1,1 0 1,0 1-1,0-1 0,10 7 73,-10-7-56,9 15-51,-6-12-1,-3-3 35,-1 0 0,0 0 0,1 0 0,-1 0 0,0 0-1,0 0 1,1 1 0,-1-1 0,0 0 0,1 0 0,-1 0 0,0 0 0,0 1 0,1-1 0,-1 0 0,0 0 0,0 1 0,1-1-1,-1 0 1,0 0 0,0 1 0,0-1 0,0 0 0,1 1 0,-1-1 0,0 0 0,0 1 0,0-1 0,0 0 0,0 1 0,0 0-11,21 17-347,-16-7 329,-4-11 27,-1 1 0,0 0 0,0-1 0,0 1 0,0 0 0,1 0 0,-1-1 1,0 1-1,0 0 0,1-1 0,-1 1 0,1-1 0,-1 1 0,1 0 0,-1-1 1,1 1-1,-1-1 0,1 1 0,-1-1 0,1 0 0,-1 1 0,1-1 0,1 1 0,12 10-24,-2-2 14,-7-6 3,0 1 0,0 0 1,0 1-1,-1-1 0,6 8 1,-9-10 238,-4-11-1654,3 8 1106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8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1277 7138,'23'-18'482,"0"0"0,2 2 1,0 1-1,0 1 1,38-14-1,143-41-571,251-33 941,-354 83-527,410-74 817,328-70-315,-15-51-311,227-50 81,239 57-305,-1224 198-285,24-4 33,168-2-1,-244 19-143,-16-4 94,0 0 1,0 1-1,0-1 1,0 0-1,0 0 1,0 1-1,0-1 1,0 0-1,0 1 1,0-1-1,0 0 1,0 0-1,0 1 1,-1-1-1,1 0 1,0 0-1,0 0 0,0 1 1,0-1-1,0 0 1,-1 0-1,1 1 1,0-1-1,0 0 1,0 0-1,-1 0 1,1 0-1,0 0 1,0 1-1,0-1 1,-1 0-1,1 0 1,-32 15-407,5-6 172,-1-1 1,1-1-1,-32 3 1,-87 3-1024,-53 8-2203,122-2 2525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24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223 275 368,'0'-1'872,"0"1"-742,0-1 0,0 1-1,-1-1 1,1 1-1,0-1 1,0 0 0,0 1-1,0-1 1,0 1 0,0-1-1,0 1 1,0-1-1,1 0 1,-1 1 0,0-1-1,0 1 1,0-1-1,1 0 1,2-1-84,-1 0 0,1 0-1,0 0 1,0 0 0,0 0 0,0 1 0,4-2 0,-2 1-21,5-2 6,0 0 0,1 0 0,0 1 0,18-2 0,48-2 353,-29 3-82,66-3 127,1 5 1,115 13-1,-164-7-371,-1-4 0,92-10-1,-107 4 236,-1-3 0,0-3 0,83-30 0,-113 36-156,-12 4-23,0 0 0,-1-1-1,1 0 1,-1 0-1,9-6 1,-15 9-105,0 0 1,0 0 0,0 0-1,1-1 1,-1 1 0,0 0-1,0 0 1,0 0-1,0-1 1,0 1 0,0 0-1,0 0 1,0-1-1,0 1 1,0 0 0,0 0-1,0-1 1,0 1-1,0 0 1,0 0 0,0 0-1,0-1 1,0 1 0,0 0-1,0 0 1,0-1-1,0 1 1,0 0 0,0 0-1,-1 0 1,1-1-1,0 1 1,0 0 0,0 0-1,0 0 1,0 0-1,-1-1 1,1 1 0,0 0-1,0 0 1,0 0 0,-1 0-1,1 0 1,0 0-1,-1-1 1,-10-4 153,-4 1-112,0 2 0,0 0 0,-1 0 0,-17 2-1,-62 6-121,76-4 81,-502 39-56,60 8 70,345-33-18,77-10-10,-1 2 0,-54 20 1,88-26 3,33-3 45,128-20 40,-61 6-58,256-45 18,-182 29-28,192-25 1,-83 12-2,-235 37-16,76-4 0,-114 11 0,15 0 0,-19 0 0,1 0 0,0 0 0,-1 1 0,1-1 0,-1 0 0,1 0 0,0 0 0,-1 0 0,1 0 0,-1 1 0,1-1 0,-1 0 0,1 0 0,-1 1 0,1-1 0,-1 1 0,1-1 0,-1 0 0,1 1 0,-1-1 0,0 1 0,1 0 0,-1-1 0,0 0 1,0 1-1,0-1 0,-1 0 0,1 0 0,0 0 0,0 1 0,0-1 1,0 0-1,-1 0 0,1 0 0,0 1 0,0-1 0,-1 0 0,1 0 0,0 0 1,0 0-1,-1 0 0,1 0 0,0 0 0,0 1 0,-1-1 0,1 0 0,0 0 1,0 0-1,-1 0 0,1 0 0,0 0 0,0 0 0,-1 0 0,1-1 1,-18 2 7,7-1-2,-208 14 37,69 10-41,58-8-2,-133 17 0,-333 57 0,430-65 5,-117 27 6,230-49-3,11-2-2,6-2-1,21-4 10,1 1 1,30-3-1,-25 4-13,57-6 11,281-43 17,-20-2-11,-203 35-17,6-11 11,-54 9 1,-57 16-10,-27 4 4,-1-1-1,0 0 1,20-6-1,-25 6-1,-5 1-5,0 0 0,0 1 0,1-1-1,-1 1 1,0-1 0,1 1-1,-1 0 1,1-1 0,-1 1 0,1 0-1,-1 0 1,0 0 0,3 0-1,-4 2 1,-3-1-1,-8 0-3,-20-1-15,0 1 0,-53 9-1,54-6 15,-243 37-15,96-13 19,-228 50 0,219-39 0,153-32-4,1 2 0,0 1 0,-52 24 0,80-33 7,-3 1 5,7-2-8,0 0 0,0 0 0,1 0 1,-1 0-1,0 0 0,0 0 0,0 0 0,0 0 0,0 0 0,0 1 0,0-1 1,0 0-1,0 0 0,0 0 0,0 0 0,0 0 0,0 0 0,0 0 0,0 0 1,0 0-1,0 0 0,0 0 0,0 0 0,0 0 0,0 0 0,0 0 0,0 0 0,0 0 1,0 0-1,0 0 0,0 0 0,0 1 0,0-1 0,0 0 0,0 0 0,0 0 1,0 0-1,0 0 0,0 0 0,0 0 0,0 0 0,0 0 0,0 0 0,0 0 1,0 0-1,0 0 0,0 0 0,0 0 0,0 0 0,0 0 0,0 0 0,0 0 0,0 0 1,0 0-1,0 1 0,0-1 0,0 0 0,-1 0 0,1 0 0,0 0 0,0 0 1,0 0-1,0 0 0,0 0 0,0 0 0,2 0 6,1-1 0,-1 1 0,1 0 0,-1-1 0,0 1 0,1-1 0,-1 0 0,4-1 0,4-2 4,39-6 28,67-6 0,-50 9-23,480-99 35,-485 92-43,1 3-1,77-3 0,-126 13-2,-8 1-7,0 0 0,1-1-1,-1 1 1,0-1 0,0 0 0,9-3-1,-14 3 4,0 1-1,0 0 1,0 0-1,0 0 0,-1 0 1,1 0-1,0 0 0,0 0 1,0 0-1,0 0 1,0 0-1,0 0 0,0 0 1,0 0-1,0 0 0,0 0 1,0 0-1,0 0 0,0 0 1,0 0-1,0 0 1,0-1-1,0 1 0,0 0 1,0 0-1,0 0 0,0 0 1,0 0-1,0 0 1,0 0-1,0 0 0,0 0 1,0 0-1,0 0 0,0 0 1,0 0-1,0 0 0,0-1 1,0 1-1,0 0 1,0 0-1,0 0 0,0 0 1,0 0-1,0 0 0,0 0 1,1 0-1,-1 0 0,0 0 1,0 0-1,0 0 1,0 0-1,0 0 0,0 0 1,0 0-1,0 0 0,0 0 1,0 0-1,0 0 1,0 0-1,-9-2-23,-16 3-7,-34 12-4,-41 6 6,50-11 27,-235 40 1,47 8 15,210-47-12,21-6 4,1-1-1,-1 0 0,-1 0 1,1-1-1,-8 1 0,44-14 59,0 4-55,35-5 0,0 0 3,450-91 20,-393 91-19,-36 6-7,-57 6-6,-28 1 0,0 0 0,1 0 0,-1 0 0,0-1 0,0 1 0,0 0 0,0 0 0,0 0 0,0 0 0,1 0 0,-1 0 0,0 0 0,0 0 0,0 0 0,0 0 0,0 0 0,0 0 0,0 0 0,1-1 0,-1 1 0,0 0 0,0 0 1,0 0-1,0 0 0,0 0 0,0 0 0,0 0 0,0-1 0,0 1 0,0 0 0,0 0 0,0 0 0,0 0 0,0 0 0,0 0 0,0-1 0,0 1 0,0 0 0,0 0 0,0 0 0,0 0 0,0 0 0,0-1 0,0 1 0,0 0 0,0 0 1,0 0-1,0 0 0,0 0 0,0 0 0,-1 0 0,1 0 0,0-1 0,0 1 0,0 0 0,0 0 0,0 0 0,0 0 0,0 0 0,-1 0 0,1 0 0,-12 0 12,0 1-10,-241 24 11,38 25-28,177-39 9,-69 23-636,38-6-2974,53-22 1369,3-2-1117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19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13 948 4721,'-12'64'2175,"12"-63"-2114,0 0-1,0-1 1,-1 1-1,1 0 0,0-1 1,0 1-1,0 0 1,0-1-1,1 1 1,-1-1-1,0 1 1,0 0-1,0-1 1,0 1-1,1-1 1,-1 1-1,0 0 0,1-1 1,-1 1-1,0-1 1,1 1-1,-1-1 1,1 1-1,-1-1 1,0 0-1,1 1 1,-1-1-1,1 1 1,0-1-1,0 1 0,17 0 15,-13-2 14,74 2 41,0-4-1,103-16 1,-174 18-122,172-27 430,225-66-1,167-83 892,-412 125-924,463-122 695,7 31-468,-394 90-466,-210 48-154,631-137 187,2 29-136,-616 107-59,140-14 8,-161 19-32,0 1 0,0 1 0,0 1-1,0 1 1,-1 1 0,26 7 0,-54-12-90,-1-1-1,1 1 1,0 0 0,-1 1 0,1 0-1,0 0 1,-13 2 0,-13 0-434,27-1 310,-1-1-1,1 1 0,-1 0 0,-7 3 1,-1 0 208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24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13 225 6449,'-2'-1'738,"-8"-6"1441,10 7-2177,0 0-1,0 0 1,-1-1 0,1 1 0,0 0-1,0 0 1,0-1 0,0 1 0,0 0-1,0 0 1,0-1 0,0 1 0,0 0-1,0 0 1,0-1 0,0 1 0,1 0-1,-1 0 1,0-1 0,0 1-1,0 0 1,0 0 0,0 0 0,0-1-1,1 1 1,-1 0 0,0 0 0,0 0-1,0-1 1,0 1 0,1 0 0,-1 0-1,0 0 1,0 0 0,1 0 0,-1-1-1,0 1 1,0 0 0,1 0 0,-1 0-1,0 0 1,0 0 0,1 0 0,-1 0-1,0 0 1,0 0 0,1 0 0,-1 0-1,0 0 1,0 0 0,1 0 0,210-65-74,-113 33 222,111-32 891,-158 51-713,1 2 0,62-5 0,-36 11-433,0 2 1,79 9-1,-155-6 69,1 0 0,-1 0-1,0 1 1,0-1 0,0 1-1,0-1 1,0 1-1,1-1 1,-1 1 0,0 0-1,-1 0 1,1 0 0,2 2-1,-4-3 28,1 1-1,-1-1 1,0 0-1,0 1 0,0-1 1,0 1-1,0-1 1,0 1-1,0-1 1,0 1-1,0-1 1,0 0-1,0 1 0,0-1 1,0 1-1,0-1 1,0 1-1,-1-1 1,1 1-1,0-1 0,0 0 1,0 1-1,-1-1 1,1 0-1,0 1 1,-1-1-1,1 0 1,0 1-1,-1-1 0,1 0 1,0 1-1,-1-1 1,1 0-1,0 0 1,-1 1-1,-8 5-16,0-1 0,0 0 0,-15 5-1,23-9 35,-77 31 129,36-17-114,1 2-1,0 3 0,2 0 1,-44 32-1,75-46-71,1 0 1,-1 0 0,1 1-1,1 0 1,-9 12-1,14-18 28,-1 1 0,1 0 1,0 0-1,0 0 0,0 0 0,0 0 0,0 0 0,0 0 1,1 0-1,-1 0 0,1 0 0,0 1 0,-1-1 0,1 0 0,0 0 1,0 0-1,0 1 0,1-1 0,-1 0 0,0 0 0,1 0 1,-1 0-1,1 0 0,0 1 0,0-1 0,0 0 0,0-1 0,0 1 1,2 3-1,4 1-7,1 1 0,0-1 0,0 0 0,0-1-1,1 0 1,0 0 0,-1-1 0,2 0 0,-1-1 0,12 4 0,-1-1 17,55 20 81,74 28 142,-132-46-174,0 1 0,0 0-1,-1 1 1,0 1 0,0 0 0,14 15-1,-25-21-27,0 0 0,-1 0-1,1 1 1,-1-1-1,-1 1 1,1 0-1,-1 0 1,0 0 0,0 0-1,-1 1 1,0-1-1,0 1 1,2 11 0,-4-8-8,1-1 0,-2 0 0,1 0 0,-1 1 0,0-1 0,-1 0 0,0 0 0,-1 0 1,-3 10-1,-5 3-2,0 1 0,-1-1-1,-2-1 1,0-1 0,-1 0 0,-27 28 0,19-24 66,-2-2 0,-1 0 0,0-2 0,-2-1 0,0-1 0,-1-1 0,-47 19 0,25-16 36,0-3 1,-2-2-1,-97 16 1,122-27-134,-43 1 0,61-5-36,0-1 0,-1 0 0,1 0 1,0-1-1,0 0 0,0-1 0,-16-7 1,-20-17-156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24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12 8250,'-7'-11'2973,"6"11"-3228,4 11-409,24 48 263,-21-48 378,0 1 1,-1 0 0,0 0-1,-1 0 1,4 20 0,-6-13 105,0 1 1,-1-1 0,-1 0-1,-1 1 1,0-1 0,-8 32-1,4-21 85,-2 48 0,7-74-199,0 0 1,0 1-1,1-1 0,-1 0 0,1 0 1,0 0-1,2 6 0,-2-9 7,-1 0-1,1 0 1,-1-1-1,1 1 1,-1 0-1,1 0 1,-1-1-1,1 1 1,0-1-1,-1 1 1,1 0 0,0-1-1,0 1 1,-1-1-1,1 0 1,0 1-1,0-1 1,0 0-1,0 1 1,-1-1 0,1 0-1,0 0 1,0 0-1,0 0 1,0 0-1,0 0 1,0 0-1,0 0 1,-1 0 0,1 0-1,0 0 1,0-1-1,0 1 1,0 0-1,0 0 1,1-2-1,26-13-376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9018,'-3'7'2924,"5"8"-2892,-2-9 170,3 57-115,-4 0 0,-2 0 0,-15 83 0,3-55-169,5 1 0,3 0 0,7 102 0,0-183 46,1-1 1,0 1-1,1-1 0,1 0 1,-1 0-1,8 17 0,-9-24 31,1-1-1,-1 1 1,0-1-1,1 0 1,0 1-1,0-1 1,0 0-1,0 0 1,0 0-1,0 0 1,0-1-1,0 1 1,1-1-1,-1 1 1,1-1-1,-1 0 1,1 0-1,-1 0 1,1 0-1,0 0 1,-1-1-1,1 1 1,0-1-1,0 0 1,0 1-1,-1-1 1,1-1-1,0 1 1,4-1-1,11-3 68,0 0 0,-1-1-1,1-1 1,-1-1 0,-1 0 0,21-13 0,-9 3-7,-1-1 1,41-35 0,-59 45-76,-1 0 0,0-1-1,0 0 1,-1 0 0,0-1-1,0 0 1,-1 0 0,-1 0-1,9-23 1,-9 16 52,-1-1 0,0 1 0,-1-1-1,-1 0 1,0-32 0,-3 39 55,1-21 226,2 23 24,1 12 199,11 29-508,-1 0 0,-2 1 0,-1 0 0,-1 1 0,4 41 0,0 6-24,4 0 1,35 99 0,-32-123-624,4 0 1,2-2 0,58 92-1,-40-82-65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0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572 51 7986,'-2'-3'343,"1"0"0,-1-1 1,1 1-1,-1 0 0,0 0 0,0 0 1,-1 0-1,1 1 0,-4-4 1,3 4-282,0 0 1,0 0-1,0 0 0,0 0 1,0 1-1,0 0 1,-1 0-1,1 0 1,0 0-1,-1 0 1,1 0-1,-1 1 1,-4-1-1,-6 2-194,1 1 0,-1 0 0,1 0 0,0 1 0,-17 6 0,-14 7 178,0 2 1,0 1-1,2 3 0,1 1 1,0 2-1,2 2 1,-44 38-1,80-63 4,1 0 1,0 1-1,-1-1 1,1 0-1,0 1 0,0-1 1,0 1-1,1 0 1,-3 4-1,4-6-26,-1 0 0,1 1 0,0-1 0,0 0 0,0 0 1,0 0-1,0 0 0,0 1 0,1-1 0,-1 0 0,0 0 0,1 0 0,-1 0 0,0 1 0,1-1 0,-1 0 1,1 0-1,0 0 0,-1 0 0,1 0 0,0 0 0,0-1 0,-1 1 0,1 0 0,0 0 0,0 0 0,0-1 1,0 1-1,0-1 0,2 2 0,12 7 137,0 0 0,1-1 0,0-1 1,31 10-1,79 14 115,-64-16-201,41 8-19,60 16-105,-130-29 5,0 1 1,53 26-1,-74-31 36,-1 1 0,1 0 0,-1 0 0,-1 1-1,0 1 1,0 0 0,0 0 0,-1 1-1,-1 0 1,0 0 0,0 1 0,-1 0 0,0 0-1,-1 1 1,0 0 0,-1 0 0,0 1 0,-1-1-1,-1 1 1,0 0 0,0 0 0,-1 0 0,-1 0-1,0 0 1,-1 0 0,-1 1 0,0-1-1,0 0 1,-1 0 0,-1 0 0,-7 21 0,1-11-96,0 0 1,-2-1 0,0 0-1,-2-1 1,-18 24-1,20-30-350,-1 0 0,-1-1 0,-1-1-1,0 0 1,0-1 0,-1-1 0,-22 14-1,17-15-215,-33 11-1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0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0 429 9170,'13'-3'3313,"34"-4"-2753,22-6-224,33-14-152,17-8-96,17-9-136,2-10-72,4-1-208,-8 1-16,-15 2-64,-9 13-80,-22 12-177,-18 11-175,-30 14 504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1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8770,'65'84'5993,"-59"-84"-5201,-5 13-1224,42 95 8,-50-24-32,-7 25 8,-8 0-32,2-9 128,4-12-48,8-22-24,6-9-129,8-23-511,3-15 664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609 6 9954,'2'-1'4033,"-11"-4"-3332,2 6-669,1 0 0,-1 0-1,1 0 1,-1 1 0,1 0-1,0 1 1,-1-1 0,1 1-1,1 0 1,-1 1 0,0-1-1,1 1 1,-8 7 0,-2 3-37,0 0 0,1 1 0,-15 20 1,8-4 74,0 1 1,3 0 0,0 2-1,2 0 1,-14 46 0,11-22 165,4 1 0,-13 94 0,22-100-139,2 1 1,5 96 0,2-116-105,2 0 1,1 0 0,1 0-1,2-1 1,19 46 0,-22-65 2,0-1 0,1 0 0,1-1 0,0 0 0,0 0 0,19 19 0,-19-23 18,0-1 0,1 0 1,0 0-1,0-1 1,1-1-1,-1 1 0,1-1 1,0-1-1,17 5 1,-10-4 68,1-2 0,0 0 0,-1-1 0,1-1 0,0 0 0,0-2 0,0 0 0,0-1 0,19-4 1,-16 1 75,0 0 1,-1-2-1,0 0 1,0-2-1,0 0 1,-1-1-1,22-15 1,-34 20-116,0 0-1,-1-1 1,0 1 0,1-1 0,-2-1 0,1 1 0,-1-1 0,0 0 0,0 0 0,-1 0 0,4-10-1,-6 12-43,0-1 0,0 1-1,-1-1 1,0 0-1,0 0 1,0 0-1,-1 1 1,0-1-1,0 0 1,-1 0 0,1 0-1,-1 0 1,-1 1-1,1-1 1,-1 0-1,0 1 1,-3-6-1,-2-3-48,-1 1 1,0 0-1,-1 1 0,0 0 0,-1 1 0,-1-1 0,0 2 0,0 0 0,-1 0 0,0 1 0,-1 0 0,0 1 0,-20-9 0,-4 0-200,-2 1 1,0 2-1,-73-16 0,68 21-193,0 2-1,0 1 1,-1 3 0,1 1-1,-1 2 1,0 3 0,1 1 0,-55 13-1,23 7-222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1 4161,'-8'37'1591,"8"-37"-1546,0 0-1,0 1 1,0-1 0,0 0 0,0 0 0,-1 1-1,1-1 1,0 0 0,0 0 0,0 1-1,-1-1 1,1 0 0,0 0 0,0 0 0,-1 1-1,1-1 1,0 0 0,0 0 0,-1 0-1,1 0 1,0 1 0,-1-1 0,1 0-1,0 0 1,-1 0 0,1 0 0,0 0 0,0 0-1,-1 0 1,1 0 0,0 0 0,-1 0-1,1 0 1,0 0 0,-1 0 0,1 0 0,0-1-1,-1 1 1,1 0 0,0 0 0,0 0-1,-1 0 1,1 0 0,0-1 0,0 1 0,-1 0-1,1-1 1,-17-12 1256,10 8-1170,0 2-117,-1 1 0,0 0 0,-1 0 0,-12 0-1,7 0-2,5 1-12,0 1 0,1 0 0,-1 0 0,0 1 0,0 0 1,1 1-1,-1 0 0,1 0 0,-1 1 0,1 0 0,0 0 1,0 1-1,-10 6 0,7-4 33,4-4-35,1 2 0,-1-1 0,1 1 0,0 0 0,0 0 0,1 0 0,-1 1-1,1 0 1,0 0 0,0 1 0,1-1 0,-1 1 0,1 0 0,-6 13 0,10-18 5,-1 1 0,1-1 0,0 1 0,0 0 0,0-1 0,0 1-1,0 0 1,0-1 0,1 1 0,-1-1 0,0 1 0,1-1 0,-1 1 0,1 0-1,0-1 1,-1 0 0,1 1 0,0-1 0,0 1 0,0-1 0,0 0 0,0 0-1,0 0 1,0 1 0,1-1 0,-1 0 0,3 1 0,4 4 49,1 0 0,1-1 1,9 5-1,-11-6-18,241 100 521,-174-77-500,-2 3-1,106 60 1,-161-79-44,-1 1-1,0 1 1,0 0 0,24 26 0,-37-35-6,0 1 0,0 0 1,-1-1-1,1 1 0,-1 0 0,0 0 1,-1 1-1,1-1 0,-1 1 0,0-1 1,-1 1-1,1 0 0,-1 0 0,0-1 1,0 1-1,-1 0 0,0 0 1,0 0-1,0 0 0,-1 0 0,-2 8 1,-1-2 6,0-1 0,-1 1 1,-1-1-1,0 0 1,0-1-1,-1 1 1,0-1-1,-1-1 0,-12 12 1,-11 10 51,-45 31 1,72-59-61,-40 33 7,-2-3 0,-53 29 0,83-53-97,0-1 0,-1-1 0,0 0 0,0-2 0,-1 1 0,0-2 1,0-1-1,0 0 0,0-1 0,-28-1 0,-23-7-213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4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7482,'56'-23'2632,"37"6"-2368,21-1-88,22 0-112,6 0-112,0-5-240,-7-4-232,-8-9 304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29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1366 4258,'0'1'44,"0"-1"0,0 0-1,0 0 1,0 0 0,0 0 0,-1 0 0,1 0-1,0 0 1,0 0 0,0 0 0,0 0 0,0 0-1,0 0 1,0 0 0,0 0 0,0 0 0,0 0-1,-1 0 1,1 0 0,0 0 0,0 0 0,0 0-1,0 0 1,0 0 0,0 0 0,0 0 0,0 0-1,0 0 1,-1 0 0,1 0 0,0 0 0,0 0-1,0 0 1,0 0 0,0 0 0,0 0 0,0 0-1,0-1 1,0 1 0,0 0 0,0 0 0,0 0-1,0 0 1,0 0 0,0 0 0,0 0 0,-1 0-1,1 0 1,0 0 0,0 0 0,0-1 0,0 1-1,0 0 1,0 0 0,0 0 0,0 0 0,5-7 1291,10-8-637,16-7-675,55-41 357,-44 29 331,64-38 1,-39 29-41,153-92 1049,-86 56-1033,79-40 99,-70 42-396,307-146 437,-71 38-576,-43 9-204,-192 107-2594,-126 60 1699,-8 5-96,0 0 0,-1-1 0,14-9 1,-17 5-3128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25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610 15 448,'1'-7'1261,"-1"0"-46,-8 13 1150,-3 4-2394,-15 19 1,11-5 16,7-12 11,-14 18 0,-24 25 2,-13 16 8,-80 73 0,111-122 211,-1-1 0,-58 32 0,49-31 577,-43 32 0,80-53-794,0-1 0,0 1 0,0 0 0,0 0 0,0-1 0,1 1 0,-1 0 0,0 0 0,0 0 0,1 0 0,-1 0 0,1 0 0,-1 0 0,1 0 0,-1 0 0,1 1 0,0-1 0,-1 2 0,1-2 1,0 0-1,0 0 1,1 0-1,-1 0 1,0 0-1,0 0 1,1-1-1,-1 1 1,1 0-1,-1 0 1,1 0-1,-1 0 1,1-1-1,0 1 1,-1 0-1,1-1 1,0 1 0,0 0-1,5 3 13,-1-1 1,0 0-1,1 0 0,0-1 1,8 3-1,364 152 147,-315-125-159,38 18 10,-51-31 131,1-1 0,0-3-1,94 14 1,-140-28-40,1 0 1,-1-1-1,1 0 0,-1 0 0,1-1 1,0 1-1,6-3 0,-11 3-33,0-1-1,0 1 1,0 0-1,0-1 1,0 1-1,0 0 1,0-1-1,0 0 1,0 1-1,0-1 1,0 1-1,0-1 1,-1 0-1,1 0 1,0 0-1,0 1 1,-1-1-1,1 0 1,-1 0-1,1 0 1,-1 0-1,1 0 1,-1 0-1,0 0 1,1 0-1,-1 0 1,0 0-1,0 0 1,0 0-1,1 0 1,-1 0-1,0 0 1,-1-1-1,1 1 1,0 0-1,0 0 1,0 0-1,-1 0 1,1 0-1,0 0 1,-1 0-1,0-2 1,-28-64 963,4-1 1,3-1 0,-16-81 0,35 128-1026,-18-109-13,19 107-10,1 0 0,1-1 0,4-34 0,-3 53 233,0 3-495,-1 0-1,1 0 1,-1 0-1,0-1 1,0 1-1,-1-5 1,1 7 173,0 1 0,0-1 0,0 1 0,-1 0 0,1-1 0,0 1 0,0-1-1,0 1 1,-1 0 0,1-1 0,0 1 0,0 0 0,-1-1 0,1 1 0,0 0 0,-1 0 0,1-1 0,0 1 0,-1 0 0,1 0 0,0 0 0,-2-1 0,1 1-108,0 0 0,0 0 0,0 0 0,0 0 0,0 0 0,0 0 0,0 0-1,0 1 1,0-1 0,0 0 0,0 1 0,0-1 0,-1 1 0,-19 12-3746,-2 3-1580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5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8098,'19'2'2752,"8"8"-2624,8 18-112,-5 8-24,-3 21-232,-6 4-104,-3 3-80,-4-2 0,-4-9 184,0-2 128,-10-3 136,1 0 32,-2 2 24,-3 3-32,-4-5-56,0-2-112,-4-15-624,0-17 520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5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1110 1 9722,'78'25'2903,"-77"-25"-2873,-1 0 0,0 0 0,1 0 0,-1 0 0,1 0 0,-1 0 0,0 0 0,1 0 0,-1 0 0,1 0 0,-1 1 0,0-1 0,1 0 0,-1 0 0,0 0 0,1 1 0,-1-1 0,0 0 0,1 0 0,-1 1 0,0-1 0,0 0 0,1 0 0,-1 1 0,0-1 0,0 1 0,1-1 0,-1 0 0,0 1 0,0-1 0,0 0 0,0 1 0,0-1 0,0 1 0,-8 7-259,5-5 263,-180 196-1918,148-154 1429,2 1-1,-49 89 1,52-77 318,3 1-1,2 1 0,4 1 1,-16 67-1,34-114 133,1 0 1,0 1-1,1-1 1,0 0-1,2 20 1,0-29 21,0-1 1,0 1-1,0 0 1,0-1-1,1 1 1,0-1 0,0 1-1,0-1 1,0 0-1,1 0 1,-1 0 0,1 0-1,0-1 1,0 1-1,1-1 1,-1 1 0,1-1-1,5 4 1,2-1 74,0 0 1,1-1-1,0 0 1,-1-1 0,2 0-1,-1-1 1,0 0-1,1-1 1,-1 0-1,1-1 1,23-1-1,-6-2 100,0-1 1,0-2-1,54-15 0,-59 13-14,44-19 0,-64 24-135,0-1-1,1 1 1,-2-1 0,1 0-1,0-1 1,-1 1 0,1-1-1,-1 0 1,0 0 0,0 0-1,0 0 1,-1-1 0,0 1-1,6-11 1,-8 12-21,0-1-1,-1 0 1,1 0-1,-1 1 1,1-1-1,-1 0 1,-1 0 0,1 1-1,0-1 1,-1 0-1,0 0 1,0 1-1,0-1 1,0 0 0,0 1-1,-1-1 1,0 1-1,0 0 1,-3-6-1,-5-4-30,-1-1-1,0 2 1,-13-13-1,-7-5-132,-1 1 0,-1 2-1,-2 1 1,-44-25 0,58 39 17,0 2 1,0 1-1,-1 0 1,0 2-1,0 1 1,-1 0-1,0 2 1,0 0 0,-36 0-1,17 5-84,1 2 0,-1 2 0,1 1 0,1 3-1,-65 21 1,49-9-41,1 2 0,0 2 0,-65 42 0,-6 24 10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6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8730,'90'11'3191,"43"19"-3358,-86-18 444,354 75-148,-280-67-290,170 5 1,129-39-217,1-30 281,307-15 975,-638 60-697,0 4 0,0 3 0,-1 5 0,0 4 0,135 43 1,-86-11-168,-55-19-306,139 33 0,-214-61 215,-1-1 1,1 0 0,-1 0 0,16-1-1,-23 0 64,1 0 0,0-1 0,0 1 1,0 0-1,0 0 0,0 0 0,0 0 0,-1-1 0,1 1 0,0 0 0,0-1 0,0 1 0,0-1 0,-1 1 0,1-1 0,0 1 0,-1-1 0,1 0 0,0 1 0,-1-1 1,1 0-1,-1 1 0,1-1 0,-1 0 0,1 0 0,-1 0 0,0 1 0,1-1 0,-1 0 0,0 0 0,0 0 0,1 0 0,-1 0 0,0 0 0,0 1 0,0-1 0,0 0 1,0 0-1,0 0 0,0 0 0,-1 0 0,1 0 0,0 0 0,0 1 0,-1-1 0,1 0 0,-1 0 0,0-1 0,-2-4 55,0 1 0,0 0 1,0-1-1,-1 1 0,0 1 0,0-1 0,0 1 0,-10-8 0,-26-17 235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6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2127 8074,'-4'0'579,"-16"1"1296,20-1-1868,0 0-1,0 0 0,-1 0 0,1 0 1,0 0-1,0 0 0,-1 0 0,1 0 1,0 0-1,0 0 0,0 0 0,-1 0 1,1 0-1,0 0 0,0 0 0,0 0 1,-1 0-1,1 0 0,0 0 0,0 0 0,0 1 1,0-1-1,-1 0 0,1 0 0,0 0 1,0 0-1,0 1 0,0-1 0,0 0 1,-1 0-1,1 0 0,0 0 0,0 1 1,0-1-1,0 0 0,0 0 0,0 0 0,0 1 1,0-1-1,0 0 0,0 0 0,0 1 1,0-1-1,0 0 0,0 0 0,0 0 1,0 1-1,0-1 0,0 0 0,0 0 1,0 0-1,0 1 0,0-1 0,1 0 0,-1 0 1,0 0-1,0 0 0,0 1 0,0-1 1,0 0-1,1 0 0,-1 0 0,0 0 1,0 0-1,0 1 0,1-1 0,0 1-34,1 0 1,-1 0-1,1 0 0,0 0 0,-1-1 0,1 1 0,0 0 0,0-1 1,0 1-1,-1-1 0,1 0 0,0 0 0,0 1 0,0-1 1,0 0-1,0-1 0,2 1 0,36-9-276,-14-1 208,-1-1 0,47-28-1,45-40 193,-110 74-83,355-275 1140,-133 97-335,408-256 128,27 45-756,297-160-67,-914 528-96,-1-2 1,56-45 0,-101 72-47,0 1 1,0-1 0,0 0-1,0 1 1,0-1 0,-1 0-1,1 0 1,0 0 0,0 0-1,-1 0 1,1 0 0,-1 0-1,1 0 1,0-1 0,-2 2-36,0 0-1,0 0 1,0 0 0,0 0 0,1 0 0,-1 0 0,0 0 0,0 0 0,0 0 0,0 0 0,0 1 0,0-1 0,0 0 0,1 0-1,-1 1 1,0-1 0,-1 2 0,-24 9-337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39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1812 6833,'42'-1'425,"-7"0"255,63-8 1,-81 5-580,0 0-1,0-1 1,0-1-1,-1-1 1,0 0 0,22-13-1,522-269 404,215-30 1568,-273 120-1462,453-275 1040,-728 355-1265,404-149 1,-587 253-392,0 3 1,1 1-1,0 2 0,81-5 1,-98 13-30,-16 1-56,0 0-1,0-1 1,1 0-1,-1-1 1,0-1-1,11-3 1,-23 6 59,0 0 0,0 0 1,0 0-1,0 0 0,0 0 0,0 0 0,0-1 0,0 1 1,0 0-1,0 0 0,0 0 0,0 0 0,0 0 0,-1 0 0,1 0 1,0 0-1,0 0 0,0-1 0,0 1 0,0 0 0,0 0 1,0 0-1,0 0 0,0 0 0,0 0 0,0 0 0,0-1 1,0 1-1,0 0 0,0 0 0,1 0 0,-1 0 0,0 0 1,0 0-1,0 0 0,0 0 0,0 0 0,0-1 0,0 1 1,0 0-1,0 0 0,0 0 0,0 0 0,0 0 0,-15-1-921,-27 5-348,-16 4 523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4:40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1463 3889,'-257'333'-1885,"177"-223"1303,69-94 1022,8-11 187,-1 0 0,1 1 0,-1-1 0,-1 0 1,1-1-1,-6 3 2576,33-37-2298,-16 24-794,0 0 0,0 0 0,1 1 0,-1 0-1,1 1 1,0-1 0,1 1 0,-1 1 0,1 0 0,-1 0 0,1 0 0,0 1 0,0 1 0,0 0 0,18-1 0,43 1 276,-1-2 0,73-15 0,567-149 408,-333 71-433,-249 65-194,1255-316 1753,328-71-779,-386 124-795,879-87 382,-2117 371-717,207-12 27,-282 22-612,0 0 0,20 5 0,-33-7 408,-1 0 0,0 1 0,0 0 0,-1-1 0,1 1 0,0 0 0,0 1 0,-6-2 0,-16-3-272,-162-41-2402,80 23 2073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38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5574 1 5713,'-3'1'153,"0"0"0,0 1 0,0-1 0,0 1 0,1 0 0,-1-1 0,0 1 0,1 1 0,0-1 0,-3 3-1,-3 2-41,-363 340 203,137-121-194,63-69-106,-373 358 34,-561 689 94,405-331 39,624-775-170,-546 725 116,497-655-86,-369 522 113,18 11-44,106-154 63,368-544-173,-149 204-24,142-198-54,1 0 0,-1 0 1,-17 12-1,-14 2-94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39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1211 7626,'1'-11'215,"1"0"1,0 0-1,1 0 1,1 0 0,0 0-1,0 0 1,1 1-1,0 0 1,1 0 0,0 1-1,1-1 1,-1 1-1,12-10 1,13-13-322,1 2-1,40-28 1,-50 41 281,151-122-160,313-230-9,-412 321 38,349-212 697,-386 240-622,1 3-1,1 0 0,78-20 1,-101 33-106,0 1 1,0 1 0,0 0-1,1 1 1,-1 0 0,1 2-1,-1 0 1,0 1-1,1 0 1,-1 1 0,0 1-1,0 1 1,16 7 0,-13-2-18,-1 0 1,-1 1-1,0 2 1,0-1-1,-1 2 1,-1 0-1,23 27 1,-16-14-26,-1 2 0,-2 0 1,29 56-1,-25-34-83,-3 2 0,-2 0 0,-2 1 1,-3 1-1,11 98 0,-14-25-67,-9 182-1,-2-286 192,-1 62 73,-5-1 0,-24 128 0,30-211-78,1 2 40,-1-1 1,0 1-1,0-1 0,0 1 0,-1-1 0,1 0 0,-1 0 0,-2 5 0,3-7-22,0 0 0,0 0 0,0-1 0,-1 1 0,1 0 0,0 0 0,0 0 0,0-1 0,-1 1 0,1-1 0,0 1 0,-1-1 0,1 0 0,0 1 0,-1-1 0,1 0 0,-1 0 0,1 0 0,0 0 0,-1 0 0,1 0 0,-1 0 0,1 0 0,0-1 0,-1 1 0,1-1 0,0 1 0,-1-1 0,1 1 0,0-1 0,0 0 0,-2 0 0,-29-19 155,2 0-1,-57-49 0,72 56-159,-649-616-52,569 523-285,-52-51-457,121 131 503,-2 3 0,0 0 0,-58-35 0,49 40 92,-45-17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0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50 7074,'-4'-5'172,"-1"1"1,0-1 0,1 1 0,-1 1 0,-1-1 0,1 1 0,-1-1-1,1 2 1,-1-1 0,0 1 0,0-1 0,0 2 0,0-1 0,0 1-1,-1 0 1,1 0 0,0 0 0,-1 1 0,1 0 0,-8 1 0,-3 2-157,1 1 1,0 0 0,-1 1-1,2 1 1,-1 0 0,1 2-1,-25 14 1,0 5-62,-55 46 1,35-21 47,2 3 1,3 2-1,2 3 1,3 1-1,-51 82 1,92-129 14,1 0-1,1 0 1,0 0 0,1 1-1,0 0 1,-5 27 0,10-38-8,0 0 0,1 0 0,-1 1 1,1-1-1,0 0 0,1 0 0,-1 1 1,1-1-1,0 0 0,-1 0 0,2 0 1,-1 0-1,1 0 0,-1 0 0,1 0 1,0 0-1,0-1 0,1 1 0,-1-1 1,1 1-1,0-1 0,-1 0 0,2 0 1,-1 0-1,0-1 0,0 1 0,1-1 1,0 0-1,-1 0 0,7 3 0,7 2 42,-1-1-1,1-1 0,0-1 1,0 0-1,34 3 1,97-4 127,-100-3-141,49-1 7,161 5 59,-219-1-98,0 1-1,-1 3 1,0 1 0,59 21-1,-78-22-16,0 2-1,0 0 1,-1 1-1,0 1 1,-1 1 0,-1 0-1,0 1 1,29 30-1,-37-34-7,-1 0-1,0 1 0,0 0 1,-1 0-1,0 0 1,-1 1-1,0-1 0,0 1 1,-2 1-1,1-1 0,-1 0 1,-1 1-1,0 0 1,0-1-1,-1 1 0,-1 0 1,-1 14-1,-1-11 2,-1 0 0,-1 0 0,0 0 0,-1 0 0,0-1 0,-2 0 0,-13 24 0,-3-2 17,-45 52 1,9-19-53,-3-3 0,-2-4 1,-4-1-1,-2-4 0,-97 60 1,139-100-256,-32 13 1,-15-1-48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0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1392 8442,'8'4'161,"-1"0"-1,1-1 1,0 0 0,1 0 0,-1-1-1,0 0 1,1 0 0,-1-1-1,1 0 1,-1-1 0,1 1 0,-1-2-1,1 1 1,0-1 0,-1-1 0,1 1-1,-1-2 1,0 1 0,0-1 0,14-7-1,0-1-179,0-1 0,-1-1 1,-1-1-1,0 0 0,36-36 0,2-8-53,-2-4 0,-2-1 1,-4-3-1,-2-2 0,-4-2 1,-2-2-1,49-119 0,-78 156 222,-1 0 0,-1-1 0,-2 0 0,-2 0 0,5-70 0,-12 91-91,0-1 0,-1 0 1,0 0-1,-1 1 0,-1-1 0,0 1 1,-1 0-1,-1 0 0,-1 0 1,0 0-1,0 1 0,-2 0 0,0 0 1,0 1-1,-1 0 0,-14-14 0,16 19-47,-1 0 0,-1 1 0,1 0-1,-1 1 1,0-1 0,-1 2 0,0-1 0,1 2-1,-2-1 1,1 1 0,0 1 0,-17-4-1,12 4-11,-1 2-1,1 0 1,-1 0-1,1 2 1,-1 0-1,1 0 1,-1 2-1,-16 4 1,0 3-13,0 2 1,0 0-1,1 3 1,1 0-1,0 2 1,1 1-1,-39 33 0,37-26 13,1 2-1,2 1 1,-26 33-1,38-40 6,1 0 0,1 1 0,0 1 0,2 0 0,-16 43 0,19-37-8,1 0 0,1 0-1,2 1 1,1 0 0,1 0-1,2 0 1,0 0 0,3 0-1,0 0 1,2 0 0,1 0-1,10 31 1,-9-39 12,2 0 0,0-1 0,2 0 1,0 0-1,2-1 0,0 0 0,1-1 0,0 0 0,2-1 0,1-1 1,0 0-1,0-2 0,2 1 0,0-2 0,1-1 0,24 14 0,-20-16 67,0-1 0,1-1-1,0-1 1,0-1-1,1-2 1,0 0 0,0-1-1,0-2 1,1 0-1,-1-2 1,0-1 0,1-1-1,47-10 1,-35 3-40,1-1 1,-2-3 0,0 0-1,-1-3 1,0-1 0,-1-1-1,-1-2 1,39-30 0,-53 34-186,-1 0 0,-1-1 0,0-1 0,-1-1 0,-1-1 1,-1 0-1,0-1 0,-2 0 0,0-1 0,15-39 0,6-40-424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40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2581 196 1409,'3'-7'1151,"-2"7"-1074,-1-1 1,1 0-1,-1 1 0,0-1 1,1 0-1,-1 0 0,0 1 1,0-1-1,1 0 0,-1 1 1,0-1-1,0 0 0,0 0 1,0 0-1,0 1 0,0-1 1,0 0-1,0 0 0,0 1 1,0-1-1,-1 0 0,1 0 1,0 1-1,0-1 0,-1 0 1,1 1-1,0-1 0,-1 0 1,1 1-1,-1-1 0,1 1 0,-1-1 1,1 0-1,-1 1 0,0-1 1,-23-26 537,19 23-424,1 0 0,0-1 0,0 1 1,0-1-1,0 0 0,-3-6 0,2 0 141,2 4 137,-1 0 0,0 0 0,-7-10-1,9 14-378,-1 1-1,0-1 1,1 1-1,-1 0 0,0-1 1,0 1-1,0 1 0,-1-1 1,1 0-1,-7-2 0,0 1-82,-1 0-1,1 1 0,-1 1 0,1-1 1,-1 1-1,-11 1 0,-65 8-75,60-4 90,-44 0-1,-177-25 826,206 17-715,-1 1 0,0 3 0,-46 5 0,-128 26-80,158-22-34,-124 29 19,-27 4 9,-171 18 37,328-51-80,1 1 0,0 3 1,1 2-1,-66 29 0,100-36-8,0 2 1,0 0 0,0 0-1,-16 16 1,-57 56-39,48-42 24,31-30 18,0 1-1,1 0 0,0 1 1,1 0-1,-15 24 0,18-25 8,0 0 0,1 0 0,0 0 0,1 1 1,0 0-1,1 0 0,0 0 0,1 0 0,-1 23 0,3-32 5,0-1 0,1 1 0,-1-1 1,1 1-1,-1-1 0,1 1 0,0-1 0,0 0 1,0 1-1,0-1 0,1 0 0,-1 0 0,0 0 0,1 0 1,0 0-1,-1 0 0,1 0 0,0 0 0,0-1 1,0 1-1,0-1 0,0 0 0,5 3 0,3 1 51,1-1 0,0 0 0,22 5 0,-16-5-26,78 18 147,129 13 1,-152-26-148,-47-6-27,324 40 86,2-22-17,107-39 64,91-89 521,-311 35 24,-201 59-551,25-10 261,-2-3 0,102-60 0,-148 78-288,-1 0 1,0-1 0,0 0 0,-1-1 0,0-1 0,14-16-1,-22 22-70,0 0-1,-1-1 0,1 1 1,-1-1-1,0 1 0,-1-1 0,0 0 1,0 0-1,0-1 0,0 1 0,-1 0 1,0 0-1,0-1 0,-1 1 1,0 0-1,0-1 0,-1 1 0,-1-10 1,0 8-27,-1-1 1,0 1 0,0 0-1,-1 0 1,0 1 0,0-1 0,-1 1-1,0 0 1,0 0 0,-1 0-1,0 1 1,0-1 0,-8-5-1,-9-6-37,0 1 0,-40-23 0,15 15-8,-1 2-1,-1 2 1,-1 2-1,-1 2 1,-1 3 0,-94-13-1,19 13-97,-218 5 1,-142 53-4194,255-16-1776,119-19-497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1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0 730 6913,'10'9'589,"0"-1"-1,1 0 1,0 0-1,0-1 1,0-1-1,19 8 1,81 25-158,-58-21-51,-5-1-241,85 42 0,-119-51-138,0 0 0,0 1 1,-1 0-1,-1 1 0,1 1 0,-2 0 1,1 1-1,-1 0 0,-1 0 1,9 16-1,-14-20-4,-2 0 0,1 0 0,-1 1-1,0-1 1,-1 1 0,0-1 0,0 1 0,-1 0 0,0 0-1,-1 0 1,1 0 0,-2 0 0,-1 10 0,-2-6 476,1-22 611,-1-23 228,5-16-911,2 0 1,17-86-1,-2 17-543,0-82-485,-10 93 145,4 1 0,26-106 0,-31 186 182,0 0 0,2 1 0,1 0 0,1 0 0,17-27 1,-27 50 201,-1 0-1,1 0 1,0 0 0,0 0 0,0 0 0,-1 0 0,1 0 0,0 0 0,0 1 0,0-1 0,0 0 0,1 1 0,-1-1 0,0 1 0,0-1 0,0 1 0,0 0 0,0-1 0,1 1 0,1 0-1,10 1-486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2324 6865,'4'-4'150,"0"1"0,0 0 0,0 0 0,0 0 0,0 1 0,1-1 0,0 1 0,-1 0 0,1 0 0,0 1 0,0-1 0,0 1 0,0 0 0,0 0 0,0 1 0,0 0 0,0 0 0,0 0 0,0 0 0,0 1 0,0 0 0,0 0 0,0 0 0,0 0 0,-1 1 0,8 3 0,6 4-150,-1 1-1,0 1 1,0 1 0,-1 0-1,20 20 1,24 22 31,269 229 107,-316-272-60,0-1-10,0 0 0,16 8 0,-25-16 11,-1-1-1,0 1 1,1-1 0,0 1-1,-1-1 1,1 0-1,0 0 1,-1-1-1,1 1 1,0-1-1,0 0 1,0 0 0,-1 0-1,5-1 1,-6 1 21,1-1 1,-1 0 0,0 0-1,0 0 1,0 0-1,0 0 1,0-1 0,0 1-1,0 0 1,0-1-1,0 0 1,-1 1 0,1-1-1,-1 0 1,1 0 0,-1 0-1,0 0 1,0 0-1,1 0 1,0-3 0,1-5 262,1 0 1,-2 0-1,3-14 0,-5 21-302,9-56 369,-3-1-1,-2 0 0,-7-89 1,-35-180-811,32 279 356,-4-24-503,0-131-1,11 175 355,1 0 1,2 0 0,0 1-1,2-1 1,1 1 0,2 0-1,15-33 1,-20 52 68,1 1 0,0 0 0,0 1 0,1 0 0,9-11 0,-14 18 60,0-1 0,0 1 0,0 0 0,0 0 0,0 0 0,0-1 0,1 1 0,-1 1 0,0-1 0,1 0 0,-1 0 0,1 0 0,-1 1 0,1-1 0,-1 1 0,1-1 0,0 1 0,-1 0 0,1-1 0,-1 1 0,1 0 0,0 0 0,-1 0 0,1 0 0,-1 1 0,1-1 1,0 0-1,-1 1 0,1-1 0,-1 1 0,1-1 0,-1 1 0,1 0 0,-1-1 0,1 1 0,-1 0 0,0 0 0,0 0 0,1 0 0,0 2 0,2 1-86,-1 1 0,0-1 0,1 1 0,-2 0 0,1 0 1,-1 0-1,0 0 0,0 0 0,0 0 0,1 7 0,1 8-298,2 30 0,-4-26 86,2 25-233,-3-29 342,1 0 0,1 0 0,0 0 0,8 23-1,-8-38 269,-1 0-1,1 1 0,0-1 1,0-1-1,1 1 0,-1 0 0,1-1 1,0 0-1,1 1 0,-1-2 1,1 1-1,-1 0 0,1-1 0,0 0 1,10 4-1,7 3 236,1-1 0,35 9 0,-32-11-160,28 8 26,0-3 1,1-2 0,82 5 0,-93-14-60,1-1 1,-1-2 0,1-2 0,79-18 0,-115 19 67,0 0 0,1 0 1,-1-1-1,0 0 0,-1-1 1,1 0-1,-1 0 0,0-1 1,0 0-1,-1 0 0,0-1 1,0 0-1,0 0 0,-1-1 1,0 0-1,0 0 0,-1 0 1,0-1-1,-1 1 0,0-1 1,0 0-1,-1-1 0,0 1 1,-1-1-1,1 1 0,-2-1 1,0 0-1,0 1 1,-1-13-1,-1-6-54,-1 0 0,-1 0 0,-2 0 0,-1 0 0,-1 0 0,-16-40 0,9 34-54,-1 1 1,-2 0-1,-1 1 1,-36-47-1,36 57 4,0 1 0,-2 1 0,-29-25 0,39 37-41,1 1-1,-2 0 1,1 0-1,-1 1 1,0 1 0,0 0-1,-1 0 1,1 1-1,-1 1 1,-13-3-1,20 5-4,0 1 0,0 0 0,0-1 0,0 2 0,0-1 0,0 0-1,0 1 1,0 0 0,0 0 0,0 1 0,0-1 0,1 1 0,-1 0 0,1 1 0,-6 2 0,5-1-5,-1 0 1,1 1 0,0 0-1,1 0 1,-1 0 0,1 0 0,0 1-1,0 0 1,1-1 0,-4 8-1,0 5-14,0 0-1,2 0 0,0 1 1,1 0-1,0 0 0,2 0 1,-1 21-1,3-15-10,1 0-1,0 0 1,2 0-1,1-1 1,1 1-1,15 42 1,-15-51 16,2-1 0,0 0 0,1-1 0,0 0 0,1 0 0,0 0 0,1-1 0,1-1 0,0 0 0,1 0 0,19 14 0,-12-14 26,-1-1-1,2 0 1,-1-2 0,1-1-1,1 0 1,0-1 0,0-1-1,0-1 1,35 3 0,-26-5 74,1-2 0,0 0 0,-1-3 0,1 0 0,-1-2 1,39-10-1,-48 9 26,-1-2 1,-1 0-1,1-1 1,-1-1 0,0-1-1,-1-1 1,0 0 0,-1-1-1,-1-1 1,1-1-1,-2 0 1,0-1 0,-1-1-1,0 0 1,-2-1-1,15-23 1,50-107 67,-46 85-128,-27 54-50,15-26 9,-18 32-11,0 0 0,0 1-1,0-1 1,0 1 0,1-1-1,-1 1 1,0 0 0,1 0-1,-1-1 1,1 1 0,0 0-1,-1 0 1,1 0-1,0 1 1,0-1 0,2-1-1,-4 2-2,1 0 0,0 1-1,0-1 1,0 0-1,0 0 1,0 0-1,0 0 1,0 1-1,0-1 1,-1 1-1,1-1 1,0 0 0,0 1-1,0-1 1,-1 1-1,1 0 1,0-1-1,0 1 1,-1 0-1,1-1 1,-1 1 0,1 0-1,-1 0 1,1-1-1,0 3 1,10 25-194,-8-21 127,6 25-408,6 34-1,-11-44 134,0 0 1,2-1-1,0 0 0,18 38 0,-24-58 355,1 0-1,-1 0 0,1 0 1,-1 0-1,1 0 1,0 0-1,-1 0 1,1 0-1,0 0 1,0 0-1,0 0 1,0 0-1,0-1 0,0 1 1,0 0-1,0-1 1,0 1-1,0 0 1,0-1-1,0 1 1,1-1-1,-1 0 1,0 1-1,0-1 0,0 0 1,1 0-1,-1 0 1,0 0-1,0 0 1,1 0-1,-1 0 1,0 0-1,0-1 1,1 1-1,1-1 1,1-1 105,0-1 1,0 1 0,0-1 0,0 0 0,0-1 0,0 1 0,4-5 0,24-30 933,56-82 0,-53 68-734,153-247-352,-15-14-1225,-138 248 899,105-165-968,-105 179 923,3 2 0,55-54 0,-71 81 242,1 1 1,1 2-1,30-19 0,-37 28-32,0 0-1,1 1 0,0 2 0,0-1 1,34-7-1,15 6-209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3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0 830 10170,'2'0'402,"0"1"1,0-1-1,0 0 0,0 1 1,0 0-1,0-1 0,0 1 1,0 0-1,3 2 0,30 24-992,-28-21 889,16 16-377,-1 0 1,-1 2 0,0 0-1,29 49 1,56 118-671,-40-49-302,92 291-1,-147-402 3562,-15-50 1198,-2-6-3931,-59-432 1162,35-4-1409,29 435 450,-3-41-77,-4-242-248,10 266 352,2-1-1,1 1 0,3-1 1,25-81-1,-29 112 21,1 1 1,0 0-1,1 0 0,0 1 0,1-1 1,0 2-1,1-1 0,0 1 1,14-13-1,-17 18-9,1 0 0,0 1 0,1 0 1,-1 0-1,1 1 0,-1-1 0,1 2 0,0-1 0,0 1 0,0 0 1,1 0-1,-1 1 0,0 0 0,1 0 0,-1 1 0,1-1 0,-1 2 1,10 1-1,3 1-19,-1 2 0,1 0 1,-1 1-1,0 1 0,0 1 0,-1 0 1,0 2-1,-1 0 0,0 1 1,19 15-1,-8-2-191,0 1 0,-1 1 0,-2 2 1,37 49-1,-30-27-482,-2 1 1,-2 2 0,-2 0-1,-3 2 1,21 74 0,-7 15-125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3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0 604 7594,'96'-21'2760,"3"-18"-2296,1-11 24,-4-26-200,-7-11-200,-21-17-552,-10-9-368,-31 0 464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3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139 675 6905,'-134'-189'5155,"129"180"-4814,9 11-165,14 19-117,6 13-112,-1 1 0,28 61 0,26 82-62,-48-108 74,-11-27 19,76 170-24,-72-170 81,2 0 1,52 68 0,-66-98 26,1 0 1,1-1 0,0 0-1,0-1 1,1 0-1,1-1 1,24 13-1,-30-19 27,0 0-1,0 0 0,0-1 1,1-1-1,-1 0 0,1 0 1,0 0-1,0-1 0,0 0 1,0-1-1,0 0 0,-1-1 1,1 1-1,0-2 0,17-3 1,-15 0 22,0 1 0,0-2 1,0 1-1,-1-1 0,1-1 1,-2 0-1,1 0 0,-1-1 1,0 0-1,0-1 0,-1 0 1,-1 0-1,1-1 0,-1 0 1,10-19-1,-2-1-9,-1-1 0,-2 0 0,-1-1 0,11-49 0,-7 6-94,-4-1 0,-3 0 0,-4 0 0,-5-81 0,-43-306 91,25 307 11,15 110-34,7 29-52,-3 17-24,0 0-1,0 0 1,0 0-1,0 0 1,1 0 0,-1-1-1,0 1 1,0 0-1,0 0 1,0 0 0,1 0-1,-1 0 1,0 0-1,0 0 1,0 0 0,1 0-1,-1 0 1,0 0-1,0 0 1,0 0 0,1 0-1,-1 0 1,0 0 0,0 0-1,0 0 1,1 0-1,-1 0 1,0 0 0,0 0-1,0 0 1,1 0-1,-1 1 1,0-1 0,0 0-1,0 0 1,0 0-1,1 0 1,-1 0 0,18 23-39,63 102-72,76 107 67,-72-124 61,149 149 1,-212-236-14,1-1 1,2-1 0,-1 0 0,2-2 0,0-1-1,1-2 1,36 15 0,-50-24-22,0-1 1,0 0-1,1-1 1,-1 0-1,1-1 1,-1-1-1,1 0 1,0-1-1,0 0 0,-1-1 1,1 0-1,0-2 1,-1 1-1,1-2 1,-1 0-1,0 0 1,0-1-1,13-8 1,-17 8-115,-1-1 0,-1 0 0,1 0 1,-1-1-1,0 0 0,0 0 1,-1 0-1,0-1 0,0 0 1,-1 0-1,0 0 0,-1-1 0,0 0 1,0 0-1,0 0 0,-1 0 1,-1-1-1,0 1 0,2-17 1,4-54-605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4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0 510 8386,'17'6'3048,"32"-6"-2303,18 0-57,34-21-104,15-18-88,30-27-568,6-16-344,-5-9-704,-6-13-369,-29-9 921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4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9554,'18'73'3401,"30"17"-2937,12 12-152,4 13-200,5 11 0,1 3-184,-1 8-128,-5-2-368,-5-6-376,-16-20 592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4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28 142 6169,'2'3'217,"1"1"-1,-1-1 0,0 1 0,0 0 1,-1-1-1,1 1 0,-1 0 0,0 0 0,0 0 1,0 0-1,0 0 0,-1 0 0,1 0 1,-1 5-1,1 11 188,3 39 246,-6 106 1,-21 60-609,2-20-194,16-131 108,3 0 0,9 76 0,-4-118 62,2-1 0,1-1 0,2 1 0,0-1 0,2 0 0,2-1 0,19 38 0,-25-56 62,1-1 0,0 1 0,0-1 0,1-1 0,0 1 0,0-1 0,1-1 0,1 0 0,17 12 0,-20-16 48,0 0-1,0-1 1,1 1 0,0-2-1,-1 1 1,1-1-1,0 0 1,0-1 0,1 0-1,-1 0 1,0-1-1,0 1 1,0-2-1,0 0 1,9-1 0,2-2 204,-1-1 0,0 0 1,0-2-1,0 0 0,-1-1 1,0 0-1,21-16 1,2-4 424,61-58 1,-34 20-805,-4-2-1,-2-3 1,-4-2 0,-3-3 0,-4-2-1,-2-2 1,-5-3 0,44-114-1,-72 160-168,-3-1 0,-1 0-1,10-63 1,-19 84 191,0 0-1,-1 0 1,-2 0 0,1-1-1,-2 1 1,0 0 0,-1 0-1,-1 1 1,0-1 0,-13-28-1,12 33 41,-1 0-1,0 1 1,-1 0-1,0 0 1,-1 1-1,0 0 1,-1 0-1,0 1 1,-1 0-1,0 0 1,0 1-1,0 0 1,-1 1-1,0 1 1,-1-1-1,0 2 1,1 0-1,-2 0 1,1 1-1,-1 0 1,1 1-1,-1 1 0,0 0 1,0 1-1,0 0 1,0 1-1,0 0 1,0 1-1,-22 5 1,0 2-109,0 1 0,1 2 0,0 2 0,1 1 0,-34 20 0,-154 105-1058,-55 78-1336,172-121 1722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6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1519 9842,'-7'-29'1976,"7"29"-1959,0 0-1,0 0 1,0 0-1,-1 0 1,1 0-1,0 0 1,0-1-1,0 1 1,0 0-1,0 0 1,0 0-1,0 0 1,0 0-1,0 0 1,0 0-1,0-1 0,0 1 1,0 0-1,0 0 1,0 0-1,0 0 1,0 0-1,0 0 1,0-1-1,0 1 1,0 0-1,0 0 1,0 0-1,0 0 1,0 0-1,1 0 1,-1 0-1,0-1 1,0 1-1,0 0 1,0 0-1,0 0 0,0 0 1,0 0-1,0 0 1,0 0-1,1 0 1,-1 0-1,0 0 1,0 0-1,0 0 1,0 0-1,0 0 1,0 0-1,1-1 1,-1 1-1,0 0 1,0 0-1,0 0 1,0 0-1,0 0 0,0 1 1,1-1-1,-1 0 1,0 0-1,0 0 1,0 0-1,0 0 1,0 0-1,0 0 1,0 0-1,1 0 1,-1 0-1,0 0 1,28 35 600,-11-11-767,30 44-295,-3 2 0,43 94 0,-49-87 40,86 126 0,-120-197 415,8 10-23,0 0 1,21 19-1,-30-31 62,0-1-1,1-1 0,-1 1 0,1 0 0,0-1 0,0 0 1,-1 0-1,2 0 0,-1 0 0,0 0 0,0-1 0,0 0 1,1 0-1,-1 0 0,0-1 0,8 1 0,-9-1 50,0-1 0,0 1 1,0-1-1,0 0 0,0 0 0,0 0 0,0 0 0,0-1 0,0 1 0,0-1 1,-1 0-1,1 0 0,-1 0 0,1 0 0,-1 0 0,0 0 0,0-1 0,4-4 1,1-4 281,0-1 1,-1 0 0,7-16 0,-11 22-272,16-43 255,-2-1 1,-2-1-1,-2 0 0,9-102 1,-19 111-467,-2 1 1,-2 0-1,-1 0 0,-3 0 1,-10-41-1,-68-191-962,83 272 1059,1 0 1,-1 1-1,1-1 0,-1 0 0,1 0 1,0 1-1,-1-1 0,1 0 1,0 0-1,0 0 0,-1 0 0,1 0 1,0 0-1,0 1 0,0-1 1,0 0-1,0 0 0,1-1 0,15 18-99,-15-16 103,132 140-78,-97-107-59,1-1-1,43 28 0,-59-46 54,2 0 1,-1-2 0,2-1-1,-1-1 1,37 11-1,-41-17 47,-1 0-1,1-1 0,0-1 1,0 0-1,-1-2 1,1 0-1,0-1 0,27-6 1,-30 4 117,-1-1 0,0-1 0,0 0 0,0-1 0,-1 0 0,0-2 0,0 0 0,-1 0 1,0-1-1,0 0 0,18-20 0,-15 13 90,-1-2 0,-1 0 0,0 0-1,-2-1 1,0-1 0,-1 0 0,12-32 0,-12 22-46,0-1-1,-2 0 0,7-44 1,-13 57-126,-2-1 0,0 1 1,-1 0-1,-1 0 0,0-1 1,-2 1-1,-7-28 0,-13-25-98,-64-129 0,77 171 324,20 53-42,25 81-858,79 160 1,75 92-1208,-107-217 1421,33 61 74,-89-151 777,-3 0-1,18 58 1,-37-97-129,-3-8-139,0-1 1,0 1 0,0-1-1,-1 1 1,1 0 0,-1-1-1,1 1 1,-1 0 0,0 4-1,0-7-110,0 0-1,0 1 1,0-1-1,0 0 1,0 0-1,0 0 1,0 0-1,0 0 0,-1 0 1,1 0-1,0 0 1,0 0-1,0 1 1,0-1-1,0 0 1,0 0-1,0 0 1,0 0-1,0 0 0,0 0 1,0 0-1,-1 0 1,1 0-1,0 0 1,0 0-1,0 0 1,0 0-1,0 0 1,0 0-1,0 0 1,-1 0-1,1 0 0,0 0 1,0 0-1,0 0 1,0 0-1,0 0 1,0 0-1,0 0 1,-1 0-1,1 0 1,0 0-1,0 0 0,0 0 1,0 0-1,0 0 1,0 0-1,0 0 1,0 0-1,0 0 1,-1-1-1,1 1 1,0 0-1,0 0 0,0 0 1,0 0-1,0 0 1,0 0-1,0 0 1,0 0-1,0-1 1,0 1-1,0 0 1,0 0-1,0 0 0,-12-14 97,1-1 0,1 0-1,1-1 1,-13-27 0,18 35-113,-19-41-136,2-1 1,-26-102-1,-5-112-59,35 150 170,6-1-1,4-1 0,13-160 1,-1 220 32,2 0 0,3 1 0,3 0 1,2 1-1,24-60 0,-28 89-5,0 0 0,2 1 0,0 1 0,2 0-1,0 0 1,2 2 0,0 0 0,2 1 0,0 0 0,1 2 0,0 1 0,36-23-1,-43 32-45,1 1-1,1 0 0,-1 1 0,1 1 0,0 1 0,0 0 0,0 0 0,0 2 0,1 0 0,-1 1 1,1 0-1,-1 1 0,1 1 0,15 3 0,-20-3-7,-1 2 0,0-1 1,0 1-1,0 1 0,0 0 0,-1 0 1,1 1-1,-1 0 0,0 1 0,0 0 1,-1 0-1,0 1 0,0 0 0,-1 0 1,0 1-1,0 0 0,0 0 0,-1 1 1,0 0-1,-1 0 0,7 16 0,-6-10 9,-1-1 0,-1 2-1,0-1 1,-1 0 0,-1 1-1,0-1 1,-1 27-1,-3-19 14,0 0 0,-1 0 1,-2 0-1,-11 36 0,1-17 41,-2-2 0,-2 0 1,-2-2-1,-1 0 0,-28 35 1,19-31 28,-2-2 0,-42 40-1,57-62-182,-2-1-1,0-1 0,-1-1 0,0-1 0,-1-1 0,-30 14 0,13-14-598,12-13 315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8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572 2398 11819,'3'2'279,"-1"1"1,0-1-1,1 1 1,-1-1-1,0 1 1,0-1-1,0 1 1,0 0-1,-1 0 1,1 0-1,-1 0 1,0 0 0,2 4-1,-2-2-273,-1-1 0,1 1-1,-1 0 1,0-1 0,0 1 0,0 0-1,0-1 1,-2 8 0,-2 0-342,0 1 1,0-1-1,-1 0 1,-1-1-1,-13 22 1,-21 25-1293,-72 82-1,-62 43 358,76-82 1541,79-81-42,1 1 1,2 0 0,0 1 0,-16 30-1,27-43-167,0 0-1,1 0 1,0 1-1,1-1 0,0 1 1,1 0-1,0 0 1,0 0-1,1 0 0,0 1 1,1-1-1,0 0 1,0 0-1,3 13 0,-2-20-57,-1 0 1,1 0-1,-1 0 0,1-1 0,0 1 0,0 0 0,0 0 0,1 0 0,-1-1 0,1 1 0,-1-1 0,1 1 0,0-1 0,0 0 0,0 0 0,0 0 0,0 0 0,1 0 0,-1 0 0,0 0 0,4 1 0,-3-2 3,0-1-1,0 1 1,0-1-1,1 0 1,-1 0-1,0 0 1,0 0 0,0 0-1,0-1 1,0 1-1,0-1 1,0 0-1,0 0 1,0 0-1,0-1 1,4-2 0,11-7 39,-1 0 1,-1-2-1,0 0 1,23-24-1,-39 36-44,60-62 205,-3-3-1,-3-3 1,-2-2 0,-4-2-1,-3-2 1,-4-2 0,38-98 0,-63 136-112,-2 0 0,-2-1 1,-2 0-1,-1-1 0,-2 0 1,-2 0-1,-1-76 0,-9 45 300,-19-92-1,-27-72 271,25 126-438,-8-47 11,-143-577-6,176 730-235,-1-5-15,-1-1 1,0 1-1,-1-1 0,-7-14 1,10 33-218,5 14 123,126 462-1064,-7 24 290,-91-403 669,5-1 0,83 168 1,-98-233 170,2 0 0,1-1 1,49 55-1,-59-77 113,1-1 0,0 0 0,1-2 0,1 0 1,0 0-1,1-2 0,1 0 0,0-2 0,23 10 0,-36-17 48,1-1 0,0 1-1,1-1 1,-1-1 0,0 0-1,0 0 1,1 0 0,-1-1-1,0 0 1,1-1 0,12-2 0,-15 1-37,0 0 1,0 0 0,0-1 0,0 1 0,0-1 0,-1-1-1,1 1 1,-1-1 0,0 0 0,0 0 0,0-1 0,-1 1 0,1-1-1,-1 0 1,4-6 0,3-8-24,-1 1-1,0-1 1,-2 0-1,0-1 1,-1 0 0,5-25-1,19-131-183,-28 158 116,24-221-318,5-28-163,-19 185 303,29-95-1,-17 90 103,-34 97-120,-23 42 143,2 0 0,3 2 0,2 1 0,3 2 0,2 0 1,2 1-1,3 0 0,-7 64 0,16-75 0,0 64 1,7-89-49,0 0 1,1 1 0,1-1 0,13 43 0,-16-63 100,2 4-25,0-1-1,0 1 1,1 0-1,-1-1 1,5 6-1,-6-10 40,0 0-1,-1 0 1,1 0 0,0 0-1,0 0 1,0 0-1,0 0 1,0-1-1,0 1 1,0 0-1,0-1 1,0 1-1,0-1 1,0 1-1,0-1 1,0 1-1,0-1 1,1 0-1,-1 0 1,0 1-1,0-1 1,0 0-1,1 0 1,-1 0 0,0 0-1,0-1 1,0 1-1,1 0 1,-1 0-1,0-1 1,0 1-1,0-1 1,2 0-1,5-4 69,0 0 0,0 0 0,0-1 0,-1 0 0,0-1 0,0 1 0,-1-1 0,10-13 0,43-72 348,-49 75-365,34-65-206,65-168-1,-109 249 106,0-1 0,1 1-1,-1-1 1,1 1-1,-1-1 1,1 1-1,-1-1 1,1 1-1,0 0 1,0-1 0,0 1-1,0 0 1,0 0-1,2-2 1,1 26-976,-3-7 901,6 69-479,-4-33 323,2 0-1,3-1 1,21 78 0,-28-125 283,0 0 1,0-1 0,1 1 0,-1-1 0,1 0 0,0 1 0,0-1 0,0 0-1,0 0 1,4 3 0,-5-5 17,-1-1-1,1 0 1,0 1-1,-1-1 1,1 0-1,0 1 1,-1-1-1,1 0 1,0 0-1,-1 0 1,1 1-1,0-1 1,-1 0-1,1 0 1,0 0-1,0 0 1,-1 0 0,1 0-1,0-1 1,-1 1-1,1 0 1,1-1-1,0 0 49,0 0 0,0 0 0,0 0 0,-1-1 0,1 1 0,0-1 0,-1 1 0,1-1 0,-1 0 0,3-3 0,10-17 503,0-1 1,-2 0-1,13-32 1,25-83 300,-40 108-785,27-89-102,-5-1 0,-5-2 0,20-242 0,-41 227 177,-6 0 0,-6 0 0,-31-189 0,-6 129 195,37 174-305,-2 0 0,-1 0 0,0 1 0,-2 0 0,0 1 0,-17-23 0,25 40-48,0-1 0,-1 1-1,1 1 1,-1-1 0,-8-6-1,11 9-5,0 1 0,1 0 0,-1-1 0,0 1 0,0-1 0,0 1 0,0 0 0,1 0 1,-1-1-1,0 1 0,0 0 0,0 0 0,0 0 0,0 0 0,0 0 0,0 0 0,1 0 0,-3 1 0,2-1-2,0 1-1,0 0 1,0 0 0,0-1 0,0 1 0,0 0-1,0 0 1,0 0 0,0 0 0,0 0 0,1 0 0,-1 0-1,0 0 1,1 0 0,-1 1 0,1-1 0,-1 2 0,-6 16-24,2 0 0,0 0 0,1 1 0,-1 25 0,-1 85-55,6-118 76,1 68-183,3-1 0,3 0-1,19 80 1,-12-96-177,3-1-1,2 0 0,3-2 1,35 67-1,-39-93 199,2-1 1,1-1-1,2-1 1,1 0-1,50 47 1,-54-59 281,1-2-1,0 0 1,2-1-1,0-1 1,0-1 0,2-2-1,-1 0 1,51 16 0,-59-24 24,-1-1 1,1 0-1,0-2 1,0 1 0,0-2-1,0 0 1,0-1-1,0 0 1,-1-2 0,1 0-1,0 0 1,-1-2-1,0 0 1,0 0-1,0-2 1,-1 0 0,0 0-1,0-1 1,-1-1-1,0 0 1,0-1 0,20-21-1,-15 12-218,-2 0-1,0-1 1,-1-1-1,-1 0 1,-1-1-1,-1 0 1,-1-1-1,-1 0 1,11-38-1,-12 22-109,-1 0 0,-2-1 0,-1 1 0,-2-1 0,-4-57-1,-2 27 235,-3 0-1,-4 0 1,-2 0-1,-32-99 1,20 111 208,21 53-214,1 0 0,-1 0 0,0 0 0,-1 0 0,1 1 0,-1 0 1,-6-7-1,9 10-33,0 1 1,0-1 0,0 1-1,0-1 1,0 0 0,-1 1-1,1 0 1,0-1 0,0 1-1,0 0 1,0-1 0,0 1-1,-1 0 1,1 0 0,0 0-1,0 0 1,0 0 0,-1 0-1,1 1 1,0-1 0,0 0 0,0 0-1,0 1 1,0-1 0,0 1-1,-2 0 1,1 0-5,0 1 1,-1 0-1,1 0 1,0 0-1,0 0 1,1 0-1,-1 0 1,0 0-1,0 0 1,1 1-1,-2 3 1,-6 17-21,2 1 0,0 0 0,2 0 1,1 1-1,-2 46 0,2 1-58,3 1-1,3-1 1,4 0-1,2 0 1,22 82-1,-24-128 30,2-1 0,0 0 0,2 0 0,1-1-1,16 28 1,-20-42 33,0 0-1,0 0 1,1-1-1,0 0 1,1 0-1,0-1 1,0 0 0,1 0-1,0-1 1,0-1-1,1 0 1,-1 0-1,20 6 1,-14-7 14,-1-1 0,1 0 0,0-2 1,1 0-1,-1-1 0,0 0 0,0-1 1,1-1-1,23-5 0,-18 2-24,0-1-1,0-1 1,-1-1-1,0-1 1,0-1-1,25-15 1,-35 17-80,-1 0-1,1 0 1,-1-1 0,0 0 0,-1-1-1,0 0 1,0-1 0,-1 0-1,11-16 1,-12 11-22,0-1-1,7-21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41.9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3202 277 3073,'-11'-3'932,"7"2"-718,0 0-1,0 0 1,0 0 0,0 1-1,0 0 1,0 0 0,0 0-1,0 0 1,-4 1-1,-34 4-154,1-1-1,-1-2 0,1-2 0,-1-2 1,-71-11-1,-27-15 564,83 15-317,-1 2 0,-74-4 0,-79 15-285,-267 32 0,368-20-40,-399 55 170,417-47-55,1 4 0,-117 47 0,98-25 26,-147 86-1,209-103-134,-81 64-1,101-69 7,1 2 0,1 0 0,-39 53 0,58-70 8,1 0 0,1 1 0,0 0 0,0 0 0,1 0 0,0 0 0,1 1 0,0 0 0,-3 18 0,6-21 7,-1 0-1,1-1 0,0 1 1,1 0-1,0 0 0,0 0 1,0-1-1,1 1 0,0-1 1,1 1-1,0-1 1,0 0-1,0 0 0,7 10 1,1-3 38,1-1-1,0 0 1,0 0 0,2-2 0,-1 1 0,1-2 0,1 0-1,20 11 1,13 4 200,71 25 0,-39-23-80,0-4 1,2-3-1,1-4 0,93 7 0,338-3 138,-505-20-298,535-11 788,-92-18 220,-5-35-1,-417 58-951,61-12 261,118-39-1,-145 34-177,-1-4 1,-1-2-1,-1-2 1,-2-4-1,71-54 1,-91 58 50,66-69 1,-86 79-96,-2-1 1,0-1 0,-1 0-1,24-49 1,-34 56-55,0-1 1,0 0-1,-2-1 1,0 1 0,-1-1-1,-1 0 1,0 0-1,-2-23 1,-1 17-21,-1 0 0,-1 0 0,-2 0 1,0 0-1,-13-36 0,9 39-41,0 1 1,-1 1-1,-1 0 0,-1 0 1,0 1-1,-2 1 1,0 0-1,-1 1 0,0 0 1,-2 2-1,0-1 0,0 2 1,-37-22-1,21 18-49,0 1 0,-1 2 0,-1 1 0,0 2 0,0 1-1,-1 2 1,-60-6 0,-259 4-1037,331 10 999,-213 7-1146,-33 20-764,-37 15-61,21 10-698,240-44 2156,-306 58-5390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48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0 364 13059,'108'-31'4337,"26"-15"-4377,37-31-1009,-1-14-815,-12-28 1136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53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2398 10098,'5'-12'3443,"-11"13"-2523,-17 17-1877,16-12 1140,-18 16-711,2 1-1,-41 51 1,-31 61-193,68-92 714,1 0 0,-29 73 0,44-88 71,1 1 1,2 1-1,1-1 1,1 1-1,-2 47 1,7-45-16,1 1 0,2 0 0,1-1 0,13 58 0,-10-67-63,1-1-1,1 1 1,1-2-1,0 1 1,2-1-1,1-1 0,20 28 1,-27-41-13,1 0 0,1 0 0,-1-1 0,1 1 0,0-1 0,0-1 1,1 0-1,-1 0 0,1 0 0,1-1 0,-1 0 0,11 3 0,-12-5 31,-1-1 1,1 1-1,0-2 0,-1 1 0,1-1 1,0 0-1,-1 0 0,1 0 0,0-1 1,-1-1-1,1 1 0,0-1 0,-1 0 1,0 0-1,0-1 0,1 1 0,6-6 0,-2 1 110,-1-1 0,0 0-1,0-1 1,0 0-1,-1 0 1,-1-1-1,0 0 1,0-1-1,-1 0 1,0 0-1,8-19 1,1-8 312,-1-1-1,12-55 1,-7 9-264,-4-1 0,-5 0 0,-2-1-1,-5 0 1,-3 0 0,-12-95 0,-57-355-581,-47 11 572,115 526-153,-12-49 260,-3 1-1,-2 1 1,-38-77-1,54 123-249,-2-4 45,0-1 0,0 1-1,-1 0 1,1 1-1,-6-6 1,8 9-51,0 0 0,1 1 0,-1-1 1,0 0-1,0 1 0,1-1 0,-1 1 0,0-1 0,0 1 1,0 0-1,0-1 0,0 1 0,0 0 0,0 0 1,1-1-1,-1 1 0,0 0 0,0 0 0,0 0 0,0 0 1,0 0-1,0 0 0,0 0 0,0 1 0,0-1 1,0 0-1,0 1 0,0-1 0,0 0 0,1 1 0,-1-1 1,0 1-1,0-1 0,0 1 0,1-1 0,-1 1 0,0 0 1,1-1-1,-1 1 0,0 0 0,1 0 0,-1 0 1,1-1-1,-1 2 0,-7 13-49,0 1 1,1-1 0,1 1-1,0 0 1,-5 32-1,-2 12-129,2 2 1,4-1-1,0 124 0,11-106 58,4 0 0,30 134 0,-10-106 24,6-2 0,3-2 0,6-1 0,99 174 0,-105-215 29,1-2-1,4-2 0,74 80 0,-100-120 70,1-1 0,1-1 0,1-1 0,0 0 0,1-2 0,0 0 0,1-1 0,1-1 0,26 9 0,-33-15 50,-1 0-1,1-1 0,0-1 1,0 0-1,0-2 1,0 1-1,0-2 0,1 0 1,-1 0-1,0-2 1,-1 0-1,1 0 1,0-2-1,26-11 0,-19 5 90,1-2 0,-2 0 1,0-2-1,-1 0 0,0-1 0,-1-1 0,31-36 0,-19 14 36,-1-1-1,-3-1 1,25-49-1,-34 57-137,-2-1 0,-2-1 0,-1 0-1,-2-1 1,-1 0 0,-2-1-1,5-59 1,-11 71-83,-2 0 0,0 0 0,-2 0 0,-1 1 0,-1-1 0,-1 0 1,-1 1-1,-1 0 0,-1 1 0,-1-1 0,-1 2 0,-18-30 0,9 22-78,-1 1 0,-36-40 0,46 58 94,0 1 0,0 0 0,-1 1 0,-1 0 0,1 1 0,-1 0 0,0 1 0,-1 1 1,-15-7-1,24 12 6,1 0 1,0 0 0,-1 0 0,1 1 0,-1-1-1,1 1 1,-1 0 0,1 0 0,-1 0 0,1 0 0,0 1-1,-1-1 1,1 1 0,-1 0 0,1 0 0,0 0-1,0 1 1,-1-1 0,1 1 0,0-1 0,0 1 0,0 0-1,1 0 1,-1 1 0,1-1 0,-1 1 0,1-1-1,-1 1 1,-2 4 0,-1 2-76,1 1 0,0 0-1,0 0 1,1 0 0,0 1-1,1-1 1,0 1 0,-1 14 0,1-1-76,1 0 1,2 0 0,0 0-1,2-1 1,0 1 0,2 0 0,8 30-1,3-2-53,3-1 0,27 55 0,-22-57 124,1-2 0,54 77-1,-66-108 112,1 0 0,0-1 0,1 0 0,0-1 0,2-1-1,-1 0 1,1-1 0,1-1 0,0-1 0,28 13 0,-32-18 101,-1-1 0,1-1 0,0 0 1,-1-1-1,1 0 0,0-1 0,0-1 0,1 0 0,-1 0 1,0-1-1,0-1 0,-1 0 0,1-1 0,0-1 1,-1 0-1,0 0 0,0-1 0,0-1 0,0 0 0,17-12 1,-8 2 149,0 0 0,-2-1 0,0-2 0,-1 0 0,-1 0 0,0-2 0,26-43 0,-16 15-2,-1-2 0,30-87 0,-37 84-272,-3-1 1,-3 0 0,-2-1 0,-2-1 0,-3 1 0,-2-1 0,-3 0 0,-2-1 0,-3 1-1,-2 1 1,-14-57 0,-15-22-223,-6 1 0,-97-214 0,107 279 307,-3 1 0,-57-84 0,86 145-56,0 0-1,0 0 0,-1 0 0,0 1 0,-8-7 0,13 12-18,0 1-1,0-1 1,0 0 0,0 1 0,0-1 0,0 1 0,0-1 0,0 1-1,0 0 1,0-1 0,0 1 0,0 0 0,0 0 0,0 0-1,0-1 1,-1 1 0,1 0 0,0 1 0,0-1 0,0 0 0,0 0-1,0 0 1,0 1 0,0-1 0,-1 0 0,1 1 0,0-1-1,0 1 1,0 0 0,1-1 0,-1 1 0,0 0 0,0-1 0,0 1-1,0 0 1,1 0 0,-1 0 0,0 0 0,1 0 0,-1 0-1,0 0 1,1 0 0,-1 0 0,1 1 0,-5 8-47,1 1 1,0-1-1,1 1 1,1 0-1,0 0 1,0 0-1,1 0 1,0 0 0,2 21-1,-1-17-19,1 63-420,4 0-1,21 113 1,60 150-785,-55-244 810,4-2 1,88 170-1,-98-221 392,1-2 1,2-1 0,2-1-1,1-1 1,2-2-1,2-1 1,71 57-1,-89-81 188,1 0 0,0-2 0,1 0 1,0 0-1,1-2 0,0-1 0,34 9 0,-40-13 57,0-1-1,1-1 1,-1 0 0,1 0 0,-1-2 0,1 0 0,-1 0 0,1-2 0,-1 0 0,0 0 0,24-10 0,-21 6-103,-1-1-1,0-1 1,0-1 0,-1 0 0,0-1 0,-1 0 0,0-2 0,0 1-1,-2-2 1,0 1 0,0-2 0,-1 0 0,-1 0 0,-1-1 0,0 0-1,-1 0 1,0-1 0,-2 0 0,7-26 0,-5 12-178,-2 0-1,-2-1 1,0 1 0,-3-1 0,0 0 0,-2 0 0,-1 1-1,-2-1 1,-1 1 0,-14-48 0,-7 2-148,-3 1 0,-3 1 1,-56-94-1,84 160 248,0 1-1,-1-1 1,-1 1 0,1 1 0,-1-1 0,-1 1-1,1 0 1,-1 0 0,-10-7 0,16 13 3,0 1 0,0-1 1,0 1-1,0 0 0,0-1 0,0 1 0,0 0 1,0 0-1,-1-1 0,1 1 0,0 0 0,0 0 1,0 0-1,0 0 0,0 1 0,0-1 0,0 0 1,0 0-1,0 1 0,0-1 0,0 0 0,0 1 1,0-1-1,-2 2 0,1-1-6,1 1 0,-1 0 0,0-1 0,1 1 0,-1 0 0,1 0 0,-1 0 0,1 0 0,0 0 0,0 1 0,-1 1 0,-3 12-100,1 1 0,0-1 1,2 1-1,-1-1 1,2 1-1,1 0 1,0 0-1,4 29 1,4 11-364,20 71 1,21 32-68,-40-138 481,0-2 1,1 1 0,1-1 0,1-1-1,19 25 1,-28-40 81,1 0 0,-1 0-1,1 0 1,0-1 0,0 1 0,0-1 0,0 0 0,0 0-1,1 0 1,-1-1 0,1 0 0,0 0 0,0 0 0,0 0-1,9 1 1,-9-3 65,0 0-1,1 0 0,-1 0 1,0-1-1,0 0 0,0-1 1,0 1-1,0-1 0,0 0 1,0 0-1,0 0 1,-1-1-1,1 1 0,-1-1 1,1 0-1,3-5 0,13-10 351,-1-1 0,0-1 0,-2-1-1,-1-1 1,23-36 0,61-130 462,-68 114-908,-4-1 1,-3-1-1,-3-1 1,-4-1-1,-3 0 0,-4-2 1,-3 1-1,-3-149 0,-34-137-208,13 269 364,-47-164 1,56 238-81,4 15-39,1 0 1,-1 0-1,0 1 0,-1-1 0,0 1 0,0-1 1,0 1-1,-1 0 0,0 0 0,-6-7 1,9 12-30,1 1 0,0-1 1,-1 1-1,1 0 0,-1-1 1,1 1-1,-1 0 0,1-1 1,-1 1-1,1 0 0,-1 0 1,1-1-1,-1 1 0,1 0 1,-1 0-1,1 0 0,-1 0 1,1 0-1,-1 0 0,0 0 1,1 0-1,-1 0 1,1 0-1,-1 0 0,1 0 1,-1 0-1,0 0 0,1 0 1,-1 1-1,1-1 0,-1 0 1,1 0-1,-1 1 0,1-1 1,-1 0-1,1 1 0,0-1 1,-1 1-1,1-1 0,-1 0 1,1 1-1,-1 0 0,-12 25-30,11-22 24,-6 19-48,2-1 0,0 1 0,1 0-1,1 1 1,-1 32 0,2 8-201,3 0 0,3-1 0,18 111-1,66 184-1140,18-49 70,-79-246 959,2-1 0,64 99 0,-78-140 497,1-1 0,1 0 1,1-1-1,1-1 0,0-1 0,1 0 0,1-1 0,1-1 0,0-1 1,1-1-1,0-1 0,1-1 0,0-1 0,1-1 0,0-1 0,0-1 1,1-1-1,0-2 0,0 0 0,0-1 0,29-2 0,-41-1-31,-1-1-1,0 0 0,0-1 0,0 0 1,0-1-1,0-1 0,-1 0 0,18-8 1,-21 8-125,0-1 1,-1 0 0,0 0-1,0-1 1,0 1 0,-1-1-1,0-1 1,0 1 0,0-1-1,-1 0 1,0 0 0,6-13-1,-3 2-170,-1 0-1,-1-1 1,-1 0 0,0 0-1,-1 0 1,-2-1 0,0 0-1,0-19 1,-3-6-49,-1 0-1,-13-62 1,4 49 255,-2 1 0,-24-62 0,27 92 17,-2-1 1,-1 2-1,-1 0 0,-1 0 1,-1 2-1,-23-28 0,36 48-27,0 0 2,0 0-1,-1-1 1,0 1-1,0 1 0,0-1 1,0 0-1,0 1 1,-1 0-1,0 0 1,1 0-1,-1 1 1,-9-4-1,14 6-4,-1 0 0,0 0 0,0 0 0,0 0 0,1 0 0,-1 0 0,0 0 0,0 0 0,0 0 0,0 0 0,1 0 0,-1 0-1,0 0 1,0 1 0,0-1 0,1 0 0,-1 1 0,0-1 0,0 0 0,1 1 0,-1-1 0,0 1 0,1-1 0,-1 1 0,0 0 0,1-1 0,-1 1 0,1-1 0,-1 1 0,1 0 0,-1 1 0,0 2-15,-1-1 1,1 1 0,0 0-1,1 0 1,-1 7 0,0 5-28,1 1-1,0-1 1,2 0 0,0 0 0,0 0 0,7 18-1,36 94-167,-26-84 134,1-1 0,2-1 0,1 0 0,38 47 0,-47-71 31,2 0-1,0-1 1,1-1 0,27 20-1,-31-27 35,0-1 0,0 0 0,1-1-1,0 0 1,1-1 0,-1-1 0,24 6-1,-16-8 142,-1 0-1,1-1 0,0-1 0,0-1 0,0 0 1,-1-2-1,1-1 0,23-6 0,-33 6 32,-1 0 0,1 0 0,-1-1 0,0-1-1,0 0 1,-1-1 0,1 0 0,-1 0 0,-1-1 0,1 0 0,-1-1 0,0 0-1,-1 0 1,0-1 0,0 0 0,8-13 0,-12 13-165,0 1 0,0-1 1,-1 0-1,0-1 0,0 1 0,-1-1 1,-1 1-1,1-1 0,-2 1 0,1-1 1,-1 0-1,-1 0 0,0 1 0,-4-19 0,-3-4-340,-1 1-1,-2 0 1,-15-31-1,-13-13-143,23 48 373,16 27 97,0-1-1,0 1 1,0-1 0,0 1-1,0-1 1,-1 1 0,1-1 0,0 1-1,-1-1 1,1 1 0,0 0 0,-1-1-1,1 1 1,0-1 0,-1 1 0,1 0-1,-1 0 1,1-1 0,0 1 0,-1 0-1,1 0 1,-1-1 0,1 1-1,-1 0 1,0 0 0,-6 8-1273,1 2 607,-8 6 136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53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10338,'139'-63'3401,"10"7"-3369,-1 10-1128,-11 9 696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54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10602,'25'7'3254,"5"-5"-2854,-7-1-197,338-7 178,-178-1-235,77 8-10,467 61 0,-422-11-41,358 110 1,-310-54 342,421 111 1716,-632-187-1769,2-7-1,1-5 0,217-1 1,-296-20-899,0-3 0,-1-3 0,0-3 0,91-27 0,-145 34 45,1 1 1,-1-2-1,0 0 0,14-8 1,-11 1-695,-14 12 1124,1-1 1,-1 1-1,0-1 1,0 1-1,0-1 1,0 0-1,0 1 1,0-1 0,0 1-1,0-1 1,0 1-1,0-1 1,0 1-1,0-1 1,-1 1-1,1-1 1,0 1-1,0-1 1,0 1-1,-1-1 1,1 1-1,0 0 1,-1-1 0,1 1-1,0-1 1,-1 1-1,1 0 1,0-1-1,-1 1 1,1 0-1,-1-1 1,0 1-1,-23-14-632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5:54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4161 8722,'376'-569'4955,"34"25"-3858,404-604-566,-438 592-397,27 25 345,150-84 768,-478 543-1123,14-15-197,-88 87 33,0-1 0,0 0 0,0 0 1,0 0-1,0 1 0,-1-1 0,1 0 1,0 0-1,-1 0 0,1 0 0,0 0 0,-1 0 1,1 0-1,-1-1 0,0 1 0,1 0 1,-1 0-1,0 0 0,0 0 0,0-1 1,0 1-1,0 0 0,0 0 0,0 0 1,0 0-1,0-1 0,0 1 0,-1-1 0,0 1-63,0 0-1,-1 0 0,1 1 0,0-1 0,-1 0 1,1 1-1,-1-1 0,1 1 0,0-1 1,-1 1-1,1 0 0,-1 0 0,1 0 0,-1-1 1,1 1-1,-1 1 0,1-1 0,-1 0 0,1 0 1,-1 0-1,-2 2 0,-29 9-1314,-10 7 675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07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256 533 8226,'19'13'1062,"0"2"23,-17-12-543,-8-3 71,1-1-682,0 1 0,1-1 0,-1 1 0,0 0 0,0 1 0,1 0 0,-1-1-1,0 1 1,1 1 0,-1-1 0,1 1 0,-1-1 0,1 1 0,0 1 0,-8 4 0,-1 2-53,1 0 0,1 0-1,-20 21 1,15-12 153,0 0-1,2 2 0,1 0 1,0 0-1,1 1 1,1 1-1,-13 39 1,18-45-34,2-1-1,0 1 1,1 0 0,1 0 0,0 1-1,1-1 1,1 0 0,0 1 0,1-1-1,1 0 1,1 0 0,6 21 0,-8-31-19,2 0 1,-1 0-1,1 0 1,-1 0 0,2-1-1,-1 0 1,0 1-1,1-1 1,8 8 0,-10-12 41,-1 1 0,1-1 1,0 0-1,0 1 1,0-1-1,0 0 0,0 0 1,0 0-1,0-1 1,0 1-1,0 0 0,1-1 1,-1 0-1,0 1 1,0-1-1,1 0 1,-1 0-1,0 0 0,0 0 1,1-1-1,-1 1 1,0-1-1,0 1 0,0-1 1,1 0-1,-1 0 1,0 1-1,0-2 0,0 1 1,2-2-1,9-6 184,-2 0-1,1-1 1,-1 0-1,-1-1 1,0 0-1,0-1 1,-1 0-1,0-1 1,-2 1-1,1-2 1,5-14-1,-1-1-82,-1-1 1,-1 0-1,-2 0 1,6-43-1,-8 20-49,-2-1 0,-2 0 1,-3-1-1,-13-90 0,-64-204 1354,58 270-1022,20 74-411,3 7-63,3 10-64,13 43 0,-4 1 0,14 84 0,-16-68 91,9 44-17,2 15-331,61 191 0,-49-233 40,-31-78 244,1-1 0,0 0 0,0-1 0,1 0 0,0 0 0,10 9 0,-15-16 22,1 0 0,-1 0 0,0 0 0,1 0 0,0 0 0,-1 0 0,1-1 0,0 0 0,0 1 0,0-1 0,6 1 0,-7-2-14,0 0-1,0 0 1,0 0 0,0 0 0,0 0 0,0 0 0,0-1 0,0 1-1,0-1 1,0 0 0,0 0 0,0 1 0,0-1 0,0 0 0,-1 0-1,1-1 1,0 1 0,-1 0 0,3-3 0,18-23-620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08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1153 8626,'-4'1'3822,"-23"7"-6030,19-6 2176,0 1 0,0 0 1,0 0-1,1 1 0,0 0 1,-1 0-1,2 1 1,-1 0-1,0 0 0,1 1 1,0 0-1,0 0 1,1 0-1,0 0 0,0 1 1,-5 9-1,3 0 126,0 0-1,1 1 1,1 0-1,1-1 1,0 2 0,1-1-1,-1 29 1,4-36-46,0 0 0,0 0 0,1 0 0,0 0 0,0-1 0,2 1 0,-1 0 0,1-1 0,0 0 0,1 1 0,0-1-1,0-1 1,1 1 0,12 15 0,-14-20 28,1-1 0,0 0 0,0 1 0,0-2 0,0 1 0,0 0 0,1-1 0,-1 0-1,1 0 1,-1 0 0,1 0 0,0-1 0,0 0 0,0 0 0,0 0 0,0 0 0,0-1 0,0 0-1,0 0 1,0-1 0,0 1 0,0-1 0,0 0 0,0 0 0,-1-1 0,1 1 0,0-1 0,-1 0-1,1 0 1,-1-1 0,1 1 0,-1-1 0,6-6 0,-9 9-73,1-1 0,-1 0 0,0 0-1,0 0 1,0-1 0,0 1 0,0 0 0,0 0 0,-1 0 0,1-1-1,0 1 1,-1 0 0,1-1 0,0 1 0,-1-1 0,0 1 0,1-1 0,-1 1-1,0-1 1,0 1 0,0-1 0,0 1 0,0-1 0,0 1 0,0-1-1,0 1 1,-1 0 0,1-1 0,-1 1 0,1-1 0,-1-1 0,-3-4-87,0 0 0,-1 1 0,0-1 0,0 1 0,-6-6 0,-13-19-14,21 25 103,0 0 0,1 0-1,0-1 1,1 1 0,-1 0-1,1-1 1,1 1 0,-1-1-1,1 0 1,0 1-1,0-1 1,1 1 0,0-1-1,0 1 1,1-1 0,-1 1-1,5-9 1,5-10 81,0-1 0,29-42 1,-25 42 13,76-118 559,-70 115-345,2 0 0,42-42 0,-62 69-298,-1-1 1,1 1 0,0-1-1,0 1 1,0 0 0,0 1-1,0-1 1,1 0 0,3-1 0,-6 3-19,-1 0 1,1 0 0,0 0 0,-1 0 0,1 0 0,0 0-1,0 0 1,-1 0 0,1 0 0,0 0 0,-1 0 0,1 0-1,0 1 1,-1-1 0,1 0 0,-1 0 0,1 1 0,0-1-1,-1 0 1,2 2 0,-1-1-7,-1 0 0,1 0 0,0 0 0,0 1 0,0-1 0,-1 0 0,1 1 0,-1-1 0,1 1 0,-1-1 0,1 1 0,-1-1 0,0 2 0,2 25-118,-1-1 1,-2 0-1,0 1 0,-9 41 0,1-4-10,6-38 91,-1 13-5,0 0 0,3 0 0,4 45-1,-3-80 54,1 0-1,0 1 0,0-1 0,0 0 0,1 0 0,-1 0 0,4 6 0,-4-9 14,0-1-1,0 1 0,0-1 0,1 1 0,-1-1 0,0 0 0,0 0 0,1 1 0,-1-1 0,1 0 0,-1 0 0,1 0 0,0-1 0,-1 1 0,1 0 0,0 0 0,0-1 0,-1 1 0,1-1 1,0 0-1,0 0 0,0 1 0,-1-1 0,5-1 0,2 0 80,-1 0 0,1-1 0,0 0 0,-1-1 1,0 0-1,1 0 0,-1 0 0,0-1 0,0 0 1,-1 0-1,0-1 0,1 0 0,-1 0 0,9-11 0,9-10 104,-3-1 0,20-29 0,-38 52-195,35-51 53,90-141-38,-86 134-348,-39 67-1031,-2 17 1094,12 126 149,-10-122 103,2-1-1,1 1 0,0-1 0,14 31 0,-17-50 15,1 1-1,-1-1 0,1 0 0,7 9 0,-10-14 7,0 0 0,0 0-1,0 0 1,0 0 0,0 0 0,0 0 0,0 0-1,0-1 1,0 1 0,0 0 0,0 0-1,0-1 1,1 1 0,-1-1 0,0 1 0,0-1-1,1 0 1,-1 1 0,0-1 0,1 0-1,-1 0 1,0 0 0,1 0 0,-1 0 0,0 0-1,1 0 1,-1-1 0,0 1 0,1 0-1,0-1 1,0 0 6,-1 0 0,0 0 0,0 0 0,0 0-1,0 0 1,0-1 0,0 1 0,0 0 0,-1 0 0,1-1 0,0 1 0,-1 0-1,1-1 1,-1 1 0,1-1 0,-1 1 0,0-1 0,1-1 0,0-33 39,-1 23-58,1-6-11,1 0 1,1 0-1,1 0 1,0 1-1,2-1 1,0 1-1,1 1 1,14-29-1,-14 35 16,0 0 1,1 0-1,0 1 0,0-1 0,1 2 0,0-1 1,1 1-1,0 1 0,0 0 0,1 0 0,0 1 0,1 1 1,14-8-1,9 0 34,0 1 1,1 1-1,38-7 1,-64 17-34,0 0 0,-1 1 1,1 0-1,0 1 0,0 0 0,0 0 1,-1 1-1,1 0 0,0 1 0,-1 0 1,1 1-1,-1 0 0,0 0 0,0 1 1,0 0-1,16 11 0,-20-11-18,0 0-1,0 1 0,-1 0 1,1-1-1,-2 2 0,1-1 1,0 0-1,-1 1 0,0 0 0,0 0 1,-1 0-1,1 0 0,2 11 1,-2 1 30,0 0 0,-1 0 0,-1 30 1,0-44 529,1-5-253,5-11-178,3-7-133,2-1 15,42-65-171,-47 74 117,1 1 0,1-1 0,0 2 0,0-1 0,19-13 0,-23 20 36,-1 0 0,1 1 1,1 0-1,-1 0 0,0 0 1,1 0-1,-1 1 0,0 0 0,1 0 1,0 1-1,-1-1 0,1 1 1,-1 0-1,9 2 0,8 1-58,-1 2-1,31 10 1,10 3-33,-51-16 114,-1-1 1,1 0 0,-1 0-1,0-1 1,1 0 0,-1-1-1,1 0 1,-1-1 0,0 0-1,1-1 1,10-3 0,-8 0 87,0 0 0,0-1 0,-1-1 0,0 0 0,0 0 0,-1-2 0,16-15 0,-9 7 2,0-1 1,-2 0-1,0-2 1,-1 0-1,-1-1 0,-1 0 1,-1-1-1,-2 0 1,0-1-1,-1 0 1,-1-1-1,-1 1 1,-2-2-1,0 1 0,1-33 1,-5 8 47,-2 0 0,-2 0 0,-2 0 0,-2 1 0,-2 0 0,-3 0 0,-21-55 0,32 101-24,0 4-55,1 10-58,4 18-75,40 173-116,-11-62 121,-2 13-127,25 112-659,-54-255 780,5 18-299,20 54 1,-25-76 250,0-1 1,1 1-1,-1-1 1,1 0-1,1 0 1,-1 0-1,1 0 1,-1-1-1,1 1 1,1-1 0,-1 0-1,0 0 1,1-1-1,0 1 1,9 4-1,-12-7 24,0-1 1,0 1-1,0-1 0,0 0 0,0 1 0,0-1 0,0 0 1,0 0-1,-1 0 0,1 0 0,0-1 0,0 1 0,2-1 1,32-11-736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10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452 970 9794,'1'3'437,"-1"-1"0,0 0 0,0 0 0,0 1 0,0-1 0,0 0 0,0 0 0,0 1 0,-2 3 0,1-4-511,0-1 0,0 1 0,-1 0 1,1 0-1,-1 0 0,1-1 0,-1 1 1,0-1-1,1 1 0,-1-1 0,0 0 1,-3 2-1,-10 8 21,9-7-97,-208 172-2168,189-153 2498,2 1-1,0 2 0,1 0 0,2 1 0,1 2 0,-17 32 1,33-55-133,-14 33 114,16-37-152,0 0-1,1 0 0,-1 0 1,1 0-1,-1 0 0,1 0 1,0 0-1,0 0 0,0 0 1,0 0-1,0 1 0,0-1 1,0 0-1,1 0 0,-1 0 1,1 0-1,1 2 0,-2-4 8,1 1-1,0-1 1,-1 1-1,1-1 1,0 1-1,0-1 1,-1 1-1,1-1 1,0 1-1,0-1 1,0 0-1,0 0 1,0 1-1,0-1 1,-1 0-1,1 0 1,0 0-1,0 0 1,0 0-1,0 0 1,0 0-1,0 0 1,0-1-1,0 1 1,0 0-1,-1 0 1,1-1-1,0 1 1,1-2-1,27-13 437,-26 13-398,23-16 367,-1-1-1,-1-1 1,40-43-1,54-79 254,-115 138-665,3-3-44,-1-1 1,0 0 0,0 0 0,-1-1 0,0 1-1,-1-1 1,0 0 0,0 0 0,-1 0 0,0 0-1,-1-1 1,0 1 0,0-18 0,1 13-47,-2 15 73,0-1 1,0 0 0,0 0 0,0 0 0,0 0 0,0 0 0,0 0 0,0 0 0,1 1 0,-1-1 0,0 0 0,0 0 0,0 0-1,0 0 1,0 0 0,0 0 0,1 0 0,-1 0 0,0 0 0,0 0 0,0 0 0,0 0 0,0 0 0,1 0 0,-1 0-1,0 0 1,0 0 0,0 0 0,0 0 0,0 0 0,1 0 0,-1 0 0,0 0 0,0 0 0,0 0 0,0 0 0,0 0 0,0 0-1,1 0 1,-1 0 0,0 0 0,0 0 0,0-1 0,0 1 0,0 0 0,0 0 0,0 0 0,0 0 0,1 0 0,-1 0-1,0 0 1,0-1 0,0 1 0,0 0 0,0 0 0,0 0 0,0 0 0,0 0 0,0-1 0,0 1 0,0 0 0,0 0 0,0 0-1,0 0 1,0 0 0,0-1 0,0 1 0,0 1-254,2 2 25,3 8 198,0 1 0,1-2 0,0 1 0,1-1 0,0 0 0,1 0 0,0-1 0,18 16 0,-19-19 47,0-1 1,0-1 0,1 1-1,-1-1 1,1 0-1,0-1 1,0 0 0,0 0-1,1-1 1,-1 1 0,1-2-1,-1 0 1,1 0 0,8 0-1,0-2 176,-1 0-1,1-2 1,-1 0 0,0-1-1,0 0 1,22-10-1,91-47 1034,-104 48-1140,100-61-619,-114 63 247,-11 11 288,0 0 0,0 0 0,1-1 0,-1 1 0,0 0 1,0 0-1,0 0 0,0-1 0,0 1 0,0 0 0,-1 0 0,1-1 1,0 1-1,0 0 0,0 0 0,0 0 0,0-1 0,0 1 0,0 0 1,0 0-1,0 0 0,-1-1 0,1 1 0,0 0 0,0 0 0,0 0 1,0 0-1,-1-1 0,1 1 0,0 0 0,0 0 0,0 0 0,-1 0 0,1 0 1,-2-1-17,0 0 1,0 1-1,0-1 1,0 1-1,0 0 1,0 0-1,0 0 1,0 0-1,-5 0 1,1 2-19,-1-1 0,1 1 0,-1 1 0,1-1 0,0 1 0,0 0 0,0 0 0,0 1 0,1 0 0,-1 0 0,1 0 0,0 1 0,0 0 0,0 0 0,-5 7 0,3-3-120,1 1 0,0 0-1,0 0 1,1 0 0,0 0 0,1 1-1,0 0 1,-3 12 0,6-15-22,-1-1 0,1 1 0,0-1 0,1 1 0,0-1 0,0 1 0,1-1 0,2 10 0,-3-15 171,1 0 1,-1 0 0,1 1 0,0-1 0,0 0-1,0 0 1,0 0 0,1 0 0,-1 0-1,0 0 1,1 0 0,-1-1 0,1 1 0,0-1-1,0 1 1,-1-1 0,1 1 0,0-1-1,0 0 1,0 0 0,1 0 0,-1 0 0,0 0-1,0 0 1,0-1 0,1 1 0,-1-1-1,0 0 1,1 1 0,2-1 0,1-1 167,0 1 0,0-1 1,0 0-1,0 0 0,0-1 0,0 0 1,-1 0-1,1 0 0,-1-1 0,1 1 1,-1-1-1,0-1 0,0 1 1,4-5-1,5-4 250,-1 0 0,0-1 0,15-21 0,-16 16-352,0 0-1,-1-1 1,-1 0-1,-1-1 0,-1 0 1,0 0-1,-2-1 1,0 0-1,-2 0 1,4-40-1,-3-16-232,-10-133-1,3 162 243,-48-498 1387,47 526-1291,2 15-103,0-1 0,0 0 0,0 0-1,1 0 1,0 0 0,0 0 0,1-8-1,9 59-345,-2 13 242,68 362-1055,-63-367 868,2-2 1,3 0-1,2-1 0,2-1 1,53 87-1,-33-81 42,-38-50 116,0-1 0,1 0 0,-1 0 0,1 0 0,0 0 1,1-1-1,-1 0 0,10 5 0,-14-8 34,0 1-1,0-1 1,0 0 0,0 1-1,0-1 1,0 0 0,0 0 0,0 0-1,0 0 1,1 0 0,-1 0-1,0 0 1,0 0 0,0 0 0,0-1-1,0 1 1,0 0 0,0-1-1,0 1 1,0 0 0,0-1-1,1-1 1,0 1-53,0-1-1,-1 1 1,0-1-1,1 1 1,-1-1-1,0 0 1,0 0-1,0 0 1,0 0-1,0 0 1,0-2-1,2-6-371,-1-1 0,0 0 0,1-18 0,-3 26 389,10-128-984,3-63 4066,-11 150-1952,-2 44-1046,0 0 0,0 0-1,0 0 1,0-1 0,0 1 0,0 0 0,0 0-1,0 0 1,0 0 0,0 0 0,0 0-1,0 0 1,0 0 0,0 0 0,0 0 0,0 0-1,0-1 1,0 1 0,0 0 0,0 0 0,0 0-1,0 0 1,0 0 0,0 0 0,0 0-1,0 0 1,0 0 0,0 0 0,0 0 0,0 0-1,1 0 1,-1 0 0,0 0 0,0-1 0,0 1-1,0 0 1,0 0 0,0 0 0,0 0 0,0 0-1,0 0 1,0 0 0,0 0 0,0 0-1,0 0 1,1 0 0,-1 0 0,0 0 0,0 0-1,0 0 1,0 0 0,0 0 0,0 0 0,0 0-1,0 0 1,0 0 0,0 0 0,0 0-1,0 0 1,0 0 0,1 0 0,-1 0 0,0 0-1,0 1 1,0-1 0,0 0 0,4 5 59,17 36-123,-2 1 0,27 85 0,-31-78-109,2-2-1,33 63 0,-48-106 158,10 18-9,2 0-1,27 37 1,-40-58 47,0 0 0,-1 0 0,1 0 0,0-1 0,0 1 0,0 0 1,-1 0-1,1-1 0,0 1 0,0 0 0,0-1 0,0 1 0,0-1 0,0 1 0,0-1 0,1 0 0,-1 1 0,0-1 0,0 0 0,0 0 1,2 0-1,-2 0 14,0 0 0,0-1 1,0 1-1,-1-1 0,1 1 1,0-1-1,0 0 1,0 1-1,-1-1 0,1 0 1,0 0-1,-1 1 0,1-1 1,0 0-1,-1 0 1,1 0-1,-1 0 0,0 0 1,1-1-1,2-7 309,0 0 1,-1-1-1,3-19 0,-4 21-246,11-102 1099,6-32-743,-14 121-515,0 0-1,2 1 1,1 0-1,15-32 1,-19 46-12,1-1 1,-1 1-1,2 0 1,7-9-1,-11 13 39,0 0-1,1 1 0,-1 0 0,1-1 1,0 1-1,-1 0 0,1 0 1,0 0-1,-1 0 0,1 0 1,0 0-1,0 1 0,0-1 1,0 1-1,0-1 0,0 1 1,0 0-1,0-1 0,0 1 0,0 0 1,0 0-1,3 1 0,0 0-26,-1 1-1,0 0 0,0 0 1,0 0-1,-1 0 0,1 0 1,-1 1-1,1 0 0,5 5 1,29 36-327,-27-31 284,-3-3 59,7 8-100,0 0 0,1-1-1,36 29 1,-47-42 170,1 0-1,0-1 1,0 0 0,0 0-1,0 0 1,0 0 0,1-1-1,-1 0 1,1-1 0,-1 0-1,1 0 1,0 0 0,-1 0-1,1-1 1,0 0 0,0-1-1,-1 0 1,11-2 0,-8 0 125,-1 1 1,1-2 0,-1 1-1,0-1 1,0-1 0,-1 1-1,1-1 1,-1-1-1,0 1 1,0-1 0,-1 0-1,0-1 1,0 0 0,0 0-1,5-8 1,-7 8-139,0 0 0,0 0 0,-1-1-1,0 1 1,0-1 0,0 0 0,-1 1 0,0-1 0,-1 0 0,0 0 0,0 0 0,-1 0 0,0-1-1,0 1 1,-1 0 0,-3-15 0,3 19-111,0 0 0,0 0-1,-1 1 1,0-1 0,0 1 0,0-1-1,0 1 1,0 0 0,-1 0 0,1 0-1,-6-5 1,7 7 52,0 0-1,-1 0 1,1 0-1,-1 0 1,1 1 0,-1-1-1,1 0 1,-1 1-1,1-1 1,-1 0 0,1 1-1,-1 0 1,0-1 0,1 1-1,-1 0 1,0 0-1,1 0 1,-1 0 0,0 0-1,1 1 1,-1-1-1,0 0 1,1 1 0,-1-1-1,1 1 1,-1 0 0,1-1-1,-1 1 1,1 0-1,-2 1 1,-2 2-5,0 1 0,0-1 0,1 1-1,-1 0 1,1 1 0,1-1 0,-1 0 0,1 1 0,0 0 0,-4 10 0,4-7-7,0 0 0,0 0 0,1 0 0,0 0 1,0 1-1,1 17 0,0-26 43,1 1 0,0-1-1,0 0 1,0 0 0,1 1 0,-1-1 0,0 0-1,0 1 1,1-1 0,-1 0 0,0 0 0,1 0 0,0 0-1,-1 1 1,1-1 0,-1 0 0,1 0 0,0 0-1,0 0 1,0 0 0,0 0 0,0-1 0,0 1-1,0 0 1,0 0 0,0-1 0,0 1 0,0 0-1,0-1 1,0 1 0,1-1 0,-1 0 0,0 1-1,0-1 1,1 0 0,-1 0 0,0 0 0,0 0-1,2 0 1,3 0 33,-1-1 1,1 0-1,-1 0 0,1-1 1,-1 1-1,0-1 0,0 0 0,6-4 1,3-2 189,-1-1 1,0 0 0,0-1-1,-1 0 1,0-1-1,-1 0 1,0-1 0,11-16-1,7-16 472,28-53-1,-39 63-576,-3 7-48,14-37-1,-26 126-573,8 255 502,-4-160-215,-22 234-1,9-333 120,-3 0 1,-2-1 0,-3-1-1,-2 0 1,-2-1 0,-3 0-1,-39 71 1,51-111 127,0 0 0,-1 0 0,-1-1 0,0-1 0,-20 19 0,24-26-16,0 0 1,-1 0-1,0-1 0,0 0 0,0-1 0,0 0 0,-1 0 1,1-1-1,-1 0 0,0 0 0,0-1 0,-12 2 0,6-4-104,0 0-1,1-1 0,-1 0 0,1-1 0,-1-1 1,1 0-1,0-1 0,0-1 0,0 0 0,1-1 0,-1 0 1,-12-9-1,-5-6-152,-45-39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11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11554,'37'19'4433,"13"2"-3352,11 9-641,-8-2-616,-15-10-3969,-26-15 2969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0:4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2851 291 1153,'-9'-32'1708,"7"22"-1286,0 0-1,-1 0 1,-1 0 0,0 1 0,0-1 0,-8-12-1,10 19-307,-4-6 142,0 0 0,0 0 0,-1 1 0,0 0 0,0 1 0,-1-1-1,-15-10 1,-2 3 76,-1 1 1,0 1-1,-1 1 0,-1 1 0,-32-8 0,47 16-249,-1 0-1,1 2 0,-1-1 0,0 2 1,1 0-1,-16 2 0,-81 16 120,62-9-158,13-2 16,-1 0 0,1 3-1,1 1 1,0 1 0,0 2 0,-47 27 0,-96 55 338,103-59-182,-129 87 0,151-83-143,1 2 1,-86 93 0,-48 88-37,127-152-28,-81 117 9,67-65-1,-70 167 1,109-215-8,-76 197 28,40-54 15,-51 285 1,101-389 18,5 1 0,5 0 0,5 0 0,15 166 0,0-203 39,3 0 0,3-1 1,50 137-1,-18-91 95,86 155 0,-83-190-93,4-1-1,84 100 1,-75-112-33,108 98 0,-119-128-35,1-2-1,117 69 0,-84-66 59,2-3-1,2-5 1,143 43-1,-150-60-8,0-4-1,1-3 1,1-5-1,113 1 1,-125-11 1,1-3 1,-1-4-1,111-24 0,-113 12-20,-1-3-1,0-4 0,-2-2 0,-2-4 0,0-2 0,-2-4 0,-2-2 0,-2-3 0,-2-3 0,-2-2 0,67-71 0,-63 50 66,-4-1 0,-2-4 0,-4-2 0,-4-2 0,66-141 0,-60 88 78,65-244-1,-95 280-159,47-212 108,-29 28-38,-25-4 0,-20-135 78,-4 253-67,-40-230-1,26 277-36,-5 2 0,-55-155 0,50 190-23,-4 1-1,-3 1 0,-95-144 0,81 152-33,-2 2 0,-3 3 0,-95-86 0,106 113-21,-2 1-1,-1 3 1,-2 1 0,-1 3 0,-105-44 0,78 44-38,-2 4-1,-2 4 1,0 4 0,0 3-1,-2 3 1,0 5 0,-134 2-1,207 7 12,-67 1-27,1 3 0,-83 17 0,-208 74-88,282-67 87,2 4 0,-96 52 0,102-40 0,3 3-1,1 3 1,-128 116 0,91-56-14,5 5 0,5 5 1,-119 184-1,167-219 22,4 3 1,-58 146-1,-40 205-34,118-327 44,5 1 1,6 1 0,4 1-1,5 1 1,6 0 0,5 0-1,21 162 1,-8-177-9,6 0 1,38 120-1,-35-156 8,2-1 1,3-1-1,3-1 0,46 68 1,-31-65 2,2-2 1,3-2 0,2-3 0,3-2 0,3-3-1,2-2 1,2-3 0,131 77 0,-107-78 9,3-4 0,120 41 0,-150-65 11,1-3-1,1-3 1,0-2 0,110 5-1,-85-14 22,-1-5 0,1-3 0,-1-4 0,-1-4 0,126-35 0,-108 14 19,-2-3 0,-1-6-1,-2-3 1,115-76 0,-128 67-3,-3-5 0,85-80 0,-5-21 36,-120 117-59,21-24 29,-3-4 0,-3-1 0,-3-4-1,-3-1 1,74-160 0,-108 200-32,61-140 88,-14-5 14,-42 102-52,-4 0 0,-4-1 0,6-109 0,-22-207 173,-6 291-78,-37-182 0,11 153 91,-7 2 0,-5 1 1,-98-197-1,112 268-186,-3 1-1,-2 1 1,-3 2 0,-3 2 0,-2 2 0,-93-87 0,104 111-107,-2 2 0,-1 1-1,-2 2 1,0 1 0,-1 2-1,-1 2 1,-1 2 0,-1 2 0,-1 1-1,0 3 1,-68-11 0,23 14-387,-174 7 1,136 11-852,0 5-1,-243 60 1,-236 120-6563,306-82-1510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31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104 398 416,'-26'-17'1089,"24"17"-1091,0-1 0,0 1 0,0 0 1,0 0-1,0 0 0,0 1 1,0-1-1,0 0 0,0 1 0,0-1 1,-2 2-1,1-1-7,1-1 15,0 0 0,1 0 0,-1-1 0,1 1 0,-1 0 0,1 0 0,-1-1 0,1 1 0,-1-1 0,1 0 0,-1 1 0,1-1 0,0 0 0,-1 0 0,1 0 0,0 0 0,0 0 0,0 0 0,0 0 0,-2-2 0,1 0 24,1 2-29,1 0-1,-1 0 0,0 0 0,1 0 0,-1 0 0,0 0 0,0 0 0,0 0 1,0 0-1,-2-1 0,-1 6 55,4-4-46,0 0 0,0 0 0,0 0 0,1 0 0,-1 0 0,0 0 1,0 0-1,0 0 0,0 0 0,0 0 0,0 0 0,0 0 0,1 0 0,-1 0 0,0 0 0,0 0 1,0 0-1,0 0 0,0 0 0,0 0 0,0 0 0,0 0 0,1 0 0,-1 0 0,0 0 0,0 0 1,0 0-1,0 0 0,0 0 0,0-1 0,0 1 0,0 0 0,0 0 0,0 0 0,0 0 0,1 0 0,-1 0 1,0 0-1,0 0 0,0-1 0,0 1 0,0 0 0,0 0 0,0 0 0,0 0 0,0 0 0,0 0 1,0 0-1,0-1 0,0 1 0,0 0 0,14 2 613,-8 1-581,0-1 1,1 1 0,-1-1 0,1 0 0,0 0 0,0-1-1,0 0 1,11 1 0,2-2 297,35-4-1,45-15 263,13-2-252,-63 17-251,108-15 354,111-25 479,-48 20-539,-77 11-312,-87 9-55,11-1 28,-60 4-34,1-1-1,-1 0 1,1 0-1,-1-1 1,13-6 0,-10 4 8,-8 4-14,0 0 1,-1 0-1,1-1 1,-1 1 0,0 0-1,1-1 1,-1 1-1,0-1 1,4-4-1,0 2 108,-8 1-50,0 1-71,1 2 2,-1 0 0,1-1-1,-1 1 1,1 0-1,-1 0 1,1-1 0,-1 1-1,1 0 1,-1 1 0,1-1-1,-1 0 1,1 0-1,-1 1 1,1-1 0,-3 2-1,-5 0-8,-9 2 6,-21 6-1,23-4 2,0-2 0,-17 3 0,-72 9 11,-17 3-6,-59 13 0,-3 1 6,13-21-11,0 1 12,131-8-16,0 1 0,-46 15 0,83-20 5,-28 11-2,30-12 1,0 1 0,0-1 0,0 1 1,0 0-1,0-1 0,0 1 0,0 0 0,0 0 0,0-1 0,0 1 0,1 0 1,-1 0-1,0 0 0,0 0 0,1 0 0,-1 0 0,1 1 0,-1-1 1,1 0-1,0 0 0,-1 0 0,1 3 0,13-13 45,-1 0-31,1 1 0,1 0-1,-1 1 1,1 1-1,19-6 1,77-17 9,-38 11-13,26-8 14,201-24 0,-188 40-12,222-30 8,-1-5 28,-297 42-29,0-2 1,0-1-1,66-21 1,-81 22-1,-2 0 18,-15 3 13,-8 0 33,-14 1-81,0 1 0,0 1 0,-33 5 0,37-5-5,-104 23 0,6-1 4,-460 77-14,305-48 26,-48-6-14,152-24 15,60-4 2,93-16 4,13-4 53,20-4 13,207-43 87,-1 4-135,-17 3-23,-151 31-6,141-22-4,49-13 13,-180 32-18,-60 12 2,184-32 10,-99 17 0,-50 8-8,-3-2-2,-33 8-4,1 0 0,-1 1 0,1 0 0,19-1 0,-29 3-5,0 1 0,0-1 0,0 0-1,0 0 1,1 0 0,-1 0 0,0 0 0,0 0 0,0 0 0,0 0 0,1 0 0,-1 0-1,0 0 1,0 0 0,0 0 0,0 0 0,0 0 0,1 0 0,-1 0 0,0 0 0,0 0-1,0 0 1,0 0 0,0 0 0,1-1 0,-1 1 0,0 0 0,0 0 0,0 0 0,0 0-1,0 0 1,0 0 0,0 0 0,1 0 0,-1-1 0,0 1 0,0 0 0,0 0 0,0 0-1,0 0 1,0 0 0,0-1 0,0 1 0,0 0 0,0 0 0,0 0 0,0 0 0,0-1-1,0 1 1,0 0 0,0 0 0,0 0 0,0 0 0,0 0 0,0-1 0,0 1 0,-11-8-1941,1 5 1133,1 1 1,-1 0 0,-18-2-1,-12 4-1954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8T06:02:40.2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06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1660 346 6601,'-37'-6'498,"-1"1"-1,0 3 1,1 0-1,-41 5 0,-150 25-634,31-2 365,16-15 19,78-7 29,0 5-1,-110 24 1,81 4-57,125-35-213,1 0 0,0 0 1,-1 1-1,1-1 1,0 2-1,0-1 1,0 0-1,-8 9 1,7-5-4,0 1 0,1 0 0,0 0 0,1 0 0,0 1 0,0 0 1,1 0-1,0 0 0,-5 19 0,-9 42 9,-11 82 0,-12 141 5,-21 225-9,59-489-8,3 52 0,0-77-1,1 0 1,0 1-1,-1-1 1,2 0-1,-1 0 1,4 8-1,8 15-6,1 0 0,1-2 0,2 0 0,0 0-1,2-2 1,0 0 0,35 30 0,-30-33 11,2 0-1,0-2 1,2-1-1,-1-1 1,2-2 0,44 17-1,4-5 22,107 22 0,-44-21 43,247 15 1,146-32 115,-437-10-134,-1-4 0,0-4-1,133-30 1,-187 28 42,-1-1 1,0-3-1,0-1 0,-2-2 0,0-2 0,-1-1 1,-1-2-1,-1-1 0,-1-2 0,38-35 1,-19 4 57,-3-1 1,-2-3-1,-2-2 1,-4-2-1,49-96 0,-68 114-66,-1-2-1,-3 0 0,-1-1 1,-3-1-1,-2 0 0,9-76 0,-18 90-61,-1-1 0,-3 0-1,-1 0 1,-1 0-1,-2 0 1,-2 0 0,-1 1-1,-2 0 1,-25-65-1,15 60 1,-1 1 0,-2 2 0,-2 0 0,-1 1 0,-2 1 0,-1 2 0,-2 1 0,-41-36 0,26 31-42,-2 2-1,-2 3 1,-1 1-1,-2 3 1,-93-40-1,80 45-144,-1 2 1,0 2-1,-2 4 1,0 3-1,-1 3 0,0 2 1,0 4-1,-1 3 1,1 3-1,0 3 0,-82 16 1,-25 19-620,-8 16 338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09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1224,'0'0'1723,"5"0"19,143 9 974,-96-4-2318,-1-3 0,72-4 0,51-24 75,-33 4-243,64-10 34,-96 13 45,205-9 0,-235 28-188,44 1 74,144-18-1,-264 17-193,342-38 174,-275 35-131,0 2 0,135 18 0,9 21-32,-85-13 10,194 13-1,-310-37-24,457 27 49,-434-23-59,24 2-10,-55-7 22,0 0 0,0 0 0,0 0-1,0-1 1,0 0 0,0 0-1,0 0 1,0 0 0,5-3 0,-10 4 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12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2 422 7218,'-1'0'2584,"8"0"-2152,5 0-152,15-6-128,14-4 56,20-5 32,6-10 16,13-13-112,3-8-24,3-6-112,2 1 16,-1 2 0,-8 4-120,-12 7-304,-8 8-392,-20 14 456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14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436 1980 6545,'5'-13'706,"-1"-1"0,-1 0-1,0-1 1,-1 1 0,0 0-1,-1-29 1,-1 41-679,-1 0-1,1 0 1,-1-1 0,1 1 0,-1 0-1,1 0 1,-1 0 0,0 0-1,0 0 1,0 0 0,-1 0-1,1 0 1,0 1 0,-1-1-1,1 0 1,-1 1 0,1-1 0,-1 1-1,0-1 1,1 1 0,-1 0-1,0 0 1,0 0 0,0 0-1,0 0 1,0 0 0,0 1-1,0-1 1,-1 0 0,1 1-1,-3 0 1,-3-1-70,0 1 0,1 0 0,-1 0 0,0 1 0,0 0 0,0 0 0,-15 5 0,-13 7-101,1 2 1,0 1-1,1 2 1,1 1 0,-47 36-1,70-48 162,0 2 0,0-1 0,1 1 0,-10 13 0,17-20-11,0 0 0,0 1 0,0-1 0,1 1 0,-1 0 0,1-1 0,0 1 1,-1 0-1,1 0 0,1 0 0,-1-1 0,0 1 0,1 0 0,-1 0 0,1 0 1,0 0-1,0 0 0,0 0 0,1 0 0,-1 0 0,1 0 0,-1 0 0,3 5 0,0-2-4,1-1-1,0 1 0,0 0 0,1-1 0,-1 0 1,1 0-1,0 0 0,1-1 0,-1 0 1,1 0-1,0 0 0,0-1 0,11 5 0,2 0-1,0 0 0,1-2-1,29 6 1,-21-7 11,0-2 0,0-1 1,29-1-1,85-10 97,-90 4-52,0 2 0,75 5 0,-112 0-53,1 1 0,-1 0 0,0 1 0,25 10 0,-35-12-6,1 0 0,-1 1 1,0-1-1,0 1 0,0 1 0,0-1 0,-1 1 0,0-1 1,1 1-1,-1 0 0,0 1 0,-1-1 0,1 1 1,-1 0-1,4 6 0,-6-7 18,0-1-1,0 0 1,-1 1 0,1-1 0,-1 0 0,0 1-1,0-1 1,0 1 0,0-1 0,0 1 0,-1-1-1,1 0 1,-1 1 0,0-1 0,0 0 0,-1 0-1,1 1 1,-1-1 0,1 0 0,-1 0-1,0-1 1,0 1 0,0 0 0,-4 3 0,-5 5 47,0 0 1,-1-1 0,1-1 0,-16 9-1,-3 2-4,-2-2-1,-50 22 0,67-33-64,0-2 0,0 0 0,-1 0 0,0-2-1,0 0 1,0-1 0,-32 0 0,48-2 1,0 0 0,0 0 0,0 0 1,0 0-1,0 0 0,0-1 0,1 1 0,-1 0 1,0 0-1,0 0 0,0 0 0,0-1 1,0 1-1,0 0 0,0 0 0,0 0 0,0-1 1,0 1-1,0 0 0,0 0 0,0 0 0,0-1 1,0 1-1,0 0 0,0 0 0,0 0 1,0-1-1,0 1 0,0 0 0,0 0 0,0 0 1,0 0-1,0-1 0,0 1 0,-1 0 1,1 0-1,0 0 0,0 0 0,0 0 0,0-1 1,0 1-1,-1 0 0,1 0 0,0 0 0,0 0 1,0 0-1,0 0 0,-1 0 0,1 0 1,0-1-1,0 1 0,0 0 0,-1 0 0,1 0 1,0 0-1,0 0 0,0 0 0,-1 0 1,1 0-1,0 0 0,0 0 0,0 0 0,-1 1 1,15-11-132,12-4 85,1 2-1,1 0 1,30-7 0,89-18 65,36-12 55,-129 29 25,-1-2 0,-1-2 0,69-44 0,-94 50 40,0-1 1,0-2-1,-2-1 1,-1-1-1,-1 0 1,0-2-1,23-35 1,-37 46-74,0-1 0,-1 0 0,-1 0 0,0 0 0,-1-1 0,-1 0 1,-1 0-1,0-1 0,3-25 0,-6 35-61,-1 0-1,0-1 1,0 1 0,-1-1-1,0 1 1,0 0 0,0-1 0,-1 1-1,0 0 1,-1 0 0,1 0-1,-1 0 1,-1 1 0,1-1 0,-1 1-1,-1 0 1,1 0 0,-1 0-1,0 0 1,0 1 0,0 0 0,-1 0-1,-11-7 1,2 3-49,0 1-1,0 1 1,-1 0 0,0 1-1,0 1 1,-1 1 0,0 0-1,0 1 1,0 1 0,-27-1-1,41 3 44,-1 0 0,0 1 0,1-1-1,-1 1 1,0 0 0,1 0 0,-1 0 0,1 0-1,-1 1 1,1-1 0,0 1 0,0 0 0,0 0-1,0 0 1,0 0 0,0 1 0,0-1 0,1 1-1,-1-1 1,1 1 0,0 0 0,-1 0-1,1 0 1,1 1 0,-1-1 0,0 0 0,1 1-1,-2 5 1,0 5-45,0 0-1,1 1 0,0-1 1,1 1-1,2 25 1,0-16-61,1 0 0,1 0 0,2-1 0,9 34 0,-9-41 47,1-1 0,1 0 1,0 0-1,1 0 0,1-1 0,0-1 0,14 18 0,-17-25 47,0 1 1,1-1-1,-1-1 1,1 0-1,0 0 1,0 0-1,1 0 0,0-1 1,0-1-1,0 1 1,0-1-1,14 3 1,-10-4 51,1 0 0,0-1 0,0 0 0,0-1 1,0-1-1,0 0 0,23-5 0,-11 0 118,0-1 0,-1-2 0,-1 0 0,1-2 0,-1-1 0,-1 0-1,0-2 1,22-18 0,-25 18-54,-1-1 0,-1-1 0,0-1 0,22-29 0,-35 41-88,0 0 0,-1-1 0,0 0-1,0 0 1,0 1 0,0-2 0,-1 1-1,0 0 1,-1 0 0,1-1 0,-1 1-1,0-1 1,-1 1 0,0-1 0,0 1-1,0-1 1,-1 1 0,0-1 0,0 1-1,-4-13 1,-3 2-6,0 1 1,-2-1-1,0 2 1,0-1-1,-2 1 1,-18-18-1,13 14 26,1-1 0,-19-30 0,29 40 7,1 1 90,0 0 0,0-1 0,-6-17-1,11 27-114,0-1-1,0 0 0,0 0 0,0 1 0,0-1 0,1 0 0,-1 1 0,0-1 0,0 0 0,0 1 0,1-1 0,-1 0 0,0 1 0,1-1 0,-1 0 0,1 1 0,-1-1 0,1 1 1,-1-1-1,1 1 0,-1-1 0,1 1 0,-1-1 0,1 1 0,-1 0 0,1-1 0,0 1 0,-1 0 0,1-1 0,1 1 0,28-10-62,-20 7 70,46-15-69,-1 0 15,91-18 0,-129 33 30,0 1 1,0 0-1,0 2 1,0 0-1,0 1 1,0 0 0,0 2-1,0 0 1,0 1-1,15 5 1,-23-5-17,-1 0 0,-1 0 0,1 0 0,0 1 1,-1 0-1,0 0 0,0 1 0,-1 0 0,1 0 0,5 8 0,-8-8 11,0-1 0,0 1 0,0 0-1,-1 0 1,0 0 0,0 1-1,-1-1 1,0 1 0,0-1 0,0 1-1,-1 0 1,0 0 0,1 10-1,-2-17 45,0 1-1,0 0 0,0 0 0,0-1 1,0 1-1,0 0 0,0 0 0,0 0 0,0-1 1,0 1-1,0 0 0,-1 0 0,1-1 0,0 1 1,-1 0-1,1-1 0,0 1 0,-1 0 1,1-1-1,-1 1 0,1 0 0,-1-1 0,1 1 1,-1-1-1,1 1 0,-1-1 0,0 1 0,1-1 1,-1 1-1,-1-1 0,1 0 2,-1 0 0,1 0 1,-1 0-1,1 0 0,-1 0 0,1-1 0,-1 1 1,1 0-1,0-1 0,-1 0 0,1 1 0,-1-1 0,1 0 1,-2-1-1,-4-3-29,0 0 0,0-1 0,0 0 1,-7-8-1,10 9-19,0-1 1,0 1-1,0-1 1,0 0-1,1 0 1,0 0 0,0-1-1,1 1 1,0-1-1,0 1 1,0-1-1,1 0 1,0 0-1,0 0 1,1 0-1,0 0 1,0 0-1,1 1 1,-1-1-1,2 0 1,-1 0 0,3-7-1,0 4-5,0 0 1,1 0-1,0 0 1,1 0-1,0 1 0,1 0 1,-1 1-1,2-1 0,-1 1 1,1 1-1,0-1 1,1 1-1,11-7 0,-4 4 16,0 0 0,0 2 0,1 0 0,0 0-1,29-7 1,-36 12 1,0 1 0,1 1 0,-1-1-1,1 2 1,-1-1 0,1 2 0,0-1-1,-1 1 1,1 1 0,-1 0 0,14 5-1,-5 0-12,-1 0 0,0 2 0,0 1 0,30 20 0,-16-4 20,40 38 0,-69-61 6,0 0 0,0 0 0,1-1 0,-1 1 1,1-1-1,-1 1 0,1-1 0,0-1 0,5 3 1,-8-4 9,0 1 1,1-1 0,-1 0 0,1 0 0,-1 0 0,1 0-1,-1 0 1,1 0 0,-1-1 0,1 1 0,-1 0-1,0-1 1,1 1 0,-1-1 0,0 1 0,1-1 0,-1 0-1,0 1 1,0-1 0,1 0 0,-1 0 0,0 0-1,0 0 1,0 0 0,0 0 0,0 0 0,0-1 0,-1 1-1,1 0 1,0 0 0,0-3 0,18-33 228,-2-2-1,15-52 1,-16 43-378,24-48-1,-31 77 79,1 0-1,1 0 1,1 1 0,1 0-1,25-28 1,-32 41 43,-1 0-1,1 0 1,0 1 0,0-1 0,0 1 0,0 1-1,1-1 1,0 1 0,0 0 0,-1 1 0,2-1-1,-1 1 1,0 1 0,0-1 0,1 1 0,-1 1-1,0-1 1,1 1 0,-1 1 0,11 1 0,12 5-25,0 1 1,48 20-1,-53-18 35,0 0 0,0-2 0,1-1 0,42 6-1,-45-12 3,1 0 0,-1-1 0,0-2 0,38-6 0,-49 6 3,-1-1 0,0-1 0,0 1 0,0-2 0,0 1 0,-1-2 1,1 1-1,-1-1 0,-1-1 0,1 0 0,9-10 0,-17 15-7,0 0 1,0 0-1,-1 0 0,1 0 0,-1-1 1,1 1-1,-1-1 0,0 1 0,0-1 0,0 1 1,0-1-1,0 0 0,-1 0 0,1 1 1,-1-1-1,0 0 0,0 0 0,0 1 1,0-1-1,0 0 0,-1 0 0,1 1 0,-1-1 1,0 0-1,0 0 0,0 1 0,0-1 1,0 1-1,0-1 0,-1 1 0,-2-4 1,-3-4-97,-1 0 1,0 0 0,-1 0 0,0 1-1,-14-11 1,-20-15-223,2 3 105,-56-59 1,79 75 181,18 16 21,-1 0 0,1-1 1,0 1-1,-1 0 0,1 0 0,0-1 1,-1 1-1,1 0 0,-1 0 0,1 0 0,0 0 1,-1 0-1,1 0 0,-1 0 0,1 0 0,0 0 1,-1 0-1,1 0 0,-1 0 0,1 0 0,-1 0 1,1 0-1,0 0 0,-1 0 0,1 0 0,-1 1 1,0 1-33,-1 0 1,1 1-1,0-1 0,0 1 1,0-1-1,1 1 1,-1-1-1,1 1 0,-1 0 1,1-1-1,0 1 1,0 5-1,-1 10-45,1 0 0,0 0 0,1 0 0,1 0 0,1-1 0,1 1 0,0-1 0,8 19 0,-9-27 75,1-1 0,0 0-1,0 0 1,1 0 0,0 0 0,1-1-1,-1 1 1,1-1 0,1-1-1,-1 1 1,1-1 0,1 0 0,-1-1-1,1 0 1,-1 0 0,2 0-1,-1-1 1,9 3 0,-1-3 79,-1 0 0,2 0 1,-1-2-1,0 0 0,0-1 0,33-1 1,-10-4 335,67-14 1,-55 3-158,62-24 0,-67 20-288,81-18 1,-112 33 2,1 2 1,0 0-1,0 1 0,0 0 1,0 1-1,0 1 1,0 1-1,0 0 0,19 6 1,-10 0-51,-18-5 37,0-1 1,0 1 0,0-2 0,0 1-1,14 1 1,-21-4 93,1 1 0,-1 0 0,0 0-1,0-1 1,1 1 0,-1 0 0,0-1 0,0 1 0,0 0 0,1-1-1,-1 1 1,0 0 0,0-1 0,0 1 0,0 0 0,0-1-1,0 1 1,0-1 0,0 1 0,0 0 0,0-1 0,0 1-1,0-1 1,0 1 0,0 0 0,0-1 0,0 1 0,0 0-1,0-1 1,0 1 0,-1 0 0,1-1 0,-5-18 506,4 15-342,-3-12-169,1-1 1,0 1 0,1-1-1,1 0 1,1 0 0,0 0-1,2 1 1,-1-1 0,2 0-1,0 1 1,1-1 0,1 1-1,1 0 1,0 1 0,9-17-1,8-15-642,3 2 0,2 0 1,2 2-1,1 1 0,3 2 0,1 1 0,1 2 0,82-65 0,-58 58-83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15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1090 8938,'-50'-19'2646,"50"19"-2634,0 0 0,0-1 0,-1 1 0,1 0 0,0 0 0,0 0 0,-1 0 0,1 0 0,0 0 0,0-1 0,0 1 0,-1 0 0,1 0 0,0 0 0,0 0 0,0-1-1,0 1 1,-1 0 0,1 0 0,0-1 0,0 1 0,0 0 0,0 0 0,0 0 0,0-1 0,0 1 0,0 0 0,0 0 0,0-1 0,0 1 0,0 0 0,0-1 0,0 1 0,0 0 0,0 0 0,0-1 0,0 1 0,0 0 0,0 0 0,0 0 0,0-1 0,0 1 0,1 0 0,-1 0 0,0-1 0,0 1 0,0 0 0,0 0 0,0 0 0,1 0 0,-1-1 0,0 1 0,0 0 0,0 0 0,1 0 0,-1 0 0,0 0 0,0 0 0,1-1 0,-1 1 0,0 0 0,0 0 0,1 0 0,-1 0 0,0 0 0,1 0 0,18-5 8,-1 3-100,-1 0 1,0 2 0,1 0 0,-1 1-1,1 1 1,-1 0 0,0 2 0,0 0-1,31 12 1,-36-12 45,0 2 1,0 0-1,0 0 0,-1 1 0,0 0 0,-1 1 1,0 1-1,0-1 0,0 1 0,-1 1 0,-1 0 1,0 0-1,14 23 0,-10-7 10,0 0 0,-2 1 0,-1 0 0,7 38 0,9 114 448,-25-165 1889,-4-38-876,-7-64-1021,-2-96 1,13 133-637,2 1 1,2 0-1,15-71 1,-17 112 180,0 1 1,1-1-1,-1 1 1,2 0-1,-1 0 1,7-11-1,-9 18 35,0-1 0,0 1-1,1-1 1,-1 1 0,0-1 0,1 1-1,-1 0 1,0 0 0,1-1 0,0 1 0,-1 0-1,1 0 1,0 1 0,-1-1 0,1 0-1,0 1 1,0-1 0,0 1 0,0-1 0,-1 1-1,1 0 1,0 0 0,0 0 0,0 0-1,0 0 1,0 0 0,0 0 0,0 1 0,-1-1-1,1 1 1,0-1 0,0 1 0,3 1-1,7 6 7,1 0-1,-1 1 0,-1 0 0,0 1 0,0 0 0,-1 1 1,14 18-1,6 5-9,-16-18 24,2-1 0,0 0 0,0-1 0,1-1 0,1 0 0,24 13 0,-40-26 25,-1 1 1,0-1 0,1 1-1,-1-1 1,1 0 0,-1 0-1,1 1 1,-1-1 0,1 0-1,-1 0 1,1 0 0,-1-1-1,1 1 1,-1 0 0,0 0-1,1-1 1,-1 1 0,1-1-1,-1 1 1,0-1 0,1 0-1,-1 0 1,0 1 0,0-1-1,1 0 1,-1 0-1,0 0 1,0 0 0,0 0-1,1-2 1,3-5 189,0 1 1,0-1-1,-1 0 1,4-8-1,-2 4-140,18-44 125,26-84-1,1-4-497,-50 141 271,1-3-13,1 0 0,0 0 1,0 1-1,5-8 0,-7 12 18,-1 0 1,1 0-1,0 0 1,0 0-1,0 0 0,0 0 1,0 1-1,0-1 0,0 0 1,0 0-1,1 1 0,-1-1 1,0 1-1,0-1 1,0 1-1,1-1 0,-1 1 1,0 0-1,1 0 0,-1-1 1,0 1-1,1 0 1,-1 0-1,0 1 0,1-1 1,-1 0-1,2 1 0,2 1-3,0 0-1,-1 0 0,1 1 0,-1-1 1,0 1-1,0 0 0,0 1 1,0-1-1,6 8 0,30 41-41,-28-34 42,24 31-5,12 18-642,81 88 0,-119-145 430,0 0 0,1-1 0,0 0 0,22 13-1,-28-19 146,1-1 0,0 1 0,0-1 0,0 0 0,0 0 0,0 0-1,0-1 1,1 0 0,-1 0 0,0-1 0,1 0 0,11-1 0,-7-1 49,0-1 0,-1 0 0,1-1 0,-1 0 0,0-1 0,-1 0 0,1 0 0,-1-1 0,0 0 0,0-1 0,-1 0 0,1 0 0,-2-1 0,12-13 0,-1-3 31,0-1-1,-1 0 1,-2-1 0,14-30 0,-8 8 146,-1 0 0,21-86-1,-34 105-33,-1 0-1,-2 0 1,-1-1 0,-2 0-1,0 1 1,-5-37-1,3 58-107,0 1 1,-1 0-1,1-1 0,-1 1 0,-1 0 0,1 0 0,-1 1 0,0-1 0,-1 0 0,0 1 0,-5-7 0,6 9-11,0 1-1,-1 0 0,1 0 1,-1 0-1,0 1 0,0-1 1,1 1-1,-2 0 0,1 0 1,0 0-1,0 1 0,-1 0 1,1-1-1,0 1 1,-1 1-1,1-1 0,-1 1 1,0-1-1,-4 2 0,0-1 16,1 1 0,-1 1 0,0-1 0,1 2 0,0-1 0,-1 1 1,1 0-1,-12 7 0,2 1 111,0 0 1,-23 20-1,40-31-115,1 0 0,-1 0 0,1 1 0,-1-1 0,1 1 0,-1-1 0,1 0 0,-1 1 0,1-1 0,-1 1 0,1-1 0,0 1 0,-1-1 0,1 1 0,0-1 0,-1 1 0,1 0 0,0-1 0,0 1 0,-1-1 0,1 1 0,0 0 0,0-1 0,0 1 0,0 0 0,0-1 0,0 1 0,0 0 0,0-1 0,0 1 0,0-1 0,0 1 0,1 0 0,-1-1 0,0 1 0,0 0 0,1-1 0,-1 1 0,0-1 0,1 1 0,-1-1 0,0 1 0,1-1 0,-1 1 0,1-1 0,-1 1 0,1-1 0,-1 0 0,1 1 0,-1-1 0,1 0 0,-1 1-1,1-1 1,1 0 0,4 4 10,1-1-1,0-1 1,13 4-1,-15-5-6,163 28 120,-41-9-93,-86-11-120,0 2 1,-1 1-1,0 2 0,61 31 1,-84-35 11,0 0-1,-1 1 1,0 1 0,0 1 0,13 14 0,-20-18 28,-1 1-1,0 0 1,-1 0 0,0 0 0,-1 1 0,0 0 0,-1 1 0,8 21 0,-10-22 36,-1 0 0,-1 0 0,1 0 0,-2 1 0,0-1 0,0 1 0,-1-1 0,0 0 0,-1 0 0,0 0 0,-1 0 0,0 0 0,-1 0 0,0 0 0,-10 18 0,5-14 30,0 1 1,-1-2-1,-1 0 0,0 0 0,-1-1 0,-1 0 0,0-1 0,0 0 0,-23 14 1,27-20-33,-1-1 0,0 0 1,0-1-1,0 0 1,0-1-1,-1 0 1,0-1-1,1 0 1,-1 0-1,-20 0 0,26-2-39,0-1 0,-1 1 0,1-1-1,0 0 1,0 0 0,0-1-1,0 0 1,0 0 0,0 0-1,-7-4 1,8 4-17,1-1 1,0 1-1,1-1 0,-1 0 0,0 1 1,1-1-1,-1 0 0,1-1 0,0 1 0,0 0 1,0-1-1,1 1 0,-1-1 0,1 1 1,-2-8-1,2 4-53,0 0 0,0-1 0,1 1 1,0 0-1,0 0 0,1 0 0,0-1 0,0 1 1,1 0-1,3-11 0,3-1-177,0 0-1,16-27 1,9-8-124,2 2-1,62-71 1,106-84 1298,-156 166-56,203-163 1309,-149 124-1257,-95 75-831,-2 3-49,0-1 0,-1 0 0,0 0 0,1-1 0,-1 1 0,0-1 0,2-3 0,-5 5-150,-4 4-27,-14 6 66,1 0 0,-1 2 0,2 0 0,-1 1 0,2 0 0,-24 23 0,10-6 329,1 2 0,-29 41 0,41-49-136,2 0 1,-14 27 0,23-38-89,0 1 0,0 0 0,1 0 0,0 0 0,1 1 0,-1 15 0,3-25-3,1 0 1,0-1 0,0 1 0,0 0 0,0-1-1,0 1 1,0 0 0,1-1 0,-1 1 0,1-1-1,0 1 1,0-1 0,0 1 0,0-1 0,0 1-1,1-1 1,-1 0 0,1 0 0,-1 1 0,5 2-1,-4-3 16,0-1-1,0 0 1,1 0-1,-1 0 1,1 0-1,-1 0 1,1 0-1,-1-1 0,1 1 1,-1-1-1,1 0 1,0 1-1,-1-1 1,1 0-1,-1-1 1,1 1-1,0 0 0,-1-1 1,1 0-1,-1 1 1,4-3-1,7-2 142,0-2 1,0 1-1,0-2 0,-1 0 0,-1 0 1,1-1-1,-1 0 0,0-1 0,9-12 0,13-17 454,35-52 0,-40 50-454,30-58 0,-51 85-171,0 0 1,-2-1-1,0 1 0,0-1 0,-1 0 0,-1 0 1,-1 0-1,1-25 0,-4 12 102,0-1 158,1 21 141,2 9 276,70 115-734,124 155 0,-6-10-365,-59-47-236,-111-174 474,-1 1-1,-2 1 1,19 67-1,-31-91 238,-2 0 0,1 1 1,-2-1-1,-1 0 0,0 1 1,-1-1-1,-1 1 0,-1-1 0,0 0 1,-1 1-1,-1-1 0,-1-1 0,-1 1 1,0-1-1,-2 0 0,1 0 0,-18 26 1,10-23 117,0-1 0,-1-1 1,-1-1-1,0 0 0,-1-1 1,-1-1-1,-1-1 0,0 0 1,0-2-1,-2 0 0,-31 12 1,-1-4-413,-1-2 0,-1-3 0,-95 14 0,-38-4-278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18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2511 6417,'25'-1'686,"0"-1"1,-1-1-1,43-10 0,-37 5-635,-1-2 0,0-1 0,-1-1 0,0-2 0,-1-1 0,0-1 0,-2-1 0,43-36 0,-59 45 117,0-1 0,0 1 0,-1-2 0,0 1 0,0-1 0,-1 0 0,-1-1 0,0 0 0,0 0 0,-1 0 0,-1 0 0,0-1 0,0 0 0,-1 0 0,0 0 0,-1 0 0,-1-1 0,0 1 0,-1 0 0,0-1 0,0 1 1,-2 0-1,1-1 0,-2 1 0,-5-19 0,7 27-176,0 1 1,-1-1 0,1 0-1,-1 0 1,0 1 0,0-1-1,0 1 1,0-1 0,-1 1-1,1 0 1,-1 0 0,0 0-1,0 0 1,0 1 0,0-1-1,0 1 1,-1-1 0,1 1-1,-1 0 1,1 1 0,-1-1-1,0 1 1,-6-2 0,4 2-23,0 1 0,0-1 0,0 1 0,0 1 0,-1-1 0,1 1 0,0 0 0,0 1 0,0-1 0,1 1 0,-1 0 1,0 1-1,1 0 0,-1-1 0,-5 6 0,-12 7-103,2 1-1,0 1 1,0 2 0,2 0-1,0 0 1,-21 31 0,15-15-52,2 1 0,1 1 0,-22 53 0,30-56 133,1 1-1,3 0 0,0 1 0,-7 60 0,14-69 51,1 0 1,2 1-1,0-1 0,2 1 1,1-1-1,11 48 0,-11-67-1,0 1 0,0 0 0,0-1 0,1 0 0,1 0 0,-1 0 0,1 0-1,1-1 1,6 8 0,-9-12 19,0 0 0,0 0 0,0 0 0,1 0 0,-1-1 0,1 1-1,0-1 1,0 0 0,0 0 0,0-1 0,0 1 0,0-1 0,0 0 0,1 0 0,-1 0 0,0-1 0,1 1-1,-1-1 1,1 0 0,4-1 0,1-1 90,1-1 0,-1 0 0,0 0 0,-1-1 0,1 0 0,-1-1 0,1 0 0,-2 0 0,1-1 0,0 0 0,-1-1 0,0 0 0,-1 0 0,9-10 0,-1-1 122,0-1 1,-2 0 0,0-1 0,-2 0-1,13-29 1,-12 18-135,-1 0 0,-1 0 0,-2-1 1,-1 0-1,-2 0 0,-1-1 0,-1 1 0,-2-1 0,-2 0 0,0 0 0,-2 0 0,-2 1 0,-1 0 1,-2 0-1,-14-40 0,-83-177 109,31 78-87,24 53-54,-49-124 33,98 234-208,8 10 38,11 16-21,-15-15 69,156 176-569,-15 15-205,41 51-142,-156-212 900,1 0 0,2-2 0,1-2 0,1 0 0,59 36 0,-65-49 117,0-1 1,2-1-1,-1-1 0,1-2 0,1-1 1,0-2-1,0 0 0,42 3 0,-60-10-9,1 0 0,-1-1 0,1 0 0,0-1 0,-1-1 0,1 0 0,-1-1 0,0-1 0,0 0 0,0 0-1,19-10 1,-25 10-48,-1 0 1,0 0-1,0 0 0,0-1 0,-1 0 0,1 0 0,-1 0 0,0-1 0,-1 0 0,1 0 0,-1 0 1,0 0-1,-1-1 0,1 1 0,-2-1 0,1 0 0,0 0 0,-1 0 0,-1 0 0,1-1 0,-1 1 1,0-9-1,-1-6-25,-1 0 0,-1 0 0,-1 0 0,-1 0 1,0 1-1,-2-1 0,-16-38 0,-76-137-13,94 190 26,-1-2-19,-3-5 12,0 0 1,-17-22-1,23 34-22,1 0-1,-1 0 1,0 0 0,1 0-1,-1 1 1,0-1 0,0 0-1,0 1 1,0 0 0,0-1-1,0 1 1,-1 0 0,1 0-1,0 0 1,-1 0-1,1 1 1,0-1 0,-1 0-1,1 1 1,-1 0 0,1 0-1,-1 0 1,1 0 0,-1 0-1,-2 1 1,2 0-39,0 1 1,0 0-1,0 0 1,0 1-1,0-1 1,0 1-1,1-1 1,-1 1-1,1 0 1,0 0-1,0 0 1,0 0-1,0 0 1,0 1-1,1-1 0,-2 6 1,-4 8-21,2 1 0,0 0 0,0 0 0,2 0 0,0 1 1,2-1-1,0 1 0,0-1 0,2 1 0,1-1 0,0 1 0,1-1 0,1 0 0,0 0 0,2 0 1,0 0-1,10 20 0,-8-23 52,0 0 1,0 0-1,2 0 0,0-1 1,0-1-1,1 0 0,1 0 1,0-1-1,1-1 1,0 0-1,0 0 0,2-1 1,-1-1-1,1-1 1,0 0-1,1-1 0,0 0 1,0-2-1,18 5 0,-10-5 142,1-2-1,0 0 1,-1-2-1,1 0 0,0-2 1,0-1-1,-1-1 1,1-1-1,-1-1 0,0-1 1,0-1-1,35-16 1,-39 14 21,-1-1 1,0-2 0,0 0 0,-1 0 0,-1-2 0,0 0 0,-1-1 0,0-1 0,-2 0 0,1-1 0,-2 0-1,-1-1 1,0-1 0,13-27 0,-16 25-84,-1 1-1,-1-1 0,-1 0 1,-1-1-1,0 0 1,-2 1-1,0-1 0,-1-34 1,-4 30-38,0 0-1,-2 0 1,-1 1 0,-1 0 0,-1 0-1,-1 0 1,-13-26 0,-190-368 6,160 324-8,-286-482 541,325 559-511,10 14-37,0 0 0,-1 0 1,1 0-1,-1 1 1,0-1-1,0 1 0,-1 0 1,1-1-1,-1 1 1,-4-2-1,8 5-4,0 0 1,0 0-1,0 0 0,0 0 0,1 0 0,-1 0 1,0 1-1,0-1 0,0 0 0,0 0 0,0 0 0,0 0 1,0 0-1,0 0 0,-1 1 0,1-1 0,0 0 1,0 0-1,0 0 0,0 0 0,0 0 0,0 0 1,0 1-1,0-1 0,0 0 0,0 0 0,0 0 1,0 0-1,0 0 0,-1 0 0,1 0 0,0 0 1,0 0-1,0 0 0,0 1 0,0-1 0,0 0 1,0 0-1,-1 0 0,1 0 0,0 0 0,0 0 1,0 0-1,0 0 0,0 0 0,0 0 0,0 0 0,-1 0 1,1 0-1,0 0 0,0 0 0,0 0 0,0 0 1,0 0-1,0 0 0,-1-1 0,1 1 0,0 0 1,0 0-1,0 0 0,0 0 0,0 0 0,0 0 1,-1 0-1,4 12-71,1 1-1,0-1 1,8 16 0,-3-6 19,92 218-299,11-6 0,188 295 0,-257-465 380,3-2 0,84 89-1,-102-123 52,1 0 1,2-3-1,0 0 0,2-2 0,0-2 0,68 33 0,-85-47-20,0-1 0,0-1 0,1 0 0,-1-1 0,1-1-1,0-1 1,0 0 0,0-1 0,32-2 0,-37-1-37,-1 0 0,1-1-1,-1 0 1,0 0 0,0-1-1,0-1 1,0 0 0,-1 0 0,0-1-1,0 0 1,-1-1 0,1 0 0,-1-1-1,-1 0 1,9-9 0,-9 7-13,0 0 1,0-1-1,-1 0 0,0-1 1,-1 1-1,-1-1 1,1 0-1,-2 0 0,4-15 1,-4 9-5,-1-1 0,-1 1 0,0 0 0,-2-1 0,-2-34 0,-4 15 10,-1 1 0,-2 0 0,-1 0 0,-2 1 0,-30-60 0,34 79-17,0 0 1,-2 1-1,0 0 0,-12-15 1,21 29-15,0 1 1,0 0 0,0 0 0,-1 0 0,1 0 0,0 0 0,0 0 0,0 0 0,-1 1 0,1-1 0,0 0 0,-1 1 0,1-1 0,-1 1 0,1-1 0,-1 1 0,1 0-1,0 0 1,-1-1 0,0 1 0,1 0 0,-1 0 0,1 0 0,-1 1 0,1-1 0,-1 0 0,1 1 0,0-1 0,-1 1 0,1-1 0,-1 1 0,1-1 0,0 1 0,-1 0-1,1 0 1,0 0 0,0 0 0,-2 2 0,-4 3-150,1 1-1,0 0 1,0 0-1,-9 16 1,13-20 132,-10 15-208,1 2-1,1-1 1,1 1-1,0 1 1,-7 28-1,13-40 175,1 1-1,1 0 1,-1 0 0,2 0-1,-1 0 1,1 0-1,1 0 1,0-1-1,0 1 1,1 0-1,0 0 1,1-1-1,0 1 1,5 11-1,4 1 17,1 0-1,1-1 1,1-1-1,0 0 1,20 18-1,2-1 21,59 43 1,-77-66 26,0 0 0,1-1 0,1-2 0,0 0 1,1-1-1,0-1 0,0 0 0,28 5 0,-36-11 51,0-1-1,0-1 1,1 1-1,-1-2 0,0 0 1,1-1-1,-1-1 0,0 0 1,0 0-1,0-2 1,0 0-1,-1 0 0,1-1 1,22-13-1,-20 9 110,0-1 0,-1-1 0,-1 0 0,0-1 0,-1-1 0,0 0-1,-1-1 1,15-21 0,-13 14 30,-2 0 0,0-1 0,-1-1 0,-1 0 0,10-38-1,-9 16-56,-3 0-1,-1 0 1,-3-1-1,-1 1 1,-3-1-1,-6-62 0,-7 3-69,-40-152-1,-52-94 0,17 108-71,63 185-8,-3 2-1,-35-54 1,58 102 17,0 0-1,-1 0 0,-1 0 1,-9-9-1,16 16 5,-1 1 1,0-1-1,1 0 0,-1 1 1,0-1-1,1 1 0,-1-1 1,0 1-1,0-1 1,0 1-1,0-1 0,0 1 1,1 0-1,-1-1 0,0 1 1,0 0-1,0 0 0,0 0 1,0 0-1,0 0 0,0 0 1,0 0-1,0 0 0,0 0 1,0 0-1,0 0 0,0 1 1,1-1-1,-1 0 0,0 1 1,0-1-1,0 0 0,0 1 1,0-1-1,1 1 1,-1 0-1,0-1 0,1 1 1,-1 0-1,0-1 0,1 1 1,-1 0-1,1 0 0,-1-1 1,1 1-1,-1 0 0,1 0 1,-1 0-1,1 0 0,0 0 1,0 0-1,-1 1 0,-2 11-6,-1 0 0,2 0 0,0 0 0,1 0 0,0 1 0,1-1 0,1 20 0,0-20-3,3 43-100,3 0-1,2 0 1,3-1 0,1-1 0,4 0 0,1 0-1,37 70 1,-17-50-31,3-1 0,4-3 0,3-2 0,76 86 0,-91-118 145,2 0 1,2-3-1,48 36 1,-63-54 78,0-1 1,0-1 0,1-1-1,1-1 1,0-2-1,0 0 1,48 10 0,-47-14 42,0-2 0,1-1 1,-1-1-1,1-1 1,-1-1-1,1-2 0,37-7 1,-52 7-144,1 0 1,-1 0-1,0-1 1,0-1 0,0 0-1,-1 0 1,0-1-1,1 0 1,-2-1-1,1 0 1,-1-1-1,0 0 1,-1 0 0,0-1-1,0 0 1,-1 0-1,0-1 1,7-13-1,-8 9-47,0 0-1,-1 0 1,0 0-1,-1-1 1,-1 1-1,-1-1 1,0 0-1,0 0 0,-2-23 1,-2 16 32,0 0 1,-2 1-1,0 0 1,-2-1-1,-15-38 1,2 19 28,-2 0 0,-2 2 0,-1 1 0,-2 0 0,-50-54 0,57 72 12,0 0 0,-1 1-1,-29-21 1,46 38-10,0 0 1,0 0 0,0 1-1,0-1 1,0 1 0,0-1-1,0 1 1,0 0-1,0 1 1,-1-1 0,1 0-1,0 1 1,-4-1-1,5 2-1,1-1-1,-1 0 1,1 1-1,-1-1 0,0 0 1,1 1-1,0 0 1,-1-1-1,1 1 0,-1 0 1,1 0-1,0 0 1,-1 0-1,1 0 1,0 0-1,0 0 0,0 0 1,0 1-1,-2 1 1,1 4-12,-1-1 1,1 1-1,-1-1 1,2 1-1,-1 0 1,1-1-1,0 1 1,0 0 0,1 0-1,0 0 1,1 7-1,1 10-31,1-1 1,1 1-1,1-1 0,1-1 0,1 1 1,1-1-1,1 0 0,1-1 0,1 0 1,1 0-1,1-1 0,0-1 0,20 22 1,-20-26-148,1-1 0,1-1 0,0 0 0,0-1 0,1-1 0,0 0 0,1-1 0,1-1 1,-1 0-1,2-1 0,-1-2 0,1 1 0,0-2 0,0-1 0,0 0 0,26 1 0,43-5-548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19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1 369 13219,'91'-39'4433,"56"-36"-4537,24-28-832,13-49 647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20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8250,'-1'-55'2552,"3"48"-1795,0 7-522,4 7-215,-5-6 45,13 22-55,-1 0 0,18 47 1,13 60-75,-36-108 57,220 845-446,-60-201-84,-158-631 520,0 5 40,2-1 0,1 0 0,3-1-1,28 53 1,-24-61 39,-20-31-68,0 1-1,0 0 1,0-1 0,-1 1 0,1-1 0,0 1 0,0-1 0,1 1 0,-1-1 0,0 1 0,0-1-1,0 1 1,0-1 0,0 1 0,0-1 0,1 1 0,-1-1 0,0 1 0,0 0 0,1-1-1,-1 1 1,0-1 0,0 1 0,1 0 0,-1-1 0,1 1 0,-1 0 0,0-1 0,1 1-1,-1 0 1,1 0 0,-1-1 0,0 1 0,1 0 0,-1 0 0,1 0 0,-1 0 0,1 0 0,-1 0-1,1 0 1,-1-1 0,1 1 0,-1 0 0,1 1 0,-1-1 0,1 0 0,-1 0 0,1 0-1,-1 0 1,1 0 0,-1 0 0,1 1 0,-1-1 0,0 0 0,1 0 0,-1 1 0,1-1-1,-1 0 1,0 0 0,1 1 0,-1-1 0,0 1 0,1-1 0,-1 0 0,0 1 0,0-1 0,1 1-1,-1 0 1,-4-47-178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21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1020 8314,'-3'-2'259,"1"0"0,-1 1-1,1-1 1,-1 0 0,1 0 0,0 0 0,0-1 0,0 1 0,0 0 0,-1-4 0,2 5-248,1-1-1,-1 0 1,1 1 0,0-1 0,0 0 0,0 1 0,0-1 0,0 0 0,0 0 0,0 1 0,0-1 0,1 0-1,-1 1 1,1-1 0,-1 0 0,1 1 0,0-1 0,-1 1 0,3-3 0,17-28-77,0 1 1,3 2-1,0 0 0,2 1 1,52-45-1,-16 23 441,3 3 0,2 2 0,2 3 0,1 3-1,147-58 1,392-92 1433,-397 131-1945,192-55 149,-394 110-13,122-33 11,-106 30 3,0 1-1,1 2 0,28-1 1,-49 4-17,1 0 1,0 1 0,0-1 0,-1 1-1,1 0 1,0 1 0,-1-1-1,1 1 1,-1 0 0,0 1 0,0-1-1,0 1 1,0 0 0,0 0 0,0 1-1,-1-1 1,1 1 0,-1 0 0,0 0-1,0 0 1,-1 1 0,1 0 0,-1-1-1,0 1 1,3 8 0,1 5-26,0 0 1,-2 0-1,0 1 0,-1-1 0,-1 1 1,1 24-1,2 214-129,-7-129 147,6 82 27,37 252 0,-23-347-221,5-1-1,5-1 1,77 195-1,-86-260 37,3 0 1,2-2-1,2 0 0,2-2 0,35 42 1,-50-69 190,1-1-1,1 0 1,0-1 0,1-1 0,1 0 0,0-1 0,1-2 0,0 1 0,1-2 0,0-1 0,1 0-1,0-2 1,0 0 0,36 6 0,-35-10 163,-1-1 1,1 0-1,0-2 0,0 0 0,0-2 0,0-1 1,0 0-1,41-13 0,-55 12-148,-18 1-66,-19 2-174,-56 5 1,-257 52-812,-7 30 452,324-79 537,-1120 330 459,698-218-1384,330-100 536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1:32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686 211 320,'-3'-10'252,"3"9"-222,-1 0 0,1 0 0,0-1 0,-1 1 1,1 0-1,0-1 0,0 1 0,0 0 0,0-1 0,0 1 0,0 0 0,0 0 0,0-1 1,1 1-1,0-2 0,-2-17 690,0 18-672,-1 0 0,1 0 0,0 0 0,-1 0 0,0 0 0,1 0 0,-1 0 0,0 1 0,0-1 0,0 1 0,0-1 0,-4-1 0,4 4-53,0 0 0,1-1-1,-1 1 1,0 0 0,0 0-1,1 1 1,-1-1 0,1 0-1,-1 0 1,1 1 0,-1-1-1,1 1 1,0-1 0,-2 4-1,-3 8-12,0 0-1,-4 18 0,-6 14 14,6-22 4,-69 147 34,-19 10-29,70-134 397,-60 75 0,86-118-299,-1 0-1,1-1 1,0 0 0,-1 0 0,1 1 0,-1-2-1,0 1 1,0 0 0,0 0 0,1-1-1,-2 1 1,1-1 0,0 0 0,0 0 0,0 0-1,0-1 1,-1 1 0,1-1 0,0 0 0,-1 0-1,1 0 1,-5 0 0,5-1-14,0 0 0,0 0-1,0 0 1,0 0 0,0-1-1,0 1 1,1-1 0,-1 1 0,0-1-1,1 0 1,-1 0 0,1 0 0,0-1-1,0 1 1,0-1 0,0 1 0,0-1-1,0 1 1,1-1 0,-1 0 0,1 0-1,-2-6 1,0-1-6,1 0 1,0-1-1,0 1 0,1-1 0,0 0 0,1 1 1,0-1-1,1 0 0,4-19 0,-1 12-54,1 0 1,1 0-1,1 1 0,14-29 0,2 1-7,-11 20-14,15-23 0,-4 10-7,-13 21-1,0 1 1,1 0-1,16-17 0,102-114-12,-121 138 11,-4 4-2,-1 1 1,1 0-1,0 0 0,0 0 0,0 0 0,0 1 1,8-5-1,-12 8 2,0 0 1,0 0 0,0 0-1,0 0 1,0 0 0,0 0-1,-1 0 1,1 1 0,0-1-1,0 0 1,0 0 0,0 0-1,0 0 1,0 0 0,0 1-1,0-1 1,0 0-1,0 0 1,0 0 0,0 0-1,0 0 1,0 1 0,0-1-1,0 0 1,0 0 0,0 0-1,0 0 1,0 0 0,0 1-1,0-1 1,0 0-1,0 0 1,0 0 0,0 0-1,0 0 1,1 1 0,-1-1-1,0 0 1,0 0 0,0 0-1,0 0 1,0 0 0,0 0-1,0 0 1,1 0-1,-1 1 1,0-1 0,0 0-1,0 0 1,0 0 0,0 0-1,1 0 1,-1 0 0,0 0-1,0 0 1,0 0 0,0 0-1,0 0 1,1 0 0,-1 0-1,0 0 1,0 0-1,0 0 1,0 0 0,1 0-1,-1 0 1,0-1 0,-7 13-70,-3-4 48,1 1-1,0 0 0,1 0 1,-1 1-1,-10 19 1,7-12 8,-92 132-48,24-46 59,17-20 22,59-78-13,-1 0-1,1-1 1,-9 7 0,-9 8 154,22-20-105,-1 0-1,0 0 1,0 0-1,0 0 0,1 0 1,-1 0-1,0 0 0,1 0 1,-1 0-1,1 0 0,-1 0 1,1 0-1,-1-3 0,1 0-16,-1 0 0,1 0-1,0 0 1,0 0 0,1 0-1,-1 0 1,1 0 0,0 0 0,0 0-1,0 0 1,1 0 0,-1 1-1,1-1 1,0 0 0,0 1-1,5-7 1,3-3-3,1 0 0,24-20 0,-10 10-18,58-55 11,12-12-11,34-33 2,-124 118-31,-1 0-1,1 0 0,-2-1 0,1 1 1,4-9-1,-49 67-253,15-13 251,-1-1 0,-2-2 0,-2-1 0,-51 47 0,42-48 14,-55 48-12,-55 52 59,134-114-28,14-17-3,0-1 0,0 0 0,-1-1 0,1 1 0,-1 0 0,1 0-1,-7 3 1,9-5-7,0-1 0,0 0 1,-1 0-1,1 1 0,0-1 0,-1 0 0,1 0 0,0 0 0,-1 1 0,1-1 0,0 0 0,-1 0 0,1 0 0,0 0 0,-1 0 0,1 0 0,0 0 0,-1 0 1,1 0-1,0 0 0,-1 0 0,1 0 0,-1 0 0,1 0 0,0 0 0,-1 0 0,1 0 0,0-1 0,-1 1 0,-1-10 90,9-15-27,-6 23-70,1-1 0,0 1 0,0-1 1,0 1-1,0 0 0,0 0 0,1 0 0,-1 0 0,1 0 0,-1 0 0,1 1 0,0-1 0,0 1 0,-1 0 0,1 0 1,6-2-1,2 0-10,1 0 1,24-2 0,-12 3-8,1 2 1,-1 0 0,0 2-1,0 1 1,40 9 0,-33-3-3,-2 1 0,1 1 0,53 29 0,27 28-4,31 17 10,-124-77 60,0 0-1,0-2 1,1 0 0,0-1-1,0 0 1,34 3 0,-46-8-26,14 2 81,-1 0 0,1-2-1,0 0 1,0-1 0,0-1 0,25-7 0,-12-1 166,-1-3 1,48-25-1,-73 35-228,0-1-1,0 0 1,0-1 0,-1 0-1,1 0 1,-1 0 0,0-1-1,-1 0 1,1 0-1,-1 0 1,-1-1 0,1 1-1,-1-1 1,0 0-1,0-1 1,-1 1 0,0-1-1,-1 1 1,1-1-1,-1 0 1,-1 0 0,0 0-1,0 0 1,0 0-1,-2-15 1,1 3 76,0 15-84,0-1-1,0 1 0,-1 0 0,1 0 0,-1 0 0,-1 0 0,-1-7 1,-8-14 58,-2 0 1,-25-38-1,-41-44-7,61 85-80,-34-38-3,-36-35 0,72 80-180,1-1 0,1 0 0,0-1 1,1-1-1,1 0 0,-12-26 0,23 43-328,1 2 282,0 0 1,0 0-1,0-1 1,0 1 0,-1 0-1,1-1 1,0 1 0,-5-3-3832,-9 1-1570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22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6 9690,'-23'-6'3014,"16"6"-1918,10 5-1032,-1-3 28,91 174-154,-39-68-105,81 127-266,-98-179 346,88 103 0,-114-147 134,0 0 1,1-1-1,1 0 0,-1-1 0,27 15 1,-35-23-2,-1 0 1,1 0 0,0 0 0,0-1-1,0 0 1,0 0 0,0 0 0,0 0-1,0 0 1,0-1 0,0 0 0,0 0-1,0 0 1,0 0 0,0-1 0,0 0-1,0 0 1,0 0 0,0 0 0,0 0-1,0-1 1,0 0 0,-1 0 0,1 0-1,0 0 1,-1 0 0,6-6-1,0-1-14,0 0 0,0 0 0,-1-2-1,0 1 1,-1-1 0,0 0-1,-1 0 1,0-1 0,-1 1 0,0-2-1,-1 1 1,0 0 0,-1-1-1,0 1 1,1-26 0,-3-8-129,-1 1 1,-3-1-1,-10-54 1,-1-16 168,13 98-54,-2-49 135,3 62-125,0 1 0,0-1 0,1 0 0,0 0 0,0 0 0,1 0 0,-1 1 0,1-1 0,0 1 0,4-8 0,-5 11-26,-1 0 1,1 1-1,0-1 1,-1 0-1,1 0 1,0 1-1,0-1 1,0 1 0,0-1-1,-1 1 1,1-1-1,0 1 1,0-1-1,0 1 1,0 0-1,0 0 1,0-1-1,0 1 1,0 0 0,0 0-1,0 0 1,0 0-1,0 0 1,0 0-1,0 0 1,0 0-1,0 1 1,0-1-1,0 0 1,1 1 0,3 1-3,0 0 1,0 1-1,-1 0 1,1-1 0,4 5-1,23 21 5,-2 1 0,-1 1 0,-2 1-1,26 39 1,-17-24-43,242 328-2041,-269-360 1865,-6-9 100,-1-1 1,1 0-1,0 0 1,0 0-1,0-1 1,1 1-1,0-1 1,6 5 0,-10-8 91,0 1 0,1-1 0,-1 0 0,0 0 1,1 0-1,-1 1 0,0-1 0,1 0 0,-1 0 1,0 0-1,1 0 0,-1 0 0,0 0 1,1 0-1,-1 0 0,0 0 0,1 0 0,-1 0 1,0 0-1,1 0 0,-1 0 0,0 0 0,1 0 1,-1 0-1,0-1 0,1 1 0,-1 0 0,0 0 1,1 0-1,-1-1 0,0 1 0,1 0 1,6-14-505,0-24-255,-7 34 651,7-48-315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22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0 774 4769,'3'-40'1319,"6"-235"6377,-8 284-7619,0 0-1,0 0 0,1 0 0,1 0 1,3 11-1,2 4-58,118 400 102,-122-410-88,2 4 33,-1 0-1,-1 0 1,-1 0 0,2 25-1,-6-52 505,-1 1 1,1-1-1,-6-12 0,-5-31-384,1-33-210,4 1 0,4-1-1,3 0 1,5 1 0,2-1 0,5 1 0,37-138 0,-44 204 31,0 0 0,2 1 0,0-1 1,1 2-1,15-24 0,-20 35 4,0 0 0,1 1 0,-1 0-1,1 0 1,0 0 0,0 0 0,1 1-1,-1-1 1,1 1 0,0 0 0,0 1 0,0-1-1,0 1 1,0 0 0,0 0 0,1 0 0,-1 1-1,1 0 1,-1 0 0,1 0 0,-1 1 0,8 0-1,-1 1 4,1 1-1,-1 1 0,0 0 1,0 0-1,0 1 0,-1 1 1,1 0-1,-1 0 1,0 1-1,13 10 0,3 4-24,-1 1 0,38 39 0,-11-2-253,-3 2 0,74 114-1,-107-147-110,-2 0 0,-1 1 0,18 50 1,-28-67 132,-1 0 0,0 0 0,0 0 0,-1 0 0,-1 1 0,0-1 1,-1 0-1,0 1 0,0-1 0,-2 1 0,1-1 0,-1 0 0,-6 17 0,4-19 30,-1 0 0,-11 18-1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3:22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0 210 11434,'91'36'4337,"16"-62"-3288,28-7-481,31-22-848,16 1-649,-13-23 537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0:3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1100 922 9508,'250'-86'14,"-183"67"-5,78-8 49,719-89 398,2835-335 1627,-2878 356-1622,-707 84-401,-86 11-50,148 8-3,-77-5 2,233 7 20,-113-4-21,803 81 19,45 115-24,-704-111-17,-8 22-20,-256-72 7,-1 3 0,147 94 1,-201-110 0,-1 3 1,50 46 0,-73-58 13,-1 0 0,-1 1 1,-1 1-1,-1 1 1,-1 0-1,16 32 0,-17-26 2,-1 1 0,-1 0-1,-2 1 1,-1 0 0,-1 0-1,-2 1 1,4 45 0,-8-30-7,-4 54 0,-1-78 14,0 0 0,-1 0 0,-1 0 0,-12 31 1,-1-9 4,-2 0 1,-1-2 0,-3 0-1,-1-2 1,-2-1 0,-2-1-1,-1-1 1,-2-2 0,-2-1-1,-1-1 1,-54 38 0,-36 13 29,-5-6 0,-208 94 0,196-117 9,-181 47 0,86-43 55,-347 41-1,-250-31 51,253-53-74,-1-20-19,-299-15 25,438 9-12,-1182-65 497,1245 37-411,166 15-83,-545-75 121,397 40-124,326 52-59,-269-46 51,-333-128 102,232 46 91,3 0 269,157 34-92,182 72-331,15 7 5,1-3 0,1-1 0,2-3 0,-60-46 0,85 58-51,1-2-1,0 0 1,2 0 0,0-2-1,1 0 1,1-1 0,1-1-1,1 0 1,0-1 0,2 0-1,-9-28 1,15 33-20,1 1 0,0-1 1,2 0-1,0 0 0,1 0 0,1 0 1,2-23-1,1 15-24,2 0 0,0 0 0,2 1 0,12-33 1,-5 26-35,1 2 0,1 0 0,1 1 0,2 0 0,1 2 1,44-48-1,-20 32-48,1 2 1,100-68 0,-61 55-22,151-69 1,104-17-35,-124 65 24,346-73 0,238 17-63,-614 107 140,340-41-58,5 27 6,-184 35 7,0 14 0,548 91 0,-179 53-35,-574-114 67,-2 7 0,259 126 0,-329-136 4,-2 3 0,116 92 0,-150-105-95,-2 2 0,0 0 0,-3 3 0,0 0 0,-2 2 0,40 70 0,-55-82-118,0 1 1,-2 0-1,0 1 1,7 42-1,-9-25-382,-2 1-1,0 48 0,-5-35-280,-1 0 1,-3 0-1,-3-1 0,-1 1 0,-23 73 1,-51 87-4746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24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3217 783 8298,'-28'-48'3077,"-48"-63"0,61 93-3050,-1 0 0,-1 1 0,0 0 0,-1 2 0,-40-27 0,15 18-81,-1 1 1,-2 3-1,-50-17 0,-148-32-283,157 50 346,-1 3 0,0 5 1,-1 3-1,-149 7 0,128 9 138,2 4 0,-1 6-1,-148 43 1,185-37-86,2 3 0,0 2 1,2 4-1,2 3 0,1 2 0,1 4 0,3 2 0,-56 52 0,44-29-97,4 3 0,3 4 0,3 2 0,3 3 0,-81 141 0,105-154-6,2 2 0,3 2 0,4 0 0,-20 78 0,40-110 30,1 1 0,1 0 1,2 42-1,1-27 16,1 68-4,18 162-20,1-153-24,6-2 0,70 223 0,-74-300 28,1 0 0,3-2 0,3 0-1,1-2 1,2-1 0,3-2 0,1 0-1,2-3 1,62 57 0,-51-57 53,1-2 0,2-2 1,100 56-1,-77-56 65,2-3-1,114 35 1,-54-32 6,1-6 0,1-6 0,177 10 1,-123-26-48,1-7 1,-1-9-1,0-8 0,0-9 1,-2-8-1,293-87 1,-314 64 46,-3-8 0,-3-7 1,-3-7-1,-4-7 0,-3-6 0,-4-7 1,184-157-1,-189 127-52,-6-6 0,-6-6 0,191-259 0,-248 290 92,-6-2-1,-4-3 0,-5-3 0,-6-2 0,-4-3 1,46-175-1,-80 232-11,-2-1 1,-3-1-1,-3 0 0,-3 0 1,-3 0-1,-7-66 0,2 93-76,-2 0 0,-2 1 0,-2 0 0,-25-64-1,23 75-47,-1 0 0,-1 1-1,-1 1 1,-1 0 0,-1 1-1,-1 1 1,-23-22 0,14 19-11,-1 2 0,-2 1 0,0 1 0,-1 1 0,-1 2 0,-57-24 0,21 17-40,-1 2 0,-102-18-1,22 16-180,0 7 0,-1 6 0,-1 7-1,-215 20 1,74 18-338,-375 92-1,395-58-108,-349 134-1,452-132 76,4 7 0,3 7 0,-171 118 0,23 31 23,308-231 566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8T04:11:05.1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1,'0'0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18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105 557 7354,'-63'23'2201,"61"-22"-2165,1-1 0,-1 1-1,1 0 1,-1-1-1,1 1 1,-1 0-1,1 0 1,0 0-1,0 0 1,-1 0 0,1 1-1,0-1 1,0 0-1,0 0 1,0 1-1,0-1 1,1 1 0,-1-1-1,0 1 1,0-1-1,0 3 1,1-1-36,0 0 0,0 1 1,0-1-1,0 0 0,0 0 1,1 0-1,1 6 0,0 0 45,94 861-182,-94-837 235,-2-33-75,0 1 1,0-1-1,0 1 0,0-1 1,0 1-1,0-1 0,0 1 0,0-1 1,0 1-1,0-1 0,0 1 0,0-1 1,0 1-1,0-1 0,-1 0 1,1 1-1,0-1 0,0 1 0,-1-1 1,1 0-1,0 1 0,0-1 0,-1 0 1,0 1-1,-7-6 483,-7-17 183,3-3-456,2 0 0,0-1 0,2 0 0,1-1 0,-5-30 0,-10-139-114,12 46-289,15-282-1,-3 414 159,0-1 0,1 1 0,9-32 0,-12 49 12,0 0 0,0 0 0,1 0 0,-1 0 0,0 1 0,0-1-1,1 0 1,-1 0 0,1 1 0,-1-1 0,1 0 0,-1 0 0,1 1 0,-1-1 0,1 1 0,0-1 0,-1 0 0,1 1 0,0 0 0,-1-1 0,1 1 0,0-1 0,0 1 0,-1 0 0,1-1-1,0 1 1,0 0 0,0 0 0,-1 0 0,1-1 0,0 1 0,0 0 0,0 0 0,0 0 0,0 0 0,-1 1 0,1-1 0,0 0 0,0 0 0,0 0 0,-1 1 0,1-1 0,0 0 0,1 1-1,2 2 9,0 0-1,1 1 0,-1-1 0,-1 1 0,7 6 0,-8-8 0,92 113 127,-23-25-80,246 241-104,-303-317 11,2-1 0,-1 0 0,34 19 0,-47-31 50,-1 0 1,0 0-1,1-1 0,-1 1 1,1 0-1,-1-1 0,1 1 1,-1-1-1,1 0 0,-1 1 1,1-1-1,0 0 0,-1 0 1,1 0-1,-1 0 0,1 0 1,-1 0-1,1-1 0,0 1 1,-1 0-1,1-1 0,-1 1 1,1-1-1,-1 0 0,1 1 0,-1-1 1,0 0-1,1 0 0,-1 0 1,0 0-1,0 0 0,0 0 1,1 0-1,-1 0 0,0-1 1,0 1-1,-1 0 0,1-1 1,0 1-1,0-1 0,-1 1 1,1-3-1,3-6 121,-2 1 1,0-2-1,0 1 1,0 0-1,-1-12 1,-1 14-88,2-78 210,-4 0 0,-16-99 0,-1-16-189,14 98-169,15-205 1,-10 307 46,0 0-1,0 1 1,0-1 0,0 0 0,0 1 0,0-1 0,0 0 0,0 1 0,1-1 0,-1 0 0,0 1 0,0-1 0,1 0 0,-1 1-1,0-1 1,1 1 0,-1-1 0,1 1 0,-1-1 0,1 1 0,-1-1 0,1 1 0,-1-1 0,1 1 0,-1-1 0,1 1-1,-1 0 1,1-1 0,0 1 0,-1 0 0,1 0 0,0 0 0,0-1 0,1 1-120,-1 1 1,1-1-1,0 0 1,-1 1-1,1-1 1,-1 1-1,1 0 0,-1-1 1,1 1-1,-1 0 1,1 0-1,1 2 1,16 14-659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19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1301 5657,'4'4'334,"0"0"0,0 0 0,1 0 0,-1 0 0,1-1-1,0 0 1,0 1 0,0-2 0,7 4 0,-6-3-89,-6-3-231,0 0 1,0 1-1,0-1 0,0 0 1,0 1-1,0-1 1,0 0-1,0 0 1,0 1-1,0-1 1,0 0-1,0 1 1,0-1-1,0 0 1,0 0-1,0 1 0,0-1 1,-1 0-1,1 0 1,0 1-1,0-1 1,0 0-1,0 0 1,-1 1-1,1-1 1,0 0-1,0 0 0,-1 0 1,1 1-1,0-1 1,-1 0-1,0 1 50,-46 50 549,29-33-460,0 1 0,1 0 0,1 1 0,1 1 0,1 0 1,-19 39-1,27-46-119,1 1-1,1 1 1,0-1 0,1 0 0,1 1-1,0 0 1,1-1 0,1 1 0,0 0 0,1 0-1,1-1 1,0 1 0,1-1 0,8 23 0,-10-35-38,0 1 1,1-1 0,-1 0 0,1 1 0,0-1-1,0 0 1,1 0 0,-1 0 0,0 0 0,1-1-1,0 1 1,-1-1 0,1 1 0,0-1 0,1 0-1,-1 0 1,0 0 0,0-1 0,1 1 0,-1-1-1,5 1 1,-4-1-2,-1-1 0,0 1 0,0-1 0,0 0 0,0 0 0,1-1 0,-1 1 0,0-1 0,0 0 0,0 1 0,0-1 0,0 0 0,0-1 0,0 1 0,0-1 0,-1 1 0,1-1 0,0 0 0,-1 0 0,1 0 0,-1 0 0,0 0 0,0-1 0,3-2 0,-2 1-7,-1 0 0,1 0 0,-1 0 0,0-1 0,0 1 0,0 0 0,-1-1 0,0 0 1,1 1-1,-2-1 0,1 1 0,0-10 0,-1-2 44,-2 0 0,-4-24 1,-1-22 282,6 45-213,1 1 173,0-1 0,-5-23 0,4 103-58,1-44-212,0-1-1,2 0 0,0 0 1,1 0-1,1 0 1,0 0-1,1-1 0,1 0 1,13 26-1,-17-39-17,1-1 0,-1 0-1,1 1 1,-1-1 0,1 0-1,0 0 1,0-1 0,0 1-1,0 0 1,1-1 0,-1 0-1,5 2 1,-6-3 3,1 0 1,0 0-1,-1 0 1,1-1-1,0 1 1,0-1-1,0 1 1,-1-1-1,1 0 1,0 0-1,0-1 0,0 1 1,0-1-1,-1 1 1,1-1-1,0 0 1,0 0-1,-1 0 1,4-2-1,2-2 16,1 0 0,-1-1 0,0 0 0,-1-1 0,1 0 1,-1 0-1,10-14 0,41-66 214,-39 57-154,5-9-3,-2-2 1,-1 0-1,28-81 0,-42 97-34,14-36 21,-20 57-55,1 1 0,0-1 0,0 1 0,0 0 0,0-1 0,0 1 0,1 0 0,-1 1 0,1-1-1,0 0 1,0 1 0,0-1 0,4-2 0,-6 5 2,-1 0 0,1 0 0,0 0 0,0 0 0,0-1 0,-1 1 0,1 0 0,0 0 0,0 0 0,-1 1 0,1-1 0,0 0 0,0 0 0,-1 0 0,1 0 0,0 1 0,0-1 0,-1 0 0,1 1 0,0-1 0,-1 1 0,1-1 0,0 1 0,-1-1 0,1 1 0,-1-1 0,1 1 0,0 0 0,14 21-18,-13-19 16,138 240-639,-140-243 642,18 23-310,-18-22 314,1-1 0,-1 0 0,1 1 0,-1-1 0,0 1 0,1-1 0,-1 0 0,1 1 0,-1-1 0,1 0 0,-1 1 0,1-1 0,-1 0 0,1 0 0,-1 1 0,1-1 1,-1 0-1,1 0 0,0 0 0,-1 0 0,1 0 0,-1 0 0,1 0 0,-1 0 0,1 0 0,0 0 0,-1 0 0,1 0 0,-1 0 0,1-1 0,-1 1 0,1 0 0,-1 0 0,1-1 0,-1 1 0,1 0 0,-1-1 0,1 1 0,-1 0 0,1-1 0,-1 1 0,0-1 0,1 1 1,-1-1-1,0 1 0,1 0 0,-1-2 0,6-11 227,-2 0 1,0 0 0,0 0-1,-1-1 1,-1 1 0,1-19-1,2-10 39,-1 18-186,26-131-119,-25 134-91,1 1-1,1 0 1,1 1 0,1 0 0,14-24 0,-22 40 112,1 1 0,-1 0 0,1-1 0,-1 1 0,1 0 0,0 0 0,0 0 0,0 1 0,0-1 0,0 0 0,0 1 0,1-1 0,-1 1 0,0 0 1,1 0-1,-1 0 0,1 0 0,0 0 0,-1 1 0,1-1 0,3 0 0,-3 2 12,0-1 0,0 1 0,0-1 0,0 1 0,0 0 0,0 0 0,0 1 0,0-1 0,0 1 0,-1-1 0,1 1 0,-1 0 0,1 0 0,-1 0 0,1 0 0,-1 0 0,0 1 0,2 2 0,19 27 60,-1 1 1,24 46 0,-6-9-8,-25-44-52,-2-4-42,1 0 0,28 34 0,-42-56 43,1 1 0,0 0 1,-1 0-1,1 0 0,0 0 0,0-1 0,0 1 0,0 0 1,0-1-1,0 1 0,0 0 0,0-1 0,0 0 0,0 1 1,0-1-1,0 1 0,2-1 0,-2 0 9,-1 0 0,1 0-1,0-1 1,-1 1 0,1 0 0,-1 0 0,1-1-1,-1 1 1,1 0 0,-1-1 0,1 1 0,-1-1-1,1 1 1,-1 0 0,0-1 0,1 1 0,-1-1 0,0 1-1,1-1 1,-1 0 0,0 1 0,0-1 0,1 0-1,1-6 78,-1 0-1,1 0 0,-1 0 0,0-10 1,0 11-57,6-96 418,13-123-687,-13 168-216,30-106-1,-33 149 400,1 1-1,0 0 1,0-1-1,2 2 1,-1-1-1,17-21 1,-22 32 56,0 0-1,1 1 1,-1-1-1,0 0 1,1 1-1,0-1 1,-1 1 0,1-1-1,0 1 1,0 0-1,0 0 1,0 0-1,0 0 1,0 0-1,0 0 1,0 0 0,0 1-1,0-1 1,0 1-1,1-1 1,-1 1-1,0 0 1,3 0-1,-1 1 21,0 1-1,0 0 0,0-1 1,0 1-1,0 1 0,0-1 1,-1 0-1,1 1 0,-1 0 1,0 0-1,1 0 0,2 4 0,28 30 175,-7-8-6,35 30-1,-52-51-162,0 0-1,1-1 1,0 0 0,0 0 0,1-2-1,0 1 1,21 6 0,-21-9-15,0 0 1,1-1-1,-1 0 0,1-1 1,0-1-1,0 0 0,-1 0 1,1-1-1,0-1 0,-1 0 1,24-8-1,-20 5-9,-1-2 1,0 0-1,-1-1 0,1-1 1,-2 0-1,1-1 0,-1 0 1,15-16-1,-5 1 1,-1-2 0,-1 0 1,-1-1-1,-1-1 0,-2-1 1,-1-1-1,-2 0 0,14-39 1,-19 44 24,-2 0-1,0-1 1,-1 1 0,1-29 0,-6 44-21,-1-1 0,0 0 0,-1 1 0,0-1 0,0 0 0,-2 1 0,1-1 0,-2 1 1,1 0-1,-2 0 0,-9-19 0,0 8-39,-1 0 1,-1 1-1,-1 1 1,-1 0 0,-1 1-1,0 1 1,-1 1-1,-1 1 1,-1 1 0,-45-24-1,59 35 33,0 0-1,0 1 1,0 0 0,-1 1-1,1 0 1,-1 0 0,0 1-1,-12-1 1,15 2 5,1 0 0,0 1 0,0 0 0,0 0 1,0 0-1,1 1 0,-1 0 0,0 0 0,0 0 0,1 0 0,0 1 1,-1-1-1,1 1 0,0 0 0,-7 7 0,3-1 3,0 0 0,1 0 0,1 1 0,-1 0 0,1 0 0,1 0 0,0 1 0,0-1 0,1 1 0,-4 18 0,3-3 4,0 1-1,2 0 1,-1 39 0,4-49-12,1 0 0,0-1 1,1 1-1,1 0 1,0-1-1,1 1 0,9 21 1,-8-28-1,-1 0-1,2-1 1,-1 1 0,1-1 0,1-1 0,-1 1 0,1-1 0,1 0 0,0-1 0,0 1-1,0-1 1,15 8 0,-10-8-17,0 0 0,1-1 0,0 0 0,0-2 1,0 1-1,1-2 0,-1 0 0,1-1 0,0 0 0,24 0 0,-11-3-99,0-2-1,-1 0 1,1-2-1,50-15 1,70-40-154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2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0 731 8114,'45'167'3608,"9"48"-3295,-37-93-485,-9-57-193,3 0 1,24 82-1,-34-142 333,0-1 0,1 1 0,0-1 0,0 0 0,0 1 0,0-1 0,1 0 0,-1 0-1,1-1 1,0 1 0,4 3 0,-7-7 36,1 1 0,-1-1 0,1 0 0,-1 0 0,1 1 0,-1-1 0,1 0-1,-1 0 1,1 0 0,-1 0 0,1 0 0,-1 0 0,1 0 0,-1 0 0,1 0 0,-1 0 0,1 0-1,-1 0 1,1 0 0,-1 0 0,1 0 0,-1 0 0,1-1 0,-1 1 0,1 0 0,-1 0-1,1-1 1,-1 1 0,1 0 0,0-1 0,1-2 49,-1 1 1,1 0-1,0-1 0,-1 1 1,0-1-1,1 1 0,-1-1 1,0 0-1,1-4 0,47-192 1709,-25 95-1663,-8 29-124,8-33-167,-20 91 78,2 1 1,0 0-1,16-31 1,-21 44 93,0 1 0,1 0 0,-1 0-1,1 0 1,-1 0 0,1 0 0,-1 0 0,1 0 0,0 1 0,0-1-1,0 1 1,0-1 0,0 1 0,0 0 0,1-1 0,-1 1 0,4-1-1,-5 2 14,1 0 0,0 0 0,0 1 0,-1-1 0,1 0 0,0 1 0,0-1 0,-1 1 0,1-1 0,0 1 0,-1 0 0,1-1 0,-1 1 0,1 0 0,-1 0 0,1 1 0,-1-1 0,0 0 0,1 0 0,-1 0 0,0 1 0,0-1 0,1 3 0,10 13 57,-1 1 1,-1 0-1,-1 0 0,9 28 1,11 20 187,-20-48-165,0-1 1,1 0 0,1-1-1,22 26 1,-30-38-59,0-1 0,0 0 0,0 0-1,1 0 1,-1 0 0,1 0 0,0-1 0,0 0 0,0 1 0,0-2 0,0 1 0,1 0 0,-1-1 0,0 0 0,1 0-1,-1 0 1,1 0 0,-1-1 0,1 0 0,-1 0 0,1 0 0,-1 0 0,1-1 0,0 0 0,-1 0 0,6-2-1,-2 0 24,-1-1 0,1 0 0,-1 0-1,0-1 1,0 0 0,-1-1 0,0 1-1,0-1 1,0 0 0,0-1 0,-1 1-1,6-10 1,3-8 89,-1 1 0,15-40 1,-7 11-59,-3-2 0,-2 0 0,-2-1 0,-3 0 0,-3-1 0,-1-1 0,-2-80 0,-8 98-150,-1 1 0,-2 0 0,-2 0 0,-13-38 0,-58-138-601,62 169 574,10 28-51,5 11 39,0-1-1,0 1 1,-1 0-1,0 0 1,0 0-1,-1 1 0,-4-7 1,8 12 97,-1 0-1,1 0 1,0 0 0,-1 0 0,1-1 0,0 1-1,-1 0 1,1 0 0,0 0 0,-1 0 0,1 0-1,0 0 1,-1 0 0,1 0 0,0 0-1,-1 0 1,1 0 0,0 0 0,-1 1 0,1-1-1,0 0 1,-1 0 0,1 0 0,0 0 0,-1 1-1,1-1 1,0 0 0,0 0 0,-1 0-1,1 1 1,0-1 0,0 0 0,0 0 0,-1 1-1,1-1 1,0 0 0,0 1 0,0-1 0,0 0-1,-1 1 1,1-1 0,0 0 0,0 1-1,0-1 1,0 0 0,0 1 0,0-1 0,0 0-1,0 1 1,0 0 0,-4 21-635,1 22 110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1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1 274 6817,'4'5'2553,"21"7"-1817,10-2-40,16-6-96,10-9-103,14-34-345,11-17-152,13-39-673,-2-15 465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18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0 494 288,'0'-3'4,"0"1"-9,0 0 0,0 0 0,0 0 0,1 0 0,-1 0 0,0-1 1,2-3-1,-1 6 1,-1-1 1,0 0-1,1 1 1,0-1 0,-1 1-1,1-1 1,-1 1-1,1-1 1,-1 1 0,1-1-1,0 1 1,-1-1-1,1 1 1,0 0 0,0 0-1,-1-1 1,1 1-1,0 0 1,0 0 0,-1 0-1,1 0 1,0 0-1,0 0 1,0 0 0,-1 0-1,1 0 1,1 0-1,23 2 94,-3 0 1031,-1-1 1,24-2 0,-11-2-333,-7 1-163,40-8 0,84-33 108,24-6-56,28 13 120,18-3-20,271-56 662,-412 80-1218,-61 11-172,249-41 543,-8 9-163,138-12 293,-297 36-262,-95 11-410,0 0 0,0 0-1,11-4 1,-2 0 37,-15 5-85,0 0-1,0 0 0,0 0 1,0 0-1,0 0 1,1 0-1,-1 0 1,0 0-1,0 0 0,0 0 1,0 0-1,0 0 1,0 0-1,1 0 1,-1 0-1,0 0 0,0 0 1,0 0-1,0 0 1,0 0-1,0 0 1,0 0-1,1 0 0,-1 0 1,0 0-1,0 0 1,0-1-1,0 1 1,0 0-1,0 0 0,0 0 1,0 0-1,0 0 1,0 0-1,0 0 0,1 0 1,-1-1-1,0 1 1,0 0-1,0 0 1,0 0-1,0 0 0,0 0 1,0 0-1,0-1 1,0 1-1,0 0 1,0 0-1,0 0 0,0 0 1,0 0-1,0 0 1,0 0-1,0-1 1,0 1-1,0 0 0,-1 0 1,-8-4 38,-15-1-156,8 3-389,0 1 1,0 1-1,0 1 0,-17 2 0,6 1-1576,0-1 0,-47-2 0,23-7-2079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1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240 420 7594,'-52'85'2566,"31"-55"-2715,-16 36 0,15-24-41,2 2 0,3 1 0,1 0-1,2 1 1,2 1 0,2 0 0,2 0 0,3 1 0,0 62-1,5-91 170,1-1-1,6 28 0,-6-41 42,0 1 1,1-1-1,-1 0 1,1 0-1,1 0 0,-1 0 1,1 0-1,-1-1 1,1 1-1,1-1 1,-1 0-1,8 8 0,-9-11 16,0 1 0,0-1 0,0 0 0,0 0 0,0 1 0,0-1 0,0-1-1,0 1 1,1 0 0,-1 0 0,0-1 0,0 1 0,1-1 0,-1 0-1,1 0 1,-1 0 0,0 0 0,1 0 0,-1 0 0,0-1 0,1 1 0,-1-1-1,0 1 1,0-1 0,0 0 0,1 0 0,-1 0 0,0 0 0,0 0 0,0-1-1,0 1 1,-1-1 0,1 1 0,3-4 0,4-5 167,1 0 1,-1-1-1,-1 0 0,10-18 1,-17 28-197,20-35 58,-2-2 0,-1 0 1,-2 0-1,-2-2 0,-1 0 1,9-57-1,-18 73-107,4-21-50,-7 42 75,-1 0 1,1 0-1,0 1 0,1-1 0,-1 0 0,0 0 1,1 0-1,-1 1 0,1-1 0,3-3 0,-4 6 13,0-1-1,0 1 0,1-1 0,-1 1 1,0-1-1,0 1 0,1 0 0,-1-1 1,0 1-1,1 0 0,-1 0 1,0 0-1,1 0 0,-1 0 0,0 0 1,1 1-1,-1-1 0,0 0 1,0 1-1,1-1 0,-1 1 0,0-1 1,1 2-1,20 2 32,-18-5-12,0 1 1,0-2 0,0 1-1,0 0 1,0-1 0,0 1-1,-1-1 1,1 0 0,0-1 0,-1 1-1,0-1 1,6-4 0,2-4 44,-1 0 0,9-13 0,-15 19-43,121-188 512,-103 156-469,67-128 133,-73 130-72,-2 0 0,18-72 1,-30 96-62,0 1 0,-1-1 0,0 1 1,0-16-1,-1 24-40,0-1 0,-1 1-1,1 0 1,0-1 0,-1 1 0,1-1-1,-1 1 1,0 0 0,0 0 0,0-1 0,0 1-1,0 0 1,0 0 0,0 0 0,-1 0 0,1 0-1,-1 1 1,1-1 0,-1 0 0,0 1 0,0-1-1,0 1 1,0-1 0,-3-1 0,3 3-14,1-1 1,0 1-1,0 0 1,0 0 0,0-1-1,0 1 1,-1 0-1,1 0 1,0 0 0,0 0-1,0 1 1,0-1-1,0 0 1,-1 0-1,1 1 1,0-1 0,0 1-1,0-1 1,0 1-1,0-1 1,0 1 0,0-1-1,0 1 1,0 0-1,1 0 1,-1 0-1,0-1 1,0 1 0,0 0-1,0 2 1,-2 1-1,1 0 1,0 0 0,0 0-1,0 0 1,0 1 0,0 4-1,-4 19 30,2 0-1,1 0 0,1 0 1,1 1-1,6 53 1,3-17 11,19 83 1,27 64-44,-29-120-26,10 44-109,30 113-511,-43-181-251,45 101 0,-63-160 777,1 3-382,1-1 0,0 1 0,1-1 0,14 18 0,-5-14-366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2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1 8106,'-4'0'231,"0"1"0,1 0 0,-1 0 0,1 0 1,-1 0-1,1 0 0,-1 1 0,1 0 0,0 0 1,0 0-1,0 0 0,0 0 0,-3 3 0,-4 5-388,1 0-1,-11 16 0,5-7 386,-157 211-415,142-184 173,2 2 0,2 1-1,-24 64 1,32-64 82,3 1-1,1 1 1,3 0-1,-5 60 1,14-79-10,0 1 0,3-1 0,0 1 0,2-1 1,2 0-1,0 0 0,20 58 0,-20-76-47,0-1 0,1 1 0,1-1 1,0-1-1,17 24 0,-21-32-9,0 0 0,1 0 0,-1-1 0,1 1 0,0-1 0,0 0 0,0 0 0,1-1 0,-1 1 0,1-1 0,-1 0 1,1 0-1,0 0 0,0-1 0,0 1 0,0-1 0,0-1 0,0 1 0,0-1 0,0 1 0,6-2 0,-1 0 7,-1-1 0,1-1-1,-1 1 1,0-1 0,0-1 0,0 0 0,9-5 0,9-7 32,28-22 0,19-22-182,-3-3-1,103-119 1,-75 66-74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27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1979 169 9402,'-2'-1'43,"-18"-9"454,1-1 0,0 0 0,0-1 0,1-1 0,-18-18 0,26 21-514,0 1 0,-1 0 0,0 0 0,-23-13 0,26 19-29,0-1 1,0 1 0,0 0-1,-1 1 1,1 0-1,-1 1 1,1-1 0,-1 2-1,-9-1 1,-12 2-61,0 1 1,0 2 0,0 1-1,-29 9 1,-120 42 19,158-49 85,-107 40 121,2 6-1,3 4 0,-199 128 1,248-134-63,-167 146 15,206-164-55,0 2 0,3 1 0,1 1-1,-48 76 1,69-93-12,0 1 0,1 0 0,1 1 0,1 0-1,-4 27 1,4-6-9,-2 70 1,9-38-10,3 0-1,3 0 1,23 104 0,75 221-41,-47-209-24,9-3 1,96 190-1,-113-285 23,111 159-1,-112-188 35,3-3 0,3-2 0,66 57 0,-59-65 25,1-3 1,3-3 0,1-2-1,2-3 1,2-3 0,1-4-1,132 44 1,-137-59 89,0-3 0,0-3 0,2-2 0,-1-4 0,1-2 0,0-3-1,-1-4 1,1-2 0,-1-3 0,0-3 0,130-40 0,-102 17 153,-2-5 0,-2-3-1,94-60 1,-48 15 68,143-122-1,-199 143-236,-3-4 0,-3-3 0,86-110 0,-128 141-53,-3-1-1,-1-2 1,-3-1-1,-1-1 1,-3-1-1,-1-1 1,-3 0-1,18-79 0,-25 61 17,-3-1-1,-3 0 0,-2 0 0,-4 0 0,-3 0 0,-17-98 0,2 73-9,-3 1 1,-5 1-1,-3 2 1,-46-92-1,33 95-22,-5 1-1,-3 3 1,-94-116 0,108 152-33,-2 1 1,-68-59 0,69 75-44,-1 2 0,-2 1 0,-66-30 0,35 19-88,-83-36-83,-231-70 32,197 91 107,-2 8 0,-377-36 0,478 77 6,-176 16-1,143 0-269,1 7 0,-199 57 0,93 4-633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28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7818,'34'38'2100,"-32"-36"-2095,0 0 0,0 0 0,0-1 0,0 1 0,1-1 0,-1 1 0,1-1 0,-1 0 1,1 0-1,-1 0 0,1-1 0,4 2 0,5 1-119,8 6 78,1-2-1,-1 0 1,1-2 0,1 0-1,-1-2 1,25 2 0,133-5 476,-108-2-118,367-21 757,45 0-631,-392 22-378,462-16 315,197-25-156,1 44 187,-41 30-178,1317 85 122,-1477-48-298,-6 33-32,-307-56 12,2-11 0,249 5-1,87-47 14,2-25 134,91-4 190,334 14-206,-702 17-150,803 24 739,-399 3-536,-675-22-241,-6 2-15,0-2 0,0-1 0,0-1-1,-1 0 1,1-2 0,32-10 0,-52 14-12,0-2 0,0 1 0,0 0 0,0 0 0,-1-1 0,1 0 0,0 1 0,-1-1 0,1 0 0,-1 0 0,1-1 0,-1 1 0,0 0 0,3-5 0,-4 5-14,-1 0 1,1-1 0,0 1 0,-1 0-1,1 0 1,-1-1 0,0 1-1,0 0 1,0-1 0,0 1-1,0-1 1,0 1 0,-1 0 0,1 0-1,-1-1 1,1 1 0,-1 0-1,0 0 1,0-1 0,0 1-1,0 0 1,-3-3 0,-37-51-457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6:29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22 154 8802,'-5'-18'968,"0"-1"188,-5-38 1,10 57-1162,0-1 1,-1 1-1,1 0 1,0-1-1,0 1 1,0-1-1,0 1 1,0-1-1,0 1 1,0-1 0,0 1-1,0 0 1,0-1-1,0 1 1,0-1-1,0 1 1,0-1-1,0 1 1,0 0-1,1-1 1,-1 1 0,0-1-1,0 1 1,0 0-1,1-1 1,-1 1-1,0 0 1,1-1-1,-1 1 1,0 0-1,1-1 1,-1 1 0,0 0-1,1 0 1,-1-1-1,0 1 1,1 0-1,-1 0 1,1 0-1,-1-1 1,0 1-1,1 0 1,-1 0 0,1 0-1,-1 0 1,1 0-1,-1 0 1,1 0-1,-1 0 1,0 0-1,1 0 1,-1 0-1,1 0 1,0 1 0,21 12-291,-19-11 273,53 38-252,-7-4 241,1-1 0,60 28 0,-54-38 36,1-3 0,1-3 0,0-2 0,2-3 0,89 10 0,310 4 199,11-36 352,1-22 96,-178 10-383,176-10-61,764-44-40,349-24-81,480-15-35,175 103 130,-1525 22 64,454 13 129,-1151-24-373,744 29 97,-6 28 210,-702-52-296,669 50 97,-668-56-88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2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1383 6497,'11'11'337,"-1"0"-1,1-1 0,1 0 1,0-1-1,0 0 0,1-1 0,0-1 1,0 0-1,1 0 0,25 7 1,-33-12-338,1 0 1,0-1 0,0 1 0,0-2 0,0 1 0,0-1 0,0 0-1,0 0 1,0-1 0,0 0 0,0 0 0,-1 0 0,1-1 0,0 0-1,-1-1 1,1 0 0,-1 0 0,1 0 0,-1 0 0,-1-1 0,1 0-1,0 0 1,-1-1 0,0 0 0,6-6 0,-4 1 205,0 0 0,0-1 0,-1 0-1,0 0 1,0 0 0,-2-1 0,1 0 0,-2 0 0,1 0 0,1-20 0,-1 1 165,-1 0 0,-2 0 1,-3-35-1,0 41-303,-1-1-1,-1 0 1,-1 1-1,-2 0 1,-17-46 0,17 55-112,-1 0 1,0 1 0,-1 1 0,-1-1 0,0 1 0,-1 1 0,-1 0 0,0 0 0,-24-18 0,31 27 21,0 0 1,0 1-1,-1-1 1,0 1-1,0 1 1,0-1-1,0 1 1,-10-3-1,14 5 19,0 0-1,0-1 1,1 1 0,-1 0-1,0 0 1,0 0-1,1 0 1,-1 1 0,0-1-1,1 0 1,-1 1-1,0-1 1,1 1 0,-1 0-1,0-1 1,1 1-1,-1 0 1,1 0-1,0 0 1,-1 0 0,1 0-1,0 0 1,-1 1-1,1-1 1,0 0 0,0 1-1,0-1 1,0 1-1,0-1 1,0 1 0,1-1-1,-1 1 1,0-1-1,1 1 1,-1 2 0,-1 4-4,1 1 0,-1-1 1,2 1-1,-1-1 1,1 1-1,0-1 0,1 1 1,2 13-1,3 2-36,14 41-1,-9-39-28,0 0 0,1-1 0,24 36-1,-30-51 42,0-1 0,1 0 0,0-1 0,1 0 0,0 0 0,0 0 0,1-1 0,0 0 0,0-1 0,0 0 0,20 9 0,-22-13 50,-1-1 1,1 1 0,0-1 0,0 0 0,0-1-1,0 0 1,0 0 0,0 0 0,0-1-1,0 0 1,0 0 0,0-1 0,-1 0 0,1 0-1,-1-1 1,1 0 0,-1 0 0,10-6-1,4-4 142,0-1-1,-2-1 0,1-1 0,18-20 0,-14 12-35,-1-2-1,0 0 1,-2-2-1,-1 0 1,27-54-1,-37 62-97,-1 0-1,-1 0 1,-1 0-1,-1-1 1,0 0-1,-2 0 1,0-1-1,-2 1 1,0-1-1,-3-29 1,-4 11 38,-2-1 0,-1 2 1,-2-1-1,-24-53 0,-77-143 292,101 213-305,-37-64 279,38 77-231,10 10-97,0 0-1,0 0 0,0 0 1,0 0-1,-1-1 0,1 1 1,0 0-1,0 0 1,0 0-1,0 1 0,-1-1 1,1 0-1,0 0 0,0 0 1,0 0-1,0 0 0,-1 0 1,1 0-1,0 0 0,0 0 1,0 0-1,0 0 0,0 0 1,0 0-1,-1 1 1,1-1-1,0 0 0,0 0 1,0 0-1,0 0 0,0 0 1,0 0-1,0 1 0,0-1 1,0 0-1,-1 0 0,1 0 1,0 0-1,0 1 1,-2 23 9,2-21-16,3 92-500,4-1 0,20 97-1,-20-146 53,1-1-1,29 84 1,-21-95 381,-16-32 90,0-1-1,1 1 1,-1-1 0,0 1-1,1-1 1,-1 0 0,1 1-1,-1-1 1,1 0 0,-1 1-1,1-1 1,-1 0 0,1 0 0,-1 1-1,1-1 1,-1 0 0,1 0-1,-1 0 1,1 0 0,-1 1-1,1-1 1,0 0 0,-1 0-1,1 0 1,-1 0 0,1-1 0,-1 1-1,1 0 1,0 0 0,-1 0-1,1 0 1,-1 0 0,1-1-1,-1 1 1,1 0 0,-1-1-1,1 1 1,-1 0 0,1-1 0,-1 1-1,0 0 1,1-1 0,-1 1-1,1-1 1,-1 1 0,0-1-1,0 1 1,1-1 0,-1 0-1,18-30 629,-15 25-529,60-119 767,-29 54-918,85-128 0,-114 191 6,0 2-1,1-1 1,0 0 0,0 1-1,0 0 1,1 1 0,0 0-1,12-8 1,-16 11 14,0 1 0,1 0 0,-1-1 0,1 1-1,-1 1 1,1-1 0,-1 0 0,1 1 0,0 0 0,-1 0 0,1 0-1,0 0 1,-1 1 0,1-1 0,0 1 0,-1 0 0,1 0 0,-1 0-1,0 0 1,1 1 0,-1-1 0,6 5 0,1 1 0,-1 0-1,0 1 1,0 0 0,0 0 0,-1 1-1,0 1 1,-1-1 0,0 1 0,-1 0-1,0 1 1,0-1 0,-1 1 0,-1 0-1,5 15 1,-5-12-63,-1-1-1,0 1 1,-1 0-1,0 0 1,-1 0 0,0 0-1,-2 0 1,1 0-1,-2 0 1,0 0-1,-7 27 1,3-28 22,1 0-1,-2 0 1,1-1 0,-2 1 0,0-1-1,0-1 1,-1 0 0,0 0 0,-1-1-1,-22 18 1,23-20 82,-1-1 1,0 0-1,-1-1 0,0 0 1,0-1-1,0 0 0,0-1 1,-1 0-1,0 0 0,0-2 1,0 1-1,0-2 0,-14 2 1,23-3-76,0 0 1,1 0-1,-1 0 1,0-1-1,1 1 1,-1 0 0,1-1-1,-1 0 1,1 0-1,-1 1 1,1-2 0,-1 1-1,1 0 1,0 0-1,-1-1 1,1 1-1,0-1 1,0 0 0,0 1-1,0-1 1,1 0-1,-1 0 1,0 0-1,1-1 1,-1 1 0,1 0-1,0-1 1,0 1-1,0 0 1,0-1 0,0 1-1,0-1 1,0-5-1,0-29-555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3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1015 8658,'6'-5'520,"10"-12"1288,-16 17-1797,0 0 0,0 0 0,0 0 0,0 0-1,0 0 1,0 0 0,0 0 0,0 0 0,0 0-1,0 0 1,0 0 0,0 0 0,0 0 0,-1 0 0,1 0-1,0 0 1,0 0 0,0 0 0,0 0 0,0 0 0,0 0-1,0 0 1,0 0 0,0-1 0,0 1 0,0 0-1,0 0 1,0 0 0,0 0 0,0 0 0,0 0 0,0 0-1,0 0 1,0 0 0,0 0 0,0 0 0,0 0 0,0 0-1,0 0 1,0 0 0,0 0 0,0 0 0,0 0-1,0 0 1,0 0 0,0 0 0,0 0 0,0-1 0,-14 9 85,-31 24-432,2 2-1,0 2 0,3 1 1,-61 73-1,96-105 466,1 0-1,0 1 0,0-1 1,1 1-1,-1 0 1,1 0-1,-2 7 1,4-11-81,1 0 0,-1 0 0,1 0 1,0 0-1,-1-1 0,1 1 0,0 0 0,0 0 1,1 0-1,-1 0 0,0 0 0,1 0 0,-1 0 1,1-1-1,-1 1 0,1 0 0,0 0 1,0-1-1,0 1 0,0 0 0,0-1 0,0 1 1,0-1-1,0 1 0,1-1 0,-1 0 1,0 1-1,4 1 0,5 4 22,0-1 1,1-1-1,-1 0 0,1 0 1,21 6-1,63 10-238,-16-4-246,-64-13 278,1 0 1,-1 2-1,0 0 1,0 0-1,-1 2 1,24 15-1,-33-19 122,0 0 0,-1 0 1,1 1-1,-1-1 0,0 1 0,0 0 0,0 0 1,-1 1-1,0-1 0,0 1 0,0-1 0,-1 1 1,0 0-1,0 0 0,0 0 0,-1 0 0,0 1 0,0-1 1,-1 0-1,1 7 0,-2-3 34,0 0-1,0 0 1,-1 0-1,-1 0 1,1 0-1,-2-1 1,1 1-1,-1-1 1,0 0-1,-1 0 1,0 0-1,-1-1 1,-12 16-1,17-23 3,0 0 0,-1 0 0,1 1 0,0-1 0,0 0 0,-1 0 0,1 0 0,-1-1 0,1 1-1,-1 0 1,1 0 0,-1-1 0,1 1 0,-1-1 0,0 1 0,1-1 0,-1 0 0,-2 1 0,3-2-11,-1 1 1,1 0-1,-1-1 1,1 1-1,0-1 1,0 1-1,-1-1 1,1 0 0,0 1-1,0-1 1,0 0-1,-1 0 1,1 0-1,0 0 1,0 0-1,0 0 1,-1-2 0,0 0-11,0-1 0,0 1 1,0-1-1,0 0 1,1 0-1,0 0 1,-1 0-1,1 0 0,1 0 1,-1 0-1,1 0 1,-1-1-1,2-6 1,2-9-8,2 1 1,0 0-1,1 0 1,1 1-1,1-1 1,0 1-1,1 1 1,1 0 0,1 0-1,1 1 1,0 1-1,28-29 1,-34 39-19,0 1 0,0 0-1,0 0 1,1 0 0,0 1 0,0 0 0,0 0 0,0 1 0,0-1 0,0 2-1,1-1 1,-1 1 0,1 0 0,-1 0 0,1 1 0,-1 0 0,1 1 0,-1 0 0,1 0-1,-1 0 1,0 1 0,1 0 0,-1 0 0,0 1 0,0 0 0,-1 0 0,1 1-1,0 0 1,-1 0 0,0 0 0,0 1 0,0 0 0,8 9 0,-12-11-43,7 5 79,-4-22 408,0-14-54,-2-1 0,-1 0 1,-1 0-1,-4-49 0,-27-121-356,12 97 98,-35-467 246,32 281 278,20 265-518,0 12 3,0 0 0,0 0 0,-1 0 0,-4-13 0,6 24-110,0 0 0,0 0 0,0-1 0,0 1 0,0 0-1,0 0 1,0 0 0,0-1 0,0 1 0,0 0 0,0 0 0,0 0-1,0 0 1,0-1 0,0 1 0,-1 0 0,1 0 0,0 0 0,0-1-1,0 1 1,0 0 0,0 0 0,0 0 0,0 0 0,0 0 0,-1-1 0,1 1-1,0 0 1,0 0 0,0 0 0,0 0 0,-1 0 0,1 0 0,0 0-1,0-1 1,0 1 0,0 0 0,-1 0 0,1 0 0,0 0 0,0 0-1,0 0 1,-1 0 0,1 0 0,0 0 0,0 0 0,0 0 0,-1 0 0,1 0-1,0 0 1,-5 13 125,-2 27-95,0 44-223,4 1 0,12 144 0,5-116-392,42 168 0,-39-215 121,30 74 0,-38-117 340,2 0-1,1-1 0,0 0 1,1-1-1,2 0 0,24 27 1,-28-38 134,-1 0 1,1-1 0,1-1 0,0 1 0,0-2 0,1 0 0,0 0 0,0-1 0,0-1-1,1 0 1,0-1 0,0 0 0,0-1 0,0-1 0,20 1 0,-21-2 14,0-1 1,1-1 0,-1 0-1,0-1 1,0 0 0,0-1-1,0 0 1,0-1 0,-1 0-1,1-1 1,-1-1 0,0 0-1,-1-1 1,0 0 0,0 0-1,16-15 1,-22 18-66,-1 0 0,0-1 1,-1 1-1,1-1 0,-1 0 0,0 0 0,0 0 0,0 0 1,-1 0-1,1-1 0,-1 1 0,-1-1 0,1 1 0,-1-1 0,0 0 1,0 0-1,0-9 0,-2 5-22,-1 1 0,1-1 1,-1 0-1,-1 1 0,0-1 0,0 1 1,-1 0-1,0 0 0,-8-13 0,-7-11-8,-1 2 98,2-2-1,1-1 1,1 0-1,-11-40 1,20 51 57,1-1 0,1 0 0,-4-44 0,10 61-58,3 7-18,5 10-8,-8-8-6,59 91-156,-44-66-379,1 0 0,1-1 0,27 29 0,-5-17-238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4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10154,'35'-13'3161,"32"-18"-4385,1-8 815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4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94 7370,'-37'-36'2917,"21"19"-1490,-28-22 0,40 38-1192,7 9-338,0 1 73,1 1 35,0-1 0,0 1 1,9 13-1,20 28 35,59 101 164,94 279 228,-27 14-291,-18-46-145,20-10-17,261 494 8,128 180 105,42-22-499,-469-827 210,247 469-134,-22 11 671,174 328 850,41-41-479,-422-755-641,616 1012 8,-63 33-150,-616-1114 65,228 454 24,28-19-342,19-45-745,-239-388 33,175 187 1,-190-244 349,-11-24 341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5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7999 8050,'404'-271'4544,"17"36"-4263,-26 15-95,879-610-31,-169 58 951,-774 554-261,113-72-505,581-346-2,-245 211-268,-14 34-187,507-275-223,-379 140 165,-310 180 274,-428 254-49,1191-668 511,-475 334-566,-329 167-260,-372 176 30,360-190-1105,-445 220 1205,-2-4 0,103-90 0,-170 132 110,-17 14 23,1 1 1,-1 0-1,0 0 0,0 0 1,0 0-1,0 0 1,0 0-1,1 0 1,-1 0-1,0 0 1,0 0-1,0 0 1,0-1-1,0 1 1,0 0-1,0 0 0,0 0 1,1 0-1,-1 0 1,0 0-1,0-1 1,0 1-1,0 0 1,0 0-1,0 0 1,0 0-1,0-1 1,0 1-1,0 0 1,0 0-1,0 0 0,0 0 1,0 0-1,0-1 1,0 1-1,0 0 1,0 0-1,0 0 1,0 0-1,0 0 1,-1-1-1,1 1 1,0 0-1,0 0 1,0 0-1,0 0 0,0 0 1,0 0-1,0 0 1,0-1-1,-1 1 1,1 0-1,0 0 1,0 0-1,0 0 1,0 0-1,0 0 1,0 0-1,-1 0 0,1 0 1,0 0-1,0 0 1,0 0-1,-13 1-211,-8 4-282,1 1 0,-23 10 0,-25 11-8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20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2129,'0'-19'1010,"-1"8"-1053,1 0 0,2-17-1,-2 27 19,1 1 1,-1-1-1,0 1 0,0-1 0,0 1 0,0-1 0,1 0 0,-1 1 0,0-1 0,1 1 0,-1-1 0,0 1 0,1-1 0,-1 1 1,0-1-1,1 1 0,-1 0 0,1-1 0,-1 1 0,1 0 0,-1-1 0,1 1 0,-1 0 0,1 0 0,0-1 0,-1 1 0,1 0 1,-1 0-1,1 0 0,-1 0 0,1 0 0,0 0 0,-1 0 0,1 0 0,-1 0 0,1 0 0,0 0 0,-1 0 0,1 0 1,1 1-1,-3-3 562,1 1 0,0 0 0,0 0 1,0 0-1,0 0 0,0-1 0,0 1 1,1 0-1,-1 0 0,0 0 0,1 0 1,-1 0-1,0-1 0,1 1 0,1-1 1,-1 1-494,0 2 1,1-1-1,-1 0 0,0 0 1,1 0-1,-1 1 1,0-1-1,0 1 1,1-1-1,-1 1 1,0-1-1,0 1 1,0 0-1,1-1 1,-1 1-1,0 0 1,0 0-1,1 1 1,21 23-137,-15-17 171,2 4-53,0 0 0,-1 1 1,0 0-1,-1 0 0,-1 1 0,0-1 0,-1 2 1,7 22-1,0 11 18,9 63 0,-19-92-37,15 121 50,-10-66 32,-7-60-51,-2-11-21,1-1 0,0 0 0,0 0 0,0 1 0,1-1 0,-1 0 0,0 1 1,1-1-1,1 3 0,-2-4 7,1 0 1,-1-1 0,1 1 0,-1 0 0,1-1 0,-1 1 0,1-1-1,0 1 1,-1-1 0,1 1 0,0-1 0,0 0 0,-1 1 0,1-1-1,0 0 1,0 1 0,-1-1 0,1 0 0,0 0 0,0 0 0,0 0-1,-2 0-19,0-1-1,0 0 0,0 0 1,0 0-1,0 0 0,0 0 1,0 0-1,0 0 0,0 0 1,0 0-1,0 0 0,1 0 1,-1 0-1,1-1 0,-2-1 1,2 2 3,-4-10 20,0 0 1,1 0-1,0 0 1,1 0 0,-1-22-1,0 4 22,-1 15-15,4 14-32,0 0 0,0 0 0,0-1 0,0 1 1,-1 0-1,1 0 0,0 0 0,0-1 0,0 1 0,-1 0 0,1 0 0,0 0 0,0 0 0,0-1 0,-1 1 0,1 0 0,0 0 1,0 0-1,-1 0 0,1 0 0,0 0 0,-1 0 0,1 0 0,0 0 0,0 0 0,-1 0 0,1 0 0,0 0 0,0 0 0,-1 0 1,1 0-1,-1 1-3,0-1 1,0 1 0,0-1-1,0 1 1,0 0 0,0-1-1,0 1 1,0 0 0,0 0-1,1-1 1,-1 1 0,0 0-1,1 0 1,-1 0 0,0 1-1,-8 17-42,-13 23 20,17-36 19,1 1 0,0 0-1,1 1 1,-1-1 0,1 1 0,1-1-1,-1 1 1,-1 14 0,2 5 7,0-15 1,1-1 0,1 0 0,0 1 0,1-1 1,3 18-1,2-9 6,1 0 1,1-1 0,0 0-1,2-1 1,0 1 0,1-2-1,17 22 1,-24-35 2,0 1-1,1-1 1,-1 0-1,1 0 1,0 0-1,0-1 1,0 1-1,0-1 1,1 0-1,-1-1 1,1 1 0,10 2-1,-5 1 166,-14-28 104,0-1-169,1-1 1,1-23 0,0-8 42,-4-29 68,2 8-28,-4 0 0,-19-90 1,-1 38 671,25 122-811,2 11-175,-2 12-85,2-14 180,-1 1 0,1-1 1,0 1-1,0-1 0,0 1 0,1 4 1,0 13-19,-3 18-8,-4 105-40,7-115 90,1 1-1,10 53 1,-10-69 3,-2-10-3,1-1 0,-1 0 1,1 1-1,0-1 0,0 0 0,0 1 1,0-1-1,0 0 0,1 0 1,0 0-1,3 5 0,-5-8 2,0 0 1,0 1-1,1-1 0,-1 0 0,0 1 1,1-1-1,-1 0 0,1 1 0,-1-1 0,0 0 1,1 0-1,-1 1 0,1-1 0,-1 0 1,1 0-1,-1 0 0,1 0 0,-1 0 1,1 0-1,-1 0 0,1 0 0,-1 0 1,1 0-1,-1 0 0,0 0 0,1 0 1,-1 0-1,1 0 0,-1 0 0,1 0 1,-1 0-1,1-1 0,-1 1 0,1 0 1,-1 0-1,0-1 0,1 1 0,-1 0 0,0-1 1,1 1-1,-1 0 0,0-1 0,1 1 1,-1 0-1,0-1 0,1 1 0,-1-1 1,0 1-1,0-1 0,0 1 0,0 0 1,1-1-1,-1 1 0,0-1 0,0 1 1,0-1-1,0 1 0,0-1 0,0 1 1,0-1-1,-3-11 55,0 1-1,0 0 1,-9-19 0,11 28-57,-31-74 144,-29-105-1,53 145-109,-1-42 0,6 56 7,2-7 60,1 23-45,0 0 0,0 0 0,-1 0-1,-2-10 1,3 16-55,0 0 0,0 0-1,0 0 1,1 0 0,-1 0 0,0 0-1,0 0 1,0 1 0,0-1 0,0 0-1,0 0 1,1 0 0,-1 0 0,0 0 0,0 0-1,0 0 1,0 0 0,0 0 0,1 0-1,-1 0 1,0 0 0,0 0 0,0 0 0,0 0-1,0 0 1,1 0 0,-1 0 0,0 0-1,0 0 1,0 0 0,0-1 0,0 1-1,1 0 1,-1 0 0,0 0 0,0 0 0,0 0-1,0 0 1,0 0 0,0 0 0,0-1-1,0 1 1,0 0 0,1 0 0,-1 0 0,0 0-1,0 0 1,0 0 0,0-1 0,0 1-1,23 101-300,-16-29 229,0-4 42,2-7 2,26 197-316,-34-252 300,13 102-1951,-14-107 1800,0 1 0,1-1 0,-1 1 0,0-1 0,1 1 0,-1-1 0,1 1 0,0-1 0,-1 0 0,1 1 0,0-1 0,0 0-1,0 0 1,0 1 0,0-1 0,0 0 0,0 0 0,0 0 0,2 1 0,-1-2-123,0 1 0,-1-1 1,1 1-1,0-1 0,-1 0 0,1 0 0,0 0 0,0 0 0,-1 0 1,1 0-1,0-1 0,-1 1 0,1 0 0,0-1 0,-1 1 0,4-2 1,16-11-4534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6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 8330,'-3'-1'4921,"9"4"-5041,39 26 64,53 62-8,-44-11-8,5 16 16,-4 21 24,3 1 40,-5 4 8,-3-10 8,2-7 32,0-5-64,-8-24-408,1-17-296,-8-52-609,-3-29 737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27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0 472 9890,'30'77'4492,"20"29"-3979,-3-7-586,24 65-926,91 324 0,-136-369 431,-23-99 485,-1 0 1,0 0-1,-3 37 0,1-55 108,0 0-1,0-1 1,0 1-1,-1 0 1,1 0-1,0 0 1,-1-1-1,1 1 1,-1 0-1,0 0 1,0-1-1,0 1 1,1-1-1,-2 1 0,1-1 1,0 1-1,0-1 1,0 1-1,-1-1 1,-1 1-1,2-1 20,-1 0 0,1-1 0,-1 1 0,0-1 0,1 0 0,-1 0 0,0 1 0,1-1 0,-1 0 0,0 0 0,1-1 0,-1 1 0,0 0 0,1-1 0,-1 1 0,1 0 0,-4-2 0,-5-3 176,0-1 0,0 1 1,1-2-1,0 1 0,-9-9 0,0-1-153,1 0 0,0-2 0,1 1 0,1-2 0,1 0 0,1-1 0,0-1 0,2 0 0,0 0-1,1-1 1,-8-29 0,4-1-406,3 0 0,-8-91-1,11-110-523,9 189 791,2 0 1,3 1 0,27-121-1,-25 157 113,2 0 0,0 1 0,1 0 0,24-39-1,-24 48 9,1 0-1,1 1 0,1 0 1,0 1-1,1 0 0,0 1 1,20-13-1,0 5 43,1 0-1,1 3 1,1 1 0,1 2 0,0 1-1,53-11 1,-20 9-88,1 5 1,123-7-1,-192 18-10,23 0-62,-1 1 0,27 3 0,-46-2 34,0 0 1,0 0-1,0 1 0,0 0 0,0 1 0,-1-1 0,1 1 0,-1 0 0,0 1 0,0-1 0,0 1 0,7 6 0,-11-8 19,0 0 0,0 0 0,0 0 0,-1 0 0,1 0 0,-1 0 0,0 0 0,1 1 0,-1-1 0,0 0 0,0 1 0,-1-1 0,1 1 0,0-1 0,-1 1 0,1-1 0,-1 1 0,0 3 0,0-2 4,-1 1-1,0-1 1,0 1 0,0-1-1,-1 0 1,1 0-1,-1 0 1,0 0 0,-4 8-1,-6 4 15,-1-1 1,0 1-1,-28 23 0,37-35 0,-264 208 73,132-111-625,15-7-269,-2-2 320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0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2256 7546,'30'-36'2191,"-30"36"-2182,0 0 0,0 0 1,1 0-1,-1-1 1,0 1-1,0 0 0,0 0 1,0 0-1,0-1 0,0 1 1,0 0-1,0 0 0,0 0 1,0-1-1,0 1 0,0 0 1,0 0-1,0 0 0,0-1 1,0 1-1,0 0 1,0 0-1,0 0 0,-1-1 1,1 1-1,0 0 0,0 0 1,0 0-1,0 0 0,0-1 1,0 1-1,-1 0 0,1 0 1,0 0-1,0 0 1,0 0-1,0-1 0,-1 1 1,1 0-1,0 0 0,0 0 1,0 0-1,-1 0 0,1 0 1,0 0-1,0 0 0,0 0 1,-1 0-1,1 0 1,0 0-1,0 0 0,0 0 1,-1 0-1,1 0 0,0 0 1,0 0-1,0 0 0,-1 0 1,1 0-1,-19 3 17,17-2 0,-14 3-27,0 1 0,1 1 0,-1 1-1,1 0 1,0 1 0,-25 18 0,-77 68 8,98-78 32,1 1 0,0 1 1,1 1-1,1 0 0,1 1 0,1 1 0,1 0 1,0 1-1,2 0 0,1 1 0,0 0 1,2 1-1,1-1 0,0 2 0,2-1 0,-3 41 1,5-21-43,3 1 0,1-1 0,3 1 0,1-1 0,2 0 1,23 74-1,-27-108-27,0 0 1,1-1 0,1 1 0,0-1 0,10 15 0,-14-22 23,1 0 0,-1-1 0,1 1 0,-1 0 1,1 0-1,0-1 0,0 1 0,0-1 1,0 0-1,0 0 0,0 1 0,0-1 0,0 0 1,1-1-1,-1 1 0,0 0 0,0-1 1,1 1-1,-1-1 0,1 0 0,-1 0 0,0 0 1,1 0-1,-1 0 0,0 0 0,1 0 0,-1-1 1,3 0-1,2-2 34,-1-1 0,1 1 0,-1-1 1,0 0-1,0 0 0,-1-1 0,1 1 0,-1-1 1,0-1-1,0 1 0,-1-1 0,0 0 0,0 0 0,6-11 1,1-6 176,0 0 1,13-45 0,-17 44-105,-1-1 0,0 0 0,2-40 0,-7 53-74,-1 1-1,-1-1 0,0 0 0,0 1 0,-1-1 0,-1 0 0,0 1 0,0 0 1,-10-21-1,5 16 21,0 0 0,1 0 1,1-1-1,1 0 0,0-1 1,1 1-1,-2-26 0,6 43-46,0-1-1,0 1 0,0 0 1,0 0-1,0 0 1,0-1-1,0 1 0,0 0 1,0 0-1,0 0 0,0-1 1,0 1-1,0 0 0,0 0 1,0 0-1,0-1 1,0 1-1,0 0 0,0 0 1,0 0-1,0-1 0,0 1 1,0 0-1,0 0 0,1 0 1,-1 0-1,0-1 1,0 1-1,0 0 0,0 0 1,0 0-1,1 0 0,-1 0 1,0 0-1,0 0 1,0-1-1,1 1 0,-1 0 1,0 0-1,0 0 0,0 0 1,1 0-1,-1 0 0,11 6-7,11 14-16,-21-19 24,63 72 89,-43-47-230,1-1 0,1-1 1,1-1-1,47 35 0,-64-53 138,1 0 0,0-1 1,0 0-1,0-1 0,1 1 1,-1-2-1,1 1 0,0-1 1,0 0-1,0-1 0,0 0 0,0-1 1,0 0-1,0 0 0,0 0 1,-1-1-1,1-1 0,0 0 1,0 0-1,0-1 0,-1 0 1,12-5-1,-4-1 35,0 0 1,-1-1-1,0 0 0,0-2 1,-2 1-1,1-2 0,-1 0 1,-1 0-1,-1-1 0,0-1 1,0 0-1,-2 0 0,0-1 1,0 0-1,-2-1 0,0 0 1,-1 0-1,0 0 0,-2-1 1,0 0-1,2-28 0,-3-86 410,-4 85-90,6-56 1,-5 103-349,0-1 0,0 0 0,0 1-1,0-1 1,0 1 0,0-1 0,0 0 0,0 1 0,0-1 0,0 0-1,0 1 1,0-1 0,1 1 0,-1-1 0,0 0 0,1 1 0,-1-1-1,0 1 1,1-1 0,-1 1 0,0-1 0,1 1 0,-1-1 0,1 1-1,-1-1 1,1 1 0,-1 0 0,1-1 0,-1 1 0,1 0 0,0-1-1,16 12 21,-4-2-32,-6-3 13,1-1-1,0-1 1,0 0-1,0 0 1,0 0-1,1-1 0,0 0 1,-1-1-1,1 0 1,0 0-1,0-1 1,0 0-1,0-1 0,0 0 1,1 0-1,-1-1 1,0 0-1,0-1 1,0 0-1,-1 0 1,1-1-1,0 0 0,-1 0 1,0-1-1,12-7 1,-10 5 25,0 1 1,-1-2 0,0 1-1,0-1 1,-1 0 0,0-1-1,0 0 1,0-1 0,-1 1-1,11-19 1,-17 26-31,-1 1 1,1-1 0,-1 0-1,1 0 1,-1 1 0,0-1-1,1 0 1,-1 0 0,0 0-1,0 0 1,1 0 0,-1 0-1,0 1 1,0-1 0,0 0-1,0 0 1,0 0 0,0 0-1,0 0 1,0 0 0,-1 0-1,1 0 1,0 1 0,0-1-1,-1 0 1,1 0 0,-1 0-1,1 0 1,-1 1 0,1-1-1,-1 0 1,1 1 0,-1-1-1,0 0 1,1 1 0,-1-1-1,0 0 1,1 1 0,-1-1-1,0 1 1,-1-1 0,-2 0-35,0 0 0,1 0 1,-1 1-1,0-1 1,0 1-1,0 0 1,0 0-1,0 0 0,-6 2 1,-5 1-61,0 0 0,0 2 0,0 0 0,0 0-1,1 2 1,0 0 0,1 0 0,-1 1 0,-19 17 0,13-9 63,2 0-1,0 1 1,1 1-1,1 0 1,-21 32-1,26-31 49,1 0 0,1 1 0,0 0 0,1 0 0,2 0 0,0 1 1,1 0-1,1 1 0,1-1 0,1 1 0,1-1 0,0 1 0,2 0 0,5 32 0,-5-48-29,0 0 0,0 0 1,1-1-1,0 1 0,0 0 0,4 7 1,-6-12 8,1 0 0,-1 0 0,1 0 1,-1-1-1,1 1 0,0 0 0,-1 0 1,1 0-1,0-1 0,0 1 0,0 0 1,0-1-1,0 1 0,-1-1 0,1 1 1,0-1-1,0 1 0,0-1 0,0 0 1,0 1-1,1-1 0,-1 0 0,0 0 1,0 0-1,0 0 0,0 0 0,0 0 1,0 0-1,0 0 0,0 0 0,0-1 1,0 1-1,0 0 0,0-1 0,0 1 1,0-1-1,0 1 0,0-1 0,1 0 1,5-4 16,-1 1 1,1-1-1,-2-1 1,1 1-1,0-1 1,-1 0-1,8-11 1,26-52 124,-25 43-102,-3 6-12,83-166 55,-82 159-60,-2 0 0,-1-1 0,-1 0 0,-1 0-1,3-33 1,-9 32 45,-1 1 0,-1 0 0,-1-1 0,-10-46 0,-37-108 311,37 145-300,-81-236 380,82 249-402,7 20-53,3 15-65,6 35-55,32 240-844,-29-242 627,3 1 0,1-1-1,2 0 1,26 53 0,-33-81 204,1-1 1,1 1-1,0-2 0,1 1 1,1-1-1,0-1 1,18 17-1,-23-24 145,0-1 1,0 1-1,0-1 0,1-1 0,-1 1 0,1-1 1,0 0-1,0-1 0,0 1 0,0-2 0,0 1 1,0-1-1,1 0 0,-1 0 0,0-1 0,1 0 0,-1 0 1,13-2-1,-7-1 146,-1-1 0,-1 0 0,1-1 1,-1 0-1,0 0 0,0-1 0,0-1 0,-1 0 0,0 0 1,0-1-1,11-12 0,8-11-42,49-66-1,-61 73-370,38-61-687,-25 38 764,-28 44 268,0 1 0,0 0 0,0 0 0,0 0 0,0 0 0,0 0 0,1 0 0,-1 0 0,1 1 0,-1-1 0,1 1 0,0 0 0,-1 0 0,1 0 0,0 0 0,0 1 0,0-1 0,0 1 0,0-1 0,4 1 0,-7 0-66,0 0 0,0 0 0,1 0 0,-1 0-1,0 0 1,1 0 0,-1 0 0,0 0 0,0 0-1,1 0 1,-1 0 0,0-1 0,0 1-1,1 0 1,-1 0 0,0 0 0,0 0 0,1 0-1,-1-1 1,0 1 0,0 0 0,0 0 0,1 0-1,-1-1 1,0 1 0,0 0 0,0 0 0,0-1-1,0 1 1,0 0 0,1 0 0,-1-1 0,0 1-1,0 0 1,0-1 0,0 1 0,0 0-1,0 0 1,0-1 0,0 1 0,0 0 0,0 0-1,0-1 1,0 1 0,0 0 0,-1-1 0,1 1-1,0 0 1,0 0 0,0-1 0,-1 0-57,0-1 1,1 1-1,-1 0 0,0 0 1,0 0-1,0-1 0,0 1 1,0 0-1,0 0 0,0 0 1,0 1-1,0-1 1,-1 0-1,1 0 0,0 1 1,0-1-1,-1 0 0,1 1 1,-1-1-1,-1 1 1,-1-1 1,-1-1-12,0 0 0,0 0 0,0 1 0,0 0 0,0 0 0,-1 0-1,1 1 1,0 0 0,-1 0 0,1 0 0,0 1 0,0-1 0,-1 1 0,1 1 0,0-1 0,0 1 0,0 0 0,0 0 0,0 0 0,-5 4 0,-3 3 5,1 1 0,1 0 0,0 1 0,1 0 1,0 1-1,0 0 0,1 1 0,1-1 0,0 2 0,-9 20 1,13-25 17,1-1 0,0 1 1,1-1-1,0 1 1,0 0-1,1 0 1,0 0-1,0 0 0,1 0 1,0 0-1,1 0 1,0-1-1,0 1 1,1 0-1,0 0 0,1 0 1,0-1-1,0 0 1,7 12-1,-8-16 9,-1-1 1,1 0-1,0 0 0,1 0 0,-1-1 0,0 1 0,1 0 0,0-1 1,-1 0-1,1 0 0,0 1 0,0-2 0,1 1 0,-1 0 1,0-1-1,0 1 0,1-1 0,-1 0 0,1 0 0,-1 0 0,1-1 1,-1 1-1,1-1 0,0 0 0,-1 0 0,1 0 0,-1 0 1,1-1-1,0 1 0,-1-1 0,1 0 0,-1 0 0,0 0 0,1-1 1,-1 1-1,0-1 0,5-3 0,9-6 84,-1 0-1,0-1 1,0-1-1,-2 0 1,22-26-1,-7 4-72,33-53 0,-48 65 85,-2-1 1,0-1-1,-2 0 0,0 0 1,-2-1-1,-1 0 0,5-33 1,-4-5 302,1-119 0,-10 119-210,-15-100 1,9 126 7,-1 1 0,-1 0-1,-28-66 1,35 98-158,1 1-1,-1 0 1,0 0 0,-1 0-1,1 1 1,-1-1 0,0 0-1,1 1 1,-5-3 0,7 5-27,-1 1-1,1-1 1,-1 1 0,1 0 0,-1 0-1,0-1 1,1 1 0,-1 0 0,1 0-1,-1 0 1,0 0 0,1 0 0,-1 0-1,1 0 1,-1 0 0,0 0 0,1 0-1,-1 0 1,1 0 0,-1 0 0,0 0-1,1 0 1,-1 1 0,0-1 0,-1 1-9,0 1 1,1-1-1,0 0 1,-1 1-1,1-1 1,0 1-1,-1 0 1,1-1 0,0 1-1,0 0 1,-1 2-1,-9 22-85,1 0 0,1 1 0,1 0 0,1 0 0,-3 33 0,5-22 27,3 0 1,1 0-1,5 53 1,1-49-82,1 0 0,18 57 0,-16-75-6,0-1-1,1-1 0,1 0 0,1 0 0,23 33 0,-30-50 130,0 0-1,1 0 0,-1 0 0,1 0 0,0-1 0,0 0 1,1 0-1,-1 0 0,1 0 0,0-1 0,0 0 0,8 3 1,-9-5 60,-1 0 0,1 0 0,0 0 0,-1-1 0,1 1 0,0-1 0,0 0 1,0-1-1,-1 1 0,1-1 0,0 0 0,0 0 0,-1 0 0,1-1 0,-1 1 1,1-1-1,6-4 0,-1-1 55,-1 0 0,0 0 0,0-1 0,0 0 0,-1-1 0,-1 0 0,1 0 0,-1 0 0,8-16 0,-3 3-40,-1 0 1,-1-1-1,10-35 1,1-25 75,6-15-37,-26 94-89,-1 1 0,1 1 1,0-1 0,0 0-1,0 1 1,0-1 0,1 1 0,-1-1-1,1 1 1,-1 0 0,1 0-1,4-5 1,-6 7-2,1 0 0,-1 0-1,1 0 1,-1 1 0,1-1 0,0 0 0,-1 0-1,1 0 1,-1 0 0,1 1 0,-1-1-1,1 0 1,0 0 0,-1 1 0,1-1-1,-1 0 1,0 1 0,1-1 0,-1 1 0,1-1-1,-1 0 1,0 1 0,1-1 0,-1 1-1,0-1 1,1 1 0,-1 0 0,0-1 0,0 1-1,1-1 1,-1 1 0,0 0 0,11 24 44,-5-6-47,-2-1 0,0 1 0,3 37 0,0 2-835,-5-56 933,1-7 88,2-8 228,1-4-403,0 0-1,1 0 1,1 0 0,1 1 0,0 0-1,1 0 1,1 1 0,1 1-1,0 0 1,19-18 0,-28 30-51,0-1 0,0 0 1,1 1-1,-1 0 0,1 0 0,0 0 1,0 0-1,0 0 0,0 1 0,0 0 1,0 0-1,0 0 0,0 0 0,0 0 1,1 1-1,-1 0 0,0 0 0,0 0 1,0 1-1,1-1 0,-1 1 0,0 0 1,0 0-1,6 3 0,6 3 43,-1 1 1,0 1-1,-1 0 1,25 21-1,-22-16 81,29 17-1,-37-26-49,0-1 0,0 0-1,0-1 1,1 0 0,-1 0 0,1-1-1,0 0 1,-1-1 0,1 0 0,0-1-1,0 0 1,0 0 0,0-1 0,0 0-1,12-3 1,-15 2 32,0-1 1,0 1-1,0-1 1,-1 0-1,1-1 0,-1 1 1,0-1-1,0-1 0,0 1 1,0-1-1,-1 0 0,0 0 1,0 0-1,-1-1 0,1 0 1,-1 0-1,0 0 1,-1-1-1,1 1 0,-1-1 1,2-8-1,-3 9-42,0 0 0,-1 0 0,0 0-1,0-1 1,-1 1 0,0 0 0,0-1 0,0 1 0,-1 0-1,0-1 1,0 1 0,-1 0 0,0 0 0,0 0 0,-5-11 0,-4-2-85,0-1 1,-1 1 0,-17-19 0,14 19-36,14 17 88,-89-110-455,74 93 397,-1 2 0,-1 0 1,-37-26-1,55 42 66,-3-1-10,0 1 0,0-1 0,0 0 1,1 1-1,-1-1 0,-1 1 0,-5-2 1,8 3 3,0 0 0,0 0 1,0 0-1,0 1 1,0-1-1,0 0 0,0 0 1,0 1-1,0-1 0,0 0 1,0 1-1,0-1 1,0 1-1,0-1 0,1 1 1,-1 0-1,0-1 1,0 1-1,0 0 0,1-1 1,-1 1-1,0 0 1,1 0-1,-1 0 0,1 0 1,-1 0-1,1 0 0,-1 0 1,1 0-1,0-1 1,0 2-1,-1-1 0,1 1 1,-6 21-162,0 0 1,2 1-1,1 0 0,0 31 1,8 97-669,-3-133 681,0 0 0,1-1 0,2 1 1,0-1-1,8 20 0,-11-33 119,0 1 0,1-1-1,0 0 1,0 0 0,0 0 0,0-1 0,1 1 0,0-1 0,0 0-1,0 0 1,0 0 0,1 0 0,-1-1 0,1 0 0,0 0-1,0 0 1,0 0 0,1-1 0,-1 0 0,9 2 0,-4-2 58,-1-2 1,1 1-1,0-1 0,0-1 1,-1 0-1,1 0 1,0-1-1,-1 0 1,0-1-1,1 0 0,-1 0 1,0-1-1,0 0 1,-1 0-1,13-9 1,8-7 126,-1-2 0,48-46 1,-26 18-33,-2-3 1,-2-1 0,72-117-1,-104 144-36,-2 0-1,0 0 0,-2-1 0,-1-1 0,-2 0 1,0 0-1,-2 0 0,-1-1 0,-2 1 0,-1-1 1,-1 0-1,-1 0 0,-6-30 0,6 54-44,0 0 0,0 0 0,-1 1 0,0-1 0,0 0 0,0 1 0,-1 0 0,0-1 0,0 1 0,-6-8 0,7 11-32,0 0 1,0 0-1,0 0 1,-1 0-1,1 1 0,0-1 1,-1 1-1,1-1 1,-1 1-1,0 0 1,1 0-1,-1 0 0,0 0 1,0 1-1,0-1 1,1 1-1,-1 0 1,0-1-1,0 1 0,0 1 1,0-1-1,0 0 1,1 1-1,-1-1 1,-3 2-1,-6 2-51,0 1 0,1 0 0,-1 0 0,1 1 0,0 1 0,1-1 0,-18 16-1,14-9-4,-1 0 0,2 2 0,0 0 0,-14 20 0,24-31 35,0 1 0,0-1 0,1 1 0,-1 0 0,1 0 0,0 0 0,1 0 0,-1 1 0,1-1 0,0 0 0,0 1 0,1-1 0,0 1 1,-1-1-1,2 0 0,-1 1 0,1-1 0,0 1 0,1 4 0,1-2-19,0 0-1,1-1 1,-1 0 0,2 0-1,-1 0 1,1 0 0,0-1-1,0 0 1,1 0 0,-1 0-1,1-1 1,8 6 0,4 2-26,2 0 1,0-1-1,0-1 1,1-1-1,0-1 0,1-1 1,0-1-1,0-1 1,24 4-1,28 0-63,109 2-1,-127-10 101,-51-2 35,7 0-46,0 1-1,-1 0 1,1 1 0,0 0-1,16 5 1,-26-6 19,-1 0-1,1 0 1,0 0 0,0 0 0,-1 0 0,1 0 0,0 0-1,-1 0 1,1 1 0,-1-1 0,0 0 0,1 1 0,-1 0 0,0-1-1,0 1 1,2 2 0,-3-1-2,1-1 0,-1 0 0,0 1 0,0-1 0,1 0 0,-1 1 0,-1-1-1,1 0 1,0 1 0,-1-1 0,1 0 0,-1 0 0,1 1 0,-1-1 0,0 0 0,0 0 0,-2 4 0,-11 17 61,-34 43 1,9-14 190,32-46-119,6-14 15,5-16 57,2 1-48,1 0 1,1 0 0,21-38 0,43-62 93,-36 65-157,7-20-9,50-122-1,9-92 59,-101 290-121,7-19 74,-2 0 0,0-1 0,-1 0 0,-2 0 0,0 0 0,0-31 0,-4 48-57,0-1 1,0 1 0,-1 0 0,1 0 0,-1 0 0,0 1 0,-1-1 0,1 0 0,-1 1 0,0-1 0,0 1 0,0 0 0,-5-4 0,6 6-22,1 0 0,0 1-1,-1-1 1,1 1 0,-1 0 0,0 0 0,0-1 0,1 1 0,-1 0-1,0 1 1,0-1 0,0 0 0,0 0 0,0 1 0,0-1 0,0 1-1,0 0 1,0-1 0,0 1 0,0 0 0,0 0 0,0 0 0,0 1-1,-1-1 1,1 0 0,0 1 0,0 0 0,0-1 0,1 1 0,-1 0-1,0 0 1,0 0 0,0 0 0,-2 2 0,1 0-9,0 0 0,0 0 0,1 0 0,0 1-1,-1-1 1,1 1 0,0 0 0,0-1 0,1 1 0,-1 0 0,1 0 0,0 0 0,0 0 0,0 0 0,1 1-1,0-1 1,-1 0 0,1 0 0,1 7 0,0-4-6,0 0 0,0 0 0,0-1 0,1 1 0,0 0 0,0-1 0,1 1-1,0-1 1,0 0 0,0 0 0,7 8 0,-5-8-17,1 0 0,1 0 0,-1-1 0,1 0 0,0 0 0,0 0 0,1-1 0,-1 0 0,1-1 0,0 0 0,13 4 0,11 1-79,54 7 0,-47-10 101,-21-2 10,13 2-11,55 15 0,-79-18 8,0 0-1,-1 1 1,1-1-1,-1 1 1,0 1-1,0-1 0,0 1 1,0 0-1,-1 1 1,1-1-1,-1 1 1,0 0-1,0 0 1,4 8-1,-7-10 2,-1 0-1,1 0 0,-1 0 1,0 0-1,0 1 1,0-1-1,0 0 1,-1 1-1,1-1 1,-1 1-1,0-1 1,0 1-1,0-1 1,-1 1-1,0 2 1,-1 4 1,-1-1 0,0 1 0,-1-1-1,-5 10 1,-8 11-7,-1-1 0,-2-1-1,-1-1 1,-42 43 0,14-21-207,-2-1 0,-90 63 0,1-13-47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3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7114,'52'-37'2116,"-41"30"-1472,-6 20 2089,2 0-2573,121 248 528,7 69-616,-134-327-61,7 26 9,-8-30-11,0 1-1,0 0 1,0 0-1,-1 0 1,1 0-1,0 0 1,0-1-1,0 1 1,-1 0-1,1 0 0,0 0 1,0 0-1,-1 0 1,1 0-1,0 0 1,0 0-1,0 0 1,-1 0-1,1 0 1,0 0-1,0 0 0,-1 0 1,1 0-1,0 0 1,0 0-1,-1 0 1,1 0-1,0 0 1,0 0-1,0 1 1,-1-1-1,1 0 0,0 0 1,0 0-1,0 0 1,-1 0-1,1 1 1,0-1-1,0 0 1,0 0-1,0 0 0,0 1 1,-1-1-1,1 0 1,0 0-1,0 0 1,0 1-1,0-1 1,0 0-1,0 0 1,0 1-1,0-1 0,0 0 1,0 0-1,0 1 1,0-1-1,0 0 1,0 0-1,0 1 1,0-1-1,0 0 1,0 1-1,-7-7 135,1 1 1,0-1-1,0 0 0,0 0 1,0-1-1,1 0 0,0 0 0,1 0 1,0 0-1,0-1 0,-5-11 1,5 6-91,1 0 0,0 0 0,0 0 0,1 0 0,1 0 0,0-25 1,3 13-76,1 0 1,1 0 0,1 0 0,2 1-1,0-1 1,1 1 0,15-29 0,-13 32 22,1 0-1,21-29 1,-29 45-8,1 1 0,0-1 0,0 1 0,0 0 0,0 0 0,0 0 0,1 1 0,0-1 0,-1 1 0,1 0 0,1 0 0,-1 1 0,0 0 0,0 0-1,1 0 1,7-1 0,-1 2 0,1 0-1,-1 1 1,0 1 0,1 0-1,-1 1 1,22 5-1,70 31-119,-1-2-395,-95-34 531,0 0 0,0-1 0,0 0 0,0-1 0,0 0 0,0 0 0,0 0 0,0-1 1,15-4-1,-6 2-1,-3-1 2,0 2 0,19-2 1,-30 4-13,0 0 1,0 0 0,0 0-1,0 0 1,0 1 0,-1-1 0,1 1-1,0 0 1,0-1 0,0 1 0,-1 1-1,1-1 1,0 0 0,-1 1-1,1-1 1,-1 1 0,3 2 0,0 2 38,-1-1 0,0-1 0,1 1 1,0 0-1,0-1 0,1 0 0,-1-1 1,1 1-1,0-1 0,0 0 0,0 0 1,0-1-1,0 0 0,0 0 0,10 2 1,-16-4-83,0 0 1,0 0 0,0 0 0,1 0 0,-1 0-1,0 0 1,0 0 0,0 0 0,0 0-1,1 0 1,-1 0 0,0 0 0,0 0-1,0 0 1,1 0 0,-1 0 0,0 0-1,0 0 1,0 0 0,0 0 0,1 0 0,-1-1-1,0 1 1,0 0 0,0 0 0,0 0-1,1 0 1,-1 0 0,0 0 0,0-1-1,0 1 1,0 0 0,0 0 0,0 0-1,0 0 1,0-1 0,1 1 0,-1 0 0,0 0-1,0 0 1,0 0 0,0-1 0,0 1-1,0 0 1,0 0 0,0 0 0,0-1-1,0 1 1,0 0 0,0 0 0,0 0-1,0 0 1,0-1 0,-1 1 0,1 0 0,0 0-1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3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10 575 9626,'-1'-1'175,"1"1"1,-1-1-1,0 1 1,1-1-1,-1 1 1,1-1-1,-1 0 0,1 1 1,-1-1-1,1 0 1,-1 1-1,1-1 1,0 0-1,-1 1 0,1-1 1,0 0-1,0 0 1,-1 0-1,1 1 1,0-1-1,0 0 1,0 0-1,0 0 0,0-1 1,1 1-83,-1-1 0,1 1 0,-1-1 0,1 1 0,0-1 0,0 1 0,-1-1 0,1 1 0,0 0 0,0 0 0,3-3 0,3-2-230,1 0 1,0 0 0,12-6-1,-16 9 395,2 0-261,0 0-1,0 0 0,0 0 1,0 1-1,1-1 0,-1 2 1,1-1-1,-1 1 0,1 0 0,0 0 1,-1 0-1,1 1 0,0 1 1,7 0-1,-6 0 2,1 1 0,0 1 1,-1 0-1,0 0 0,1 0 1,-1 1-1,-1 1 0,1-1 1,11 9-1,-3 1 8,-1 0-1,0 1 1,-1 1 0,-1 0-1,0 1 1,-1 0 0,-1 1-1,11 23 1,24 64 11,-42-94-9,-1 1 1,0 0-1,0 0 0,-1 0 0,0 0 0,-1 0 0,-1 16 0,-4-13 331,3-15-318,1 0-1,0 0 1,0 0 0,-1 0-1,1 0 1,0 0 0,0 0-1,-1 0 1,1 0 0,0-1-1,0 1 1,-1 0 0,1 0-1,0 0 1,0 0 0,-1 0-1,1 0 1,0-1 0,0 1-1,0 0 1,-1 0 0,1 0-1,0-1 1,0 1 0,0 0-1,0 0 1,-1 0 0,1-1-1,0 1 1,0 0 0,0-1-1,-2-3 86,0 0-1,0-1 0,1 1 0,-1-1 1,0-6-1,-6-76-92,7-175-1,2 224-26,12-181-168,-9 190 163,1-1 0,2 1 0,0-1 0,2 2 0,15-33-1,-22 57 20,0-1 0,0 1 0,1-1 0,-1 1-1,1 0 1,0 0 0,0 1 0,1-1 0,-1 1 0,1-1-1,0 1 1,0 0 0,0 0 0,0 1 0,0-1-1,1 1 1,-1 0 0,1 0 0,0 1 0,-1-1-1,1 1 1,0 0 0,0 0 0,0 1 0,0-1-1,0 1 1,0 0 0,0 0 0,0 1 0,-1 0-1,1 0 1,0 0 0,9 3 0,3 3 6,-1 0-1,0 1 1,0 0 0,0 2 0,-1 0-1,-1 0 1,0 2 0,0-1 0,-1 2-1,14 17 1,15 20-66,49 81 0,-82-118 34,26 42-228,46 66-1086,-80-120 1315,4 5-218,-1 0 1,2 0-1,9 10 1,-14-15 191,0 0-1,0 0 1,1-1 0,-1 1 0,0 0 0,0 0-1,0-1 1,0 1 0,1-1 0,-1 1-1,0-1 1,1 1 0,-1-1 0,0 0 0,1 1-1,-1-1 1,0 0 0,1 0 0,-1 0 0,0 0-1,1 0 1,-1-1 0,1 1 0,-1 0 0,0-1-1,1 1 1,-1-1 0,0 1 0,0-1-1,2 0 1,18-26-376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4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11418,'10'31'3993,"9"2"-3497,11 3-752,1-2-424,-11-9-1080,-14-4 1088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4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 1 9730,'-21'10'3425,"-2"7"-2953,-2 7-320,-8 14-120,-5 10-64,-7 18-240,1 2-40,1 8-40,8-2 40,17 1 168,9-2 48,25-13-40,17-13-88,26-25-217,11-21-151,12-28 360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225 395 9890,'-3'2'303,"-1"0"0,1 0 0,0 0 0,0 1 0,0-1 0,0 1 0,0-1 0,1 1 0,-1 0 0,1 0 0,-1 1 0,1-1-1,-3 7 1,-2 5-491,1 1 0,-5 16 0,3-6 289,-28 75-813,-44 137-777,70-201 1355,2 1-1,1 1 0,2 0 1,0 53-1,6-67 150,1 0 0,1 0 0,1-1 0,1 1 0,1-1 0,2 0 0,0 0 0,1-1 0,2 0 0,0-1 0,1 0 0,24 31 0,-31-47 23,-1-1-1,1 0 1,0 0 0,0 0-1,1-1 1,-1 1 0,1-1-1,8 4 1,-10-7 1,-1 1 0,1-1 0,0 0 0,0 0 1,0 0-1,0-1 0,0 1 0,0-1 0,0 0 0,0 0 0,0 0 1,0-1-1,0 0 0,-1 1 0,1-1 0,4-2 0,2-1 4,0 0 0,-1-1 0,0 0 0,0-1 0,0 0 0,0 0 0,-1-1 0,0 0 0,-1-1 0,0 1 0,0-2-1,0 1 1,-1-1 0,0 1 0,-1-2 0,0 1 0,0-1 0,-1 1 0,-1-1 0,4-13 0,-3 11-136,-2 0 1,1-1 0,-2 1-1,1 0 1,-2-1-1,0 1 1,0-1 0,-1 1-1,0-1 1,-2 1-1,1 0 1,-1 0-1,-1 0 1,0 0 0,-1 0-1,-11-20 1,-31-29 350,36 49-102,0-1 0,1 0 0,1 0-1,-13-25 1,20 33-115,0 0 0,0 0 1,1 0-1,0 0 0,0 0 0,0 0 0,0 0 0,1 0 0,0 0 1,0 0-1,1 0 0,-1 0 0,1 0 0,0 0 0,0 0 1,1 0-1,-1 0 0,1 0 0,4-6 0,-2 4 47,0 0 0,1 1 1,0 0-1,0 0 0,0 0 0,1 1 0,0-1 0,0 1 0,0 1 1,1-1-1,0 1 0,10-5 0,11-3 189,56-17-1,-54 19-210,4 0-20,116-36-114,-125 41-40,0 0 0,0 1-1,0 1 1,28 2 0,-49 0 93,1 2 0,-1-1-1,0 0 1,0 1 0,0 0 0,0 0 0,0 0 0,0 0 0,0 1 0,0 0 0,0 0 0,-1 0-1,1 0 1,-1 0 0,1 1 0,-1-1 0,0 1 0,0 0 0,0 0 0,0 0 0,-1 0 0,1 1-1,-1-1 1,0 1 0,0 0 0,0-1 0,0 1 0,-1 0 0,1 0 0,0 8 0,2 3 2,-2 0 0,0 0 0,0 0 0,-2 1 0,0-1 0,0 0 0,-2 0 1,-4 22-1,6-36 12,0 1 2,0-1 0,0 1 1,-1-1-1,1 1 0,-1-1 0,1 1 0,-1-1 0,0 1 0,1-1 0,-1 1 0,0-1 0,0 0 0,0 0 0,0 1 0,0-1 0,-2 2 0,3-7 1,0 1 1,1 0-1,-1 0 0,1 0 1,0-1-1,-1 1 0,3-3 1,23-66-186,2 0 0,62-107 1,-84 169 181,0 0 1,0 0 0,1 1 0,15-17 0,-21 24 0,0 1 0,0 0-1,0 0 1,0-1 0,1 1 0,-1 0-1,0 0 1,1 1 0,-1-1 0,1 0-1,-1 0 1,1 1 0,0-1 0,-1 1-1,1-1 1,-1 1 0,1 0 0,0-1-1,-1 1 1,1 0 0,0 0-1,-1 0 1,1 1 0,0-1 0,-1 0-1,1 0 1,0 1 0,-1-1 0,1 1-1,-1 0 1,1-1 0,-1 1 0,1 0-1,-1 0 1,1 0 0,-1 0 0,0 0-1,0 0 1,1 0 0,-1 1 0,0-1-1,0 0 1,0 1 0,1 2 0,8 14-77,-1 0 1,-1 1 0,-1 0 0,0 0 0,7 40-1,-3-16-192,4 17-215,-10-35 64,1 0 0,19 45-1,-25-70 422,0 0-1,0 1 1,0-1-1,0 0 1,0 0 0,0 1-1,0-1 1,0 0-1,0 1 1,1-1-1,-1 0 1,0 0-1,0 1 1,0-1-1,0 0 1,1 0-1,-1 1 1,0-1 0,0 0-1,1 0 1,-1 0-1,0 0 1,0 1-1,1-1 1,-1 0-1,0 0 1,1 0-1,-1 0 1,0 0-1,0 0 1,1 0 0,-1 0-1,0 0 1,1 1-1,-1-1 1,0-1-1,1 1 1,-1 0-1,0 0 1,0 0-1,1 0 1,-1 0-1,0 0 1,1 0 0,7-14 288,28-145 1556,-13 70-1504,38-137-73,-41 164-290,43-92 0,-54 136-12,0 0 0,1 1 1,1 1-1,0 0 1,1 0-1,20-19 0,-28 31 28,-1 1 0,1-1 0,1 1 0,-1 0 0,0 0 0,1 0 0,-1 1 0,1 0 0,0-1 0,0 2 0,0-1 0,0 1 0,0-1 0,0 1 0,0 1 0,0-1 0,1 1 0,-1 0 0,0 0 0,0 0 0,1 1 0,-1 0 0,0 0 0,0 0 0,0 1 0,0-1 0,0 1 0,0 0 0,6 5-1,10 8 20,0 1 0,0 1 0,-2 1 1,23 28-1,2 0-149,17 9-243,-42-42 264,26 14 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6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0 6889,'-2'1'60,"1"0"139,-1 0 0,0-1-1,1 1 1,-1 0-1,0 0 1,1 0 0,-1 0-1,1 0 1,0 1 0,-1-1-1,1 0 1,0 1 0,0-1-1,-2 3 1,3-2-83,1 0 0,0-1-1,0 1 1,0-1 0,0 1 0,0 0 0,0-1 0,0 0 0,0 1 0,1-1-1,-1 0 1,1 0 0,-1 0 0,1 0 0,-1 0 0,1 0 0,3 1 0,25 20 42,0 1 1,-1 2-1,-2 0 1,35 42-1,-20-15-168,56 93 0,-43-56-39,107 191-26,-115-192-3,-46-86 60,-1-1 0,1 0-1,0 1 1,0-1-1,-1 0 1,1 0 0,0 0-1,0 0 1,0 1 0,0-1-1,0 0 1,0-1-1,1 1 1,-1 0 0,0 0-1,0 0 1,1-1 0,-1 1-1,0-1 1,3 1-1,-4-1 0,1 0 0,-1 0-1,1 0 1,-1 0 0,1-1-1,-1 1 1,1 0-1,-1 0 1,1-1 0,-1 1-1,1 0 1,-1-1 0,1 1-1,-1-1 1,0 1 0,1-1-1,-1 1 1,0-1-1,1 1 1,-1-1 0,8-23-330,-3-33 27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6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1 205 8258,'20'-13'649,"1"1"1,1 1 0,-1 1 0,2 0-1,37-9 1,91-24-128,41-11-242,-144 43-262,98-9 1,-132 19-39,1 0-1,0 2 1,-1 0 0,26 4 0,-36-4 7,-1 0 0,0-1 0,1 1 0,-1 1 0,0-1 1,0 0-1,0 1 0,0-1 0,0 1 0,0 0 0,0 0 1,-1 0-1,1 0 0,-1 1 0,1-1 0,-1 1 0,0 0 1,0-1-1,0 1 0,0 0 0,0 0 0,-1 0 0,0 0 1,1 1-1,0 5 0,-1 0-16,0 0 0,-1 0 1,0 0-1,-1 0 0,0 0 0,0 0 0,-1 0 1,-4 14-1,-32 70-96,33-80 114,-47 93-45,-17 39 216,66-136-116,-1 0 0,1 1 0,0 0 0,1-1 0,0 1 1,1 0-1,0 12 0,1-19-35,0 0 0,0 0 0,0-1 0,1 1 1,0 0-1,-1 0 0,1-1 0,0 1 0,0 0 1,1-1-1,-1 1 0,0-1 0,1 0 0,-1 1 1,1-1-1,0 0 0,0 0 0,0 0 0,0 0 0,0 0 1,1-1-1,-1 1 0,0-1 0,1 1 0,-1-1 1,1 0-1,-1 0 0,1 0 0,3 1 0,4 0-59,0 0-1,0-1 1,0-1-1,1 1 1,-1-1-1,0-1 1,1 0-1,-1-1 0,0 0 1,0 0-1,0-1 1,18-8-1,7-4-368,0-2 1,37-25-1,23-22-83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21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44 3121,'-17'-9'1649,"8"-3"-2145,6 5 496,3 0-176,0 2-1905,6 1 64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7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10730,'33'-23'1160,"0"1"-1,1 2 0,66-29 1,116-30-1677,-91 37 368,-102 33-37,-6 2-204,0 1 0,29-6 0,-46 12 375,0 0 0,0 0 0,0 0 1,0 0-1,1 0 0,-1 0 1,0 0-1,0 0 0,0 0 1,0 0-1,0 0 0,0-1 1,0 1-1,1 0 0,-1 0 1,0 0-1,0 0 0,0 0 1,0 0-1,0 0 0,1 0 0,-1 0 1,0 0-1,0 0 0,0 0 1,0 0-1,0 0 0,0 1 1,1-1-1,-1 0 0,0 0 1,0 0-1,0 0 0,0 0 1,0 0-1,0 0 0,0 0 0,1 0 1,-1 0-1,0 0 0,0 1 1,0-1-1,0 0 0,0 0 1,0 0-1,0 0 0,0 0 1,0 0-1,0 1 0,0-1 1,0 0-1,0 0 0,0 0 1,0 0-1,0 0 0,0 0 0,0 1 1,0-1-1,0 0 0,-8 10-437,-24 16 221,23-19 177,-23 19 49,-51 43 878,82-68-854,0 0-1,0-1 1,1 1 0,-1 0 0,0 0 0,1 0 0,-1 0 0,1 0 0,-1 0 0,1 0 0,0 0-1,-1 0 1,1 0 0,0 0 0,0 0 0,0 0 0,-1 0 0,1 0 0,0 0 0,0 1-1,1-1 1,-1 1 0,1 1-13,0 0 0,0 0 0,0-1 0,0 1-1,0 0 1,1-1 0,0 1 0,2 2 0,4 5-108,1 0 0,19 15-1,-25-23 91,26 20-482,1-1 0,49 25 1,-53-33 244,-1 1 0,-1 1 0,0 2 0,-1 0-1,27 26 1,-46-38 262,1 0-1,-1 0 0,0 0 0,-1 0 1,1 1-1,-1 0 0,0 0 0,0-1 1,-1 2-1,0-1 0,0 0 0,0 0 1,0 9-1,-1-7 50,-1 1 0,-1-1 0,0 1 0,0-1 0,-1 0 0,1 1 0,-2-1 0,1 0 0,-1 0 0,-6 9 0,-22 41 201,-3-2-1,-72 89 1,16-39-375,79-94-24,-1 0-1,-1-1 0,0 0 0,0-1 0,-28 15 0,37-23 100,0-1-1,1 1 1,-1-1 0,0 0 0,0 0 0,0-1 0,0 1 0,-6-1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7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12067,'13'10'4160,"4"4"-4296,4 4-968,-8-6 600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8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 10362,'-9'-5'3103,"9"10"-2333,14 16-1411,-11-16 885,267 391-610,-199-280 144,86 190 0,-125-226 219,-16-38-231,27 50 0,-43-91 210,0-1 0,0 1-1,1 0 1,-1-1-1,0 1 1,1-1 0,-1 1-1,0-1 1,1 1 0,-1 0-1,1-1 1,-1 0-1,1 1 1,-1-1 0,1 1-1,-1-1 1,1 0 0,0 1-1,-1-1 1,1 0-1,-1 1 1,1-1 0,0 0-1,1 0 1,-1 0-6,-1-1 0,1 0 1,0 1-1,0-1 0,0 0 0,0 0 1,-1 0-1,1 0 0,-1 0 0,1 0 1,0 0-1,-1 0 0,0 0 0,1 0 0,-1 0 1,0 0-1,1-1 0,-1 0 0,14-61-334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8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9546,'64'-4'3329,"-37"38"-2929,9 9-80,11 14-104,9 5-24,3 1-96,0 2 0,2 6-56,0 0 0,-1-1-56,-4-1-8,-8-12-152,-2 0-128,-11-15-424,-5-8-224,-9-21 856,-6-14-160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8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11827,'26'0'3496,"11"-7"-4800,-1-7-584,-20-15 1151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9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10050,'2'7'3793,"23"21"-2721,8 9-816,18 32-304,8 15 40,-2 17 16,1 5-56,-7-2-104,-2-6-48,-10-10-192,-8-10-88,-12-28 8,-10-17-24,-11-27-48,-4-15-249,4-31 529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39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116 148 7034,'4'11'370,"-2"1"0,1-1 0,-1 1 0,-1 0 1,0-1-1,-1 1 0,0 0 0,-3 15 1,2-11-149,-6 32-162,-2-1 0,-2 1 0,-18 48 1,-10 41-69,30-98 21,1-1 0,3 1 0,0 1 0,3-1-1,4 63 1,-1-91 14,0 0 0,1 0-1,1 0 1,0-1 0,7 19 0,-8-26 8,-1 1 0,1-1 1,0 0-1,0 0 0,0-1 1,0 1-1,1 0 0,-1-1 1,1 1-1,-1-1 1,1 0-1,0 0 0,0 0 1,0 0-1,0 0 0,0-1 1,1 1-1,-1-1 0,0 0 1,1 0-1,-1 0 1,5 0-1,0 0 74,0-2 0,0 1 0,0-1 1,0 0-1,1 0 0,-2-1 0,1 0 0,0-1 1,0 0-1,-1 0 0,13-7 0,6-6 244,42-32 0,-32 19-361,-1-2-1,-2-1 0,-1-1 1,-1-2-1,31-48 0,-43 56-97,-2-2-1,-1 0 1,-1-1-1,-1-1 1,-2 0-1,-1-1 1,-2 0-1,6-35 0,-13 47 167,-1 0 1,0 0-1,-1 0 0,-2 0 0,0 0 0,-1 0 0,-1 0 0,-8-27 0,2 20-57,0 0 0,-2 1 0,-1 0 0,-1 1 0,-19-26 0,30 45-7,-1 1-1,0 0 1,0 0-1,-1 0 1,1 1-1,-1-1 1,0 1-1,0 0 1,-1 0 0,-6-3-1,10 6-23,-1 0-1,0 0 1,0 1-1,0-1 1,0 1-1,1 0 1,-1 0 0,0 0-1,0 0 1,0 0-1,0 1 1,0-1-1,0 1 1,1 0-1,-1 0 1,0 0 0,1 0-1,-1 0 1,0 1-1,1-1 1,0 1-1,-1-1 1,1 1-1,-4 4 1,-27 27-888,4 5 350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0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12507,'24'20'3528,"11"7"-4472,-8-3-792,-7-14-9,-16-18 1113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0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9210,'34'17'2865,"-9"-40"-3418,0 3-287,-5 6-600,-1 2 888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1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720 266 7154,'12'-48'2805,"-13"46"-2702,1 0 0,-1 1 0,1-1-1,-1 0 1,1 1 0,-1-1-1,0 1 1,0-1 0,1 1 0,-1 0-1,0-1 1,-1 1 0,1 0-1,0 0 1,0-1 0,0 1 0,-1 0-1,1 0 1,-1 0 0,1 1-1,0-1 1,-1 0 0,0 0 0,-2 0-1,2 0 11,-8-3-29,0 0-1,0 0 1,0 2-1,-1-1 1,1 1-1,-1 1 1,0-1-1,1 2 1,-1 0-1,0 0 1,1 1-1,-1 0 1,-18 5-1,4 0-97,1 2-1,-1 1 0,2 1 1,-37 20-1,26-9-4,1 1 1,1 1-1,1 2 0,1 1 0,1 1 1,2 1-1,1 2 0,1 1 0,2 1 0,-21 37 1,40-63 9,-1 2-9,0-1 1,0 1-1,1 0 0,0 0 1,1 1-1,-1-1 1,2 1-1,-1 0 0,1 0 1,1-1-1,-1 13 1,2-19 12,0-1 0,0 1 0,0 0 0,1 0 1,-1-1-1,0 1 0,1 0 0,0-1 1,-1 1-1,1-1 0,0 1 0,0-1 1,0 1-1,0-1 0,0 0 0,0 1 1,0-1-1,0 0 0,1 0 0,-1 0 1,0 0-1,1 0 0,-1 0 0,1 0 1,-1 0-1,1 0 0,0-1 0,-1 1 1,1-1-1,1 1 0,7 1 5,-1-1 0,1 0 1,-1 0-1,16-2 0,-15 1 5,221-15 128,18 0-246,-151 15-272,143 18-1,-189-10 268,0 1 0,-1 4 0,0 1 0,70 30 0,-102-35 112,0 1 1,0 0-1,-1 1 1,0 1-1,-1 1 1,30 29-1,-41-37 0,-1 0-1,-1 1 1,1-1-1,-1 1 1,0 0-1,0 1 1,-1-1-1,0 1 1,0-1-1,0 1 1,-1 0-1,0 0 0,-1 0 1,1 0-1,-1 1 1,-1-1-1,1 0 1,-1 0-1,0 1 1,-1-1-1,0 0 1,0 0-1,-1 0 1,-2 9-1,-3-1-17,0 0 0,0-1 0,-1 0 0,-1-1 0,-1 0 0,0 0-1,0-1 1,-1 0 0,-1-1 0,0 0 0,-21 14 0,6-7 9,0-1 0,-1-1 0,0-2 0,-59 22 0,61-28 130,-1-1-1,1-1 1,-1-2 0,0 0 0,0-2-1,0-1 1,0-1 0,-37-4-1,49 1-15,0 0-1,0-1 0,0 0 0,0-1 0,1-1 0,-28-14 0,33 14-72,0 0 1,0-1-1,0 0 0,0-1 0,1 0 0,1 0 0,-1-1 0,1 1 0,1-2 0,-9-13 0,8 7-35,0 0-1,0 0 1,2-1-1,0 0 1,1 0 0,0 0-1,2-1 1,-1-23 0,2-1-97,3 1-1,9-61 1,8 0-458,61-192-1,60-81-943,-125 335 1322,9-27-53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21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0 262 1105,'0'-7'451,"1"0"0,0 0 0,0 0 1,1 0-1,0 0 0,0 0 0,0 0 1,1 1-1,0-1 0,0 1 1,1 0-1,4-7 0,-4 8-26,-4 4-302,1 0 1,-1 0-1,1 0 0,0 0 0,0 0 1,0 0-1,0 0 0,-1 1 0,1-1 0,0 0 1,2-1-1,3 5 411,0 9-344,1 11 14,-2 1 0,5 36 1,-4-20-98,7 44 147,1 166-1,-12-190 2770,-9-138-2437,3 29-406,6-21 110,-3 28-132,4-57-1,0 63-126,-3 17-14,2-1 1,1 0 0,7-28 0,0 19 26,20-42 0,-29 71-46,-1-1 1,0 1-1,0-1 1,0 1-1,0 0 1,1-1-1,-1 1 1,0-1-1,1 1 1,-1-1-1,0 1 1,1 0-1,-1-1 1,0 1-1,1 0 1,-1-1-1,1 1 1,-1 0-1,0-1 1,1 1-1,-1 0 1,1 0-1,-1 0 1,1-1-1,-1 1 1,1 0-1,0 0 1,-1 0-5,1 1 1,0-1 0,-1 0-1,1 1 1,-1-1 0,1 1-1,-1-1 1,1 0 0,-1 1-1,0-1 1,1 1 0,-1-1-1,1 1 1,-1 0 0,0-1-1,1 1 1,-1 0 0,2 5-39,0 0 1,0-1-1,1 10 1,4 34-54,0 69 0,-11 50 66,-10-34 165,13-127-94,0-7-36,1 1 0,0-1 0,0 0 0,0 0 0,0 0 1,0 0-1,0 0 0,0 0 0,-1 0 0,1 0 0,0 0 0,0 0 0,0 1 1,0-1-1,0 0 0,-1 0 0,1 0 0,0 0 0,0 0 0,0 0 0,0 0 0,0 0 1,-1 0-1,1 0 0,0 0 0,0 0 0,0 0 0,0-1 0,0 1 0,-1 0 1,1 0-1,0 0 0,0 0 0,0 0 0,0 0 0,0 0 0,-1 0 0,1 0 0,0 0 1,0-1-1,0 1 0,0 0 0,0 0 0,0 0 0,0 0 0,0 0 0,0 0 1,0-1-1,0 1 0,-1 0 0,-4-6 39,2 1-20,0 0-1,0 0 0,0 0 1,1 0-1,0-1 0,-3-9 1,-5-38 2,5 22-9,-14-78 80,-8-189 0,25 268-87,0 21-12,2 0 0,-1 0 0,1 0 0,1-10 1,-1 19 0,0 0 0,0 0 0,0-1 0,0 1 0,0 0 1,0 0-1,0 0 0,0 0 0,0-1 0,0 1 0,1 0 1,-1 0-1,0 0 0,0-1 0,0 1 0,0 0 0,0 0 1,0 0-1,0 0 0,0 0 0,0-1 0,1 1 0,-1 0 1,0 0-1,0 0 0,0 0 0,0 0 0,1 0 1,-1-1-1,0 1 0,0 0 0,0 0 0,0 0 0,1 0 1,-1 0-1,0 0 0,0 0 0,0 0 0,1 0 0,-1 0 1,0 0-1,0 0 0,0 0 0,0 0 0,1 0 0,-1 0 1,0 0-1,0 0 0,0 0 0,1 1 0,-1-1 1,0 0-1,0 0 0,0 0 0,0 0 0,0 0 0,1 0 1,-1 0-1,0 1 0,8 8-67,-3 4 24,0 1 1,0 0-1,-1 1 0,-1-1 1,2 18-1,2 11-37,35 199-2225,-7 2-4432,-31-210 5303,7 35-3238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5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121 194 9066,'-120'-86'4506,"129"102"-4275,213 387-241,-32 21-873,-180-401 777,-4-10 50,16 35-229,-2 1-1,-3 1 1,17 74-1,-32-94 467,-2-29-152,0-1 0,0 1 1,-1 0-1,1 0 0,0-1 1,0 1-1,0 0 0,-1-1 1,1 1-1,0 0 0,-1-1 1,1 1-1,0 0 1,-1-1-1,1 1 0,-1-1 1,1 1-1,-1-1 0,0 2 1,0-2 5,0 0 0,1 0 0,-1 0 1,0 0-1,1 0 0,-1 1 0,0-1 1,1 0-1,-1-1 0,0 1 0,1 0 1,-1 0-1,1 0 0,-1 0 0,0 0 1,1-1-1,-1 1 0,0 0 0,1 0 1,-2-1-1,-17-16 605,3-4-339,1 0 0,0-1 1,2 0-1,1-1 0,0 0 1,-10-32-1,6 6-219,2 0 1,-10-67-1,16 59-249,2-1 0,3 1 0,2-1 0,13-113-1,-6 135 18,2-1 0,1 1 0,20-50-1,-19 62 90,1 1 0,1 1 0,1 0 0,1 1 0,28-34 0,-31 43 57,0 1 0,0 1 0,1 0 0,1 1 0,-1 0 0,2 1 0,-1 1 0,1 0 0,0 0 0,0 1 0,1 1 0,-1 1 0,1 0 0,0 1 0,1 0 0,-1 1 0,0 1 0,1 1 0,26 2 0,-25 0 10,0 0 0,-1 2 0,1 0-1,-1 1 1,0 0 0,-1 1 0,1 1 0,-1 1 0,0 0 0,-1 1 0,0 0 0,0 1 0,-1 1 0,-1 0 0,0 1 0,0 0 0,19 27 0,-20-23-47,-2 1 1,0 0 0,0 0 0,-2 0-1,0 1 1,-1 1 0,0-1-1,-2 1 1,0 0 0,-2 0 0,0 0-1,0 0 1,-3 27 0,-2-22 4,0 1 0,-2 0-1,0-1 1,-2 0 0,-1 0 0,0-1 0,-2 0 0,-1 0-1,-27 41 1,6-19 79,-2-1 0,-2-2-1,-52 47 1,-135 102-604,2-2-1688,157-125 1578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84 375 9834,'-84'-55'4426,"94"63"-4476,-1 1 0,0 1-1,-1 0 1,0 0 0,0 0-1,8 17 1,46 85-392,203 454-427,-255-544 897,26 68 607,-34-73-98,-2-17-515,0 0-1,0 0 1,0 0 0,-1 1-1,1-1 1,0 0 0,0 0-1,0 0 1,0 1 0,0-1-1,0 0 1,0 0 0,-1 0-1,1 0 1,0 1 0,0-1-1,0 0 1,0 0 0,-1 0-1,1 0 1,0 0 0,0 0-1,0 1 1,0-1 0,-1 0-1,1 0 1,0 0 0,0 0-1,-1 0 1,1 0 0,0 0-1,0 0 1,0 0 0,-1 0 0,1 0-1,-2-1 99,0 0 0,-1 0 0,1 0 0,1 0-1,-1 0 1,0-1 0,0 1 0,0-1 0,1 1 0,-1-1 0,-2-3-1,-3-4-25,1 0 0,-1-1 0,2 0 0,0 0 0,0 0 0,1 0-1,0-1 1,0 0 0,1 0 0,-2-15 0,1-6-92,2 0 0,1-52 0,6 24-120,2-1-1,3 2 0,3-1 0,2 2 0,2 0 1,3 1-1,3 0 0,2 2 0,2 1 0,3 1 0,62-83 1,-80 120 104,2 1 1,-1 0 0,2 1 0,0 0 0,0 1 0,34-21-1,-40 29 15,-1 1-1,1 0 0,0 0 0,0 1 1,1 0-1,-1 1 0,1-1 0,-1 2 1,1 0-1,-1 0 0,1 0 0,0 1 1,0 1-1,-1 0 0,1 0 0,10 3 1,-9-1 3,0 1 1,0 0-1,-1 0 1,1 1 0,-1 1-1,0-1 1,0 2-1,-1-1 1,0 1-1,0 1 1,11 12 0,-10-8-7,0 1 1,-2-1 0,1 2 0,-2-1 0,0 1 0,0 0 0,7 26 0,-5-7-37,-2-1 1,-2 1-1,-1 0 0,-1 0 1,-2 1-1,-2-1 1,-5 45-1,0-38-12,-1-1 0,-2-1 0,-2 1 0,-1-2 0,-2 1 0,-2-2 0,-1 0 0,-33 51 0,31-59 34,-1 0-1,-2-1 1,-1-2 0,-1 0-1,-1-1 1,-1-2 0,-1-1-1,0 0 1,-2-2 0,-36 17-1,45-26-242,0-1 0,-26 7 0,37-13 13,0-1 0,-1-1-1,1 1 1,-1-1-1,1-1 1,-1 0-1,-13-1 1,-21-12-508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6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483 69 10210,'1'-4'326,"1"-1"-1,-1 1 1,1-1 0,0 1-1,0 0 1,0 0 0,1 0-1,-1 0 1,1 1 0,0-1-1,0 1 1,1-1 0,-1 1-1,1 0 1,5-4 0,2 3-487,-16 13-130,-21 19-234,-47 44-269,-103 107 136,135-133 890,1 2 0,-33 55 0,58-76-56,0 0-1,2 1 0,1 0 0,1 1 1,2 0-1,1 1 0,1-1 1,1 2-1,-2 46 0,7-57-151,1 1-1,0 0 1,2 0-1,0-1 1,1 1-1,1-1 1,1 0-1,1 0 1,1 0-1,1-1 1,0 0-1,1 0 1,1-1 0,22 29-1,-26-40-25,0 0 0,1 0 0,0-1 0,0 0 0,0 0 0,0-1 0,1 0 0,0 0 0,0-1 0,1 0 0,-1 0 0,15 3 0,-11-4-1,0-1-1,1-1 1,-1 1 0,1-2 0,-1 0-1,1-1 1,-1 0 0,1 0 0,11-4-1,2-2-48,0-1 0,0-1 0,-1-2-1,44-24 1,-32 12-324,0-1 1,42-37-1,-53 38-216,37-42 0,-1-20-71,-57 77 614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6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11626,'10'-8'4121,"19"-2"-3513,4-8-688,11 3-1384,1-5 1040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6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0 10218,'-21'27'3665,"1"19"-3113,-11 10-400,-4 13-360,-11 3-104,-6 1-160,3 0-8,1-9 176,11-2 72,9-9 144,11-1 88,17-4 8,9 4-40,19-12-440,11-16-265,17-28 425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215 327 11394,'-19'26'1114,"1"0"0,2 2 0,-18 40 0,-29 90-1581,59-147 542,-10 26-281,2 0 1,2 0-1,1 1 0,-4 49 1,11-73 117,1-1 1,1 1 0,1 0 0,0-1-1,0 1 1,2 0 0,-1-1 0,2 0-1,0 1 1,0-1 0,1-1 0,1 1-1,0-1 1,1 0 0,12 16-1,-17-25 75,0 0 0,1 0 0,0 0 0,0 0 0,0 0 0,0-1 0,0 1 0,0-1 0,1 0-1,-1 0 1,1 0 0,0 0 0,-1-1 0,1 1 0,0-1 0,7 1 0,-6-2 54,-1 0 0,0 0 0,0-1 0,0 1 0,0-1-1,0 0 1,0 0 0,0-1 0,0 1 0,0-1 0,-1 0 0,1 0 0,-1 0 0,1-1 0,-1 1 0,4-4 0,4-4 125,-1 0-1,0-1 1,-1 1-1,-1-2 1,0 1 0,0-1-1,7-16 1,37-98 288,-15 31-198,128-235 1460,-161 323-1671,9-16 173,0 1 1,2 1-1,17-20 1,-27 36-172,1-1 0,0 1-1,0 0 1,0 0 0,0 1 0,9-5 0,-11 7-48,0 0 0,-1 1 1,1 0-1,0-1 1,0 2-1,0-1 1,0 0-1,0 1 1,0-1-1,0 1 0,1 0 1,6 2-1,-6-1-45,-1 1 0,0-1 0,1 1 0,-1 0 0,0 1-1,0-1 1,0 1 0,-1-1 0,1 1 0,0 1 0,-1-1 0,0 0 0,0 1-1,0-1 1,0 1 0,-1 0 0,1 0 0,-1 0 0,3 9 0,4 8-142,-2 0 1,9 37 0,-10-29 166,-5-19 60,1 0 1,0 0-1,1 0 1,0 0-1,6 11 1,-8-21 40,0-1 0,-1 0 0,1 0-1,-1 0 1,1 0 0,-1 1 0,1-1 0,-1 0 0,1 0-1,-1 0 1,0 0 0,1 0 0,-1 0 0,0-1 0,10-27-191,1 1 1,1 1 0,2 0 0,1 0-1,0 2 1,2 0 0,1 1 0,30-31-1,-42 48 80,0 1 1,1 0-1,0 0 0,0 1 0,1-1 0,-1 2 0,1-1 0,9-3 0,-11 5 30,1 1 0,-1 1 1,1-1-1,-1 1 0,1 0 0,0 1 0,-1 0 1,1 0-1,0 0 0,-1 1 0,12 2 0,-2 0 7,-1-1 0,0 0-1,25-1 1,-33-1-46,1-1-1,-1 0 1,1 0-1,-1 0 1,0-1 0,1 0-1,-1-1 1,0 0-1,10-5 1,-14 5 67,0 0 1,0 0-1,-1 0 1,1-1-1,0 1 1,-1-1-1,0 0 0,0 0 1,0 1-1,0-1 1,-1 0-1,0-1 1,2-7-1,8-18 357,-7 22-422,1-1 1,-1 1-1,2 1 1,-1-1-1,1 0 0,0 1 1,1 1-1,0-1 0,0 1 1,0 0-1,1 0 0,0 1 1,0 0-1,0 0 1,1 1-1,-1 0 0,1 1 1,0 0-1,0 0 0,0 1 1,1 0-1,-1 1 1,0 0-1,1 0 0,-1 1 1,1 0-1,-1 1 0,1 0 1,-1 0-1,0 1 0,18 6 1,-12-3-24,-1 1 1,0 1-1,0 0 1,24 18-1,46 43-52,-55-42-104,38 24-1,-62-46 304,0-1 1,0 0-1,0-1 0,1 1 1,-1-1-1,8 2 0,-6-3-32,1 0 1,0 0-1,14-2 0,-22 1-54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8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8578,'-9'5'829,"6"-3"-497,1-1 1,-1 1-1,1 0 0,-1 0 1,1 0-1,0 0 1,-3 4-1,4-5-196,1 0 1,-1 0-1,1 0 0,-1 0 0,1 0 0,0 0 1,-1 1-1,1-1 0,0 0 0,0 0 0,0 0 1,0 0-1,0 1 0,0-1 0,0 0 0,0 0 1,1 0-1,-1 0 0,0 1 0,1-1 1,-1 0-1,1 0 0,-1 0 0,2 1 0,36 68 608,93 186-684,76 282-1969,-150-380 1430,-43-117 395,-7-17 52,1-1 0,2 0 0,0-1 0,1 0 0,24 34 0,-20-40-9,-14-16 41,-1 0 1,0 0-1,0 0 0,1 1 1,-1-1-1,0 0 0,1 0 1,-1 0-1,1 0 1,-1 1-1,0-1 0,1 0 1,-1 0-1,1 0 1,-1 0-1,0 0 0,1 0 1,-1 0-1,0 0 1,1 0-1,-1 0 0,1-1 1,-1 1-1,0 0 0,1 0 1,-1 0-1,1-1 1,0-1-5,0 0 1,0 0 0,0 0-1,0-1 1,0 1 0,0 0-1,-1-1 1,1 1 0,-1-1-1,0 1 1,0-1 0,0 1 0,0-1-1,-1-4 1,-13-142-1024,0 49 630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8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31 391 10002,'-9'-18'2543,"8"14"-2430,-1 0 0,0 0-1,0 0 1,0 0 0,-1 0-1,1 0 1,-5-4 0,15 0-2772,17-5 2877,107-88 264,-98 77-231,6-5 854,85-43 1,-122 71-1078,1 0 0,-1 0 0,1 0 1,-1 0-1,1 1 0,-1 0 1,1 0-1,0 0 0,6 1 0,-7-1-13,-1 1-1,1-1 1,-1 0-1,1 0 0,-1 0 1,0 0-1,1 0 1,-1 0-1,1-1 1,-1 1-1,0-1 0,1 0 1,-1 1-1,0-1 1,4-2-1,-6 3-16,0 0 0,0 0 0,0 0 0,0 0 0,1 0 0,-1-1 0,0 1 0,0 0 0,0 0-1,1 0 1,-1 0 0,0 0 0,0 0 0,0 0 0,0-1 0,0 1 0,0 0 0,1 0 0,-1 0 0,0 0 0,0-1 0,0 1 0,0 0 0,0 0 0,0 0 0,0 0-1,0-1 1,0 1 0,0 0 0,0 0 0,0 0 0,0-1 0,0 1 0,0 0 0,0 0 0,0 0 0,0-1 0,0 1 0,0 0 0,0 0 0,0 0 0,0 0 0,0-1-1,0 1 1,0 0 0,-1 0 0,1 0 0,0 0 0,0-1 0,0 1 0,0 0 0,0 0 0,-1 0 0,1 0 0,0 0 0,0 0 0,0 0 0,0 0 0,-1-1 0,0 1-25,0 0 0,0 0 0,0 0 1,0 0-1,0 0 0,0 0 1,0 0-1,0 0 0,0 0 0,1 0 1,-1 1-1,0-1 0,0 0 1,-2 1-1,-23 13-53,-42 30 0,11-6 68,34-25 29,-43 31 269,73-49-155,1 0 0,0 1 0,15-6 0,10-5-71,4-4-15,202-94 142,-209 102-174,1 0 0,0 2 0,1 2 0,-1 1 0,1 1 0,39-1 0,-58 6-4,1 1 0,-1 0 1,1 0-1,-1 1 1,0 1-1,0 1 1,0-1-1,0 2 1,0 0-1,20 12 1,-25-12-10,-1 0-1,1 1 1,-1-1 0,-1 2 0,1-1-1,-1 1 1,0 0 0,-1 0 0,0 1-1,0-1 1,0 1 0,-1 0 0,0 1 0,-1-1-1,0 1 1,0-1 0,2 13 0,-1 10-27,-1 0 1,-1 0-1,-1 0 1,-2 0-1,-2 1 1,0-1-1,-14 51 1,-3-8-20,-58 142 1,-177 305 1149,243-500-982,-1 3 7,-15 35 0,25-54-134,1 1 0,0 0 0,0 0 0,1 0 0,0 1 0,0-1 0,0 0 0,1 1 0,0-1 0,0 0 0,2 10 0,-1-14-3,-1 0 0,1 0-1,0 1 1,0-1 0,0 0 0,0 0-1,0 0 1,0 0 0,1 0 0,-1 0-1,1 0 1,-1-1 0,1 1 0,0 0-1,0-1 1,-1 0 0,1 1 0,0-1-1,0 0 1,0 0 0,1 0 0,-1 0-1,0 0 1,0 0 0,1-1 0,-1 1-1,0-1 1,1 0 0,-1 0 0,0 1-1,3-2 1,6 1-3,-1-1 1,1 0-1,-1-1 0,0 0 1,18-7-1,6-4 11,-2-1-1,1-2 1,-2-2-1,47-32 1,108-100-268,-176 141 234,297-271-2144,-235 206 1681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9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7 12171,'-12'-7'2560,"6"10"-1464,4 23-1376,2-21 158,1 32-665,3 81-2034,-2-102 2672,0-1 0,1 0 0,1 1 1,0-1-1,9 21 0,-10-28 403,0 0-1,0 0 1,-1 0 0,0 0 0,-1 0 0,0 1-1,0-1 1,-1 16 0,-2 5 171,-8 37-1,5-38-298,-32 289 488,33-232-486,13 153 0,-9-234-126,24 172 64,-19-151-60,0 0-1,2-1 1,1 0 0,19 41 0,-23-59 15,-1 1-1,1-1 1,1 0 0,-1 0 0,1 0-1,0-1 1,0 0 0,0 0 0,1 0-1,0 0 1,0-1 0,0 0-1,0 0 1,1-1 0,-1 0 0,1 0-1,0 0 1,0-1 0,0 0 0,0 0-1,1-1 1,-1 0 0,0 0 0,1-1-1,-1 0 1,0 0 0,1-1 0,-1 0-1,13-3 1,-3 0 29,0-2 1,0 1-1,0-2 0,-1-1 0,0 0 1,-1 0-1,0-2 0,0 0 1,-1-1-1,0 0 0,13-15 0,-12 11-11,-2-1-1,0 0 0,-1-1 0,0 0 0,-2-1 0,0 0 0,11-29 0,-18 40-20,0-1 0,-1 1 0,0-1 1,-1 0-1,1 1 0,-1-1 0,-1 0 0,0 0 1,0 0-1,0 1 0,-1-1 0,0 0 0,-1 0 1,1 1-1,-2-1 0,1 1 0,-1-1 0,0 1 1,0 0-1,-1 0 0,0 1 0,-9-13 0,5 10-20,-1 1 1,0 0-1,0 0 0,-1 1 0,0 0 0,0 1 1,0 0-1,-1 0 0,0 1 0,0 1 0,0 0 0,-1 0 1,1 1-1,-1 1 0,0 0 0,0 0 0,0 1 1,0 1-1,0 0 0,0 0 0,-13 3 0,5 2-4,0 1-1,0 1 0,0 1 0,1 1 1,1 0-1,-1 1 0,1 1 1,1 1-1,0 0 0,-23 23 0,8-3-217,1 0-1,2 2 1,-48 72-1,37-36-639,22-20 357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49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13067,'14'17'4553,"5"-2"-4537,2-1-736,7-4-1361,-11-7 1241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22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10 140 8452,'-3'-15'1247,"1"9"-776,1-1 1,-1 0 0,2 0-1,-1 0 1,1 1 0,0-12 0,1 17-530,-1 0 0,0 0 0,1 0 0,-1 0 0,1 0 0,-1 0 0,1 0 0,-1 1 0,1-1 1,0 0-1,-1 0 0,1 0 0,0 1 0,-1-1 0,1 0 0,0 1 0,0-1 0,0 1 0,0-1 0,0 1 1,0-1-1,0 1 0,0 0 0,1-1 0,-2 1 29,1 0 0,0 0 0,0 0 0,-1 0 0,1 0-1,0 0 1,0 0 0,-1 0 0,1 0 0,0 0 0,0 0 0,-1 0 0,1 0 0,0 1 0,-1-1 0,1 0 0,0 1 0,-1-1 0,1 0 0,0 1-1,-1-1 1,1 1 0,-1-1 0,1 1 0,-1-1 0,1 1 0,-1-1 0,1 1 0,-1 0 0,1-1 0,-1 1 0,0 0 0,0-1 0,1 2-1,2 11 119,-1 0-1,0 0 0,-1 0 0,-1 18 0,0-19-30,0 223 818,-1-155-724,-4 84 11,0 22-28,4-85 548,9-175 1422,-6 6-1975,-3 0 0,-13-90 0,-2-28-48,19 32-95,-2 149-81,1 8 17,2 16-38,3 29-7,-6-31 112,3 34 5,2 1-1,16 65 0,-21-114 12,0-1 0,0 1-1,0-1 1,0 1 0,1-1-1,2 4 1,-4-6-2,0 1 0,1-1 0,-1 0 1,0 1-1,0-1 0,1 0 0,-1 1 0,0-1 0,1 0 0,-1 1 0,1-1 0,-1 0 0,0 0 0,1 1 1,-1-1-1,1 0 0,-1 0 0,1 0 0,-1 0 0,1 0 0,-1 1 0,1-1 0,-1 0 0,1 0 1,-1 0-1,1 0 0,-1 0 0,0-1 0,1 1 0,-1 0 0,1 0 0,-1 0 0,1 0 0,-1 0 0,1-1 1,-1 1-1,1 0 0,-1 0 0,0-1 0,1 1 0,-1 0 0,0-1 0,1 1 0,0-1 0,1-2 19,0 0 0,0 0 0,0 0 0,-1 0 0,1-1-1,-1 1 1,0 0 0,1-1 0,-1 1 0,0-8 0,3-40 143,-4 33-133,0-14 26,-2 1-1,-1-1 0,-10-40 1,-1-9 25,11 57-66,-10-110 38,17 118-94,-1 13-58,0 11-100,15 157-251,-8-65 80,19 239-4501,-24-112-1306,-7-125 2121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0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2 195 8570,'14'1'6398,"14"9"-5393,-29-11-974,0 0 1,0 0 0,1 0 0,-1 0 0,0 0-1,1 0 1,-1 0 0,1-1 0,-1 1-1,1 0 1,0 0 0,-1 0 0,1-1-1,0-1 1,-3-9-4,-3-9-17,-19-83 21,25 103-36,-1 0 1,1 1-1,0-1 1,0 0-1,0 1 1,0-1-1,0 0 1,0 0-1,0 1 1,0-1-1,0 0 1,0 0-1,0 1 1,0-1-1,0 0 1,1 1-1,-1-1 1,0 0-1,1 1 1,-1-1-1,0 0 1,1 1-1,-1-1 1,1 0-1,-1 1 1,1-1-1,-1 1 1,1-1-1,-1 1 1,2-1 0,-1 1-38,0 0-147,0 0 196,-1 0 1,0 1-1,1-1 1,-1 0-1,1 0 1,-1 0-1,1 0 1,-1 0 0,0 1-1,1-1 1,-1 0-1,1 0 1,-1 0-1,1 0 1,-1 0-1,1 0 1,-1 0-1,0-1 1,1 1-1,-1 0 1,1 0-1,-1 0 1,1 0-1,-1 0 1,0-1-1,1 1 1,-1 0-1,1 0 1,-1-1-1,0 1 1,1 0-1,-1-1 1,0 1-1,0 0 1,1-1-1,-1 1 1,0 0 0,0-1-1,1 0 1,0 0-14,0 0 1,1 0 0,-1 0 0,0 0 0,1 0 0,-1 0 0,1 0 0,-1 0 0,1 1 0,0-1 0,-1 1 0,1-1 0,0 1 0,-1 0 0,4-1 0,0 0-5,0 0 12,40-9-3,-42 10 9,0 0 0,0 0 1,1 0-1,-1 0 0,0 1 1,0-1-1,0 1 0,0 0 1,0 0-1,0 0 0,0 0 1,5 3-1,20 16 81,0 1 0,-1 2-1,-1 0 1,30 36-1,81 115 21,16 47-196,-3-3-265,19-12 102,-164-201 215,21 26 323,-25-31-296,-1 1 1,1-1-1,-1 1 1,1-1-1,-1 1 1,1 0-1,-1-1 1,0 1-1,1 0 1,-1 0-1,0-1 1,0 1-1,0 0 1,1 0-1,-1-1 1,0 1-1,0 0 1,0 0-1,0-1 1,0 1-1,0 0 1,-1 0-1,1-1 1,0 1-1,0 0 1,0 0-1,-1-1 1,1 1-1,0 0 1,-1-1-1,1 1 1,-1 0-1,1-1 1,-1 1-1,1 0 1,-1-1-1,1 1 1,-1-1-1,1 1 1,-2 0-1,-4 1-304,-1 0 0,1 0-1,0 0 1,-1-1 0,1 0-1,-12 1 1,-34 0-437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1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84 266 7714,'-55'48'2460,"53"-46"-2363,1-1 0,-1 0 0,0 0 0,1 0 0,-1 1 0,0-1 0,0-1 0,1 1-1,-1 0 1,0 0 0,0-1 0,-3 1 0,5-1-56,0 0 0,0 0 0,1 0 41,-1 0-42,0 0 1,0 0 0,0-1 0,0 1 0,0 0 0,0 0 0,0 0 0,0 0 0,0 0 0,0 0-1,0-1 1,0 1 0,0 0 0,0 0 0,0 0 0,0 0 0,0 0 0,0 0 0,0-1 0,0 1-1,0 0 1,0 0 0,0 0 0,0 0 0,0 0 0,0-1 0,0 1 0,0 0 0,0 0-1,0 0 1,0 0 0,0 0 0,0 0 0,0 0 41,-1-1-41,1 1 0,0 0 0,0 0-1,0 0 1,0 0 0,0 0 0,0 0 0,0 0 0,-1 0 0,1 0 0,0 0 0,0 0 0,0 0-1,0 0 1,0 0 0,0 0 0,-1 0 0,1 0 0,0 0 0,0 0 0,0 0 0,0 0-1,0 0 1,-1 0 0,1 0 0,0 0 0,16-12 38,140-95 213,171-69 999,-322 174-1273,45-18 109,-47 19-151,1 0 1,-1 1-1,1-1 0,-1 0 1,1 1-1,-1 0 1,1 0-1,-1 0 1,1 0-1,-1 0 1,1 1-1,4 1 0,-7-2-5,0 1-1,0-1 1,-1 1-1,1-1 1,0 1-1,0 0 1,-1-1-1,1 1 1,0 0-1,0-1 1,-1 1-1,1 0 1,-1 0-1,1 0 1,-1 0-1,1-1 1,-1 1-1,0 0 1,1 0-1,-1 0 1,0 0-1,0 0 1,1 0-1,-1 0 0,0 0 1,0 0-1,0 0 1,0 0-1,0 0 1,-1 0-1,1 0 1,0 0-1,0 0 1,-1 0-1,1 0 1,-1 1-1,-18 34-669,18-35 661,-18 27-567,-42 43 1,26-31 307,34-39 292,0 0 0,0 0 0,0 0 0,0 1 1,0-1-1,0 0 0,1 1 0,-1-1 0,0 1 0,1-1 0,-1 1 0,1-1 0,-1 1 0,1-1 1,0 1-1,0-1 0,0 1 0,-1-1 0,2 1 0,-1 0 0,0 1 0,1-1 3,0 0-1,0 0 0,0 0 0,0 0 1,0 0-1,1-1 0,-1 1 1,0 0-1,1-1 0,-1 1 1,1-1-1,0 0 0,-1 1 0,3 0 1,9 5 8,-1-1 0,1-1 0,0 0 0,15 3 0,-13-3 8,21 7 6,-1 2 1,0 1-1,-1 2 1,-1 2-1,49 34 1,-60-35-28,-1 0 1,0 1 0,-1 1-1,-1 1 1,-1 0-1,-1 1 1,-1 2 0,17 30-1,-27-41 7,-1 0-1,0 0 1,-1 0-1,0 1 1,-1 0-1,-1-1 1,0 1-1,-1 0 1,0 0-1,-1 0 1,-1 0-1,0 0 1,-1 0-1,0 0 1,-6 18-1,-1-4 21,-1-1-1,-1 0 0,-2-1 0,0 0 1,-2-1-1,-25 33 0,23-36 68,-1-1 0,-1-1-1,0-1 1,-39 29 0,48-40-80,-2 0 0,1-1 0,-1 0 0,0-1 0,0-1 0,0 0 0,-1 0 0,0-1 0,0-1 0,0 0-1,-24 2 1,-5-9-125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1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45 12659,'9'15'3945,"-2"11"-4594,3 11-655,-18 5-600,-7 1-121,-5-9 1297</inkml:trace>
  <inkml:trace contextRef="#ctx0" brushRef="#br0" timeOffset="1">114 242 5713,'-3'-1'5721,"-5"-25"-4208,10-57-617,9 44-296,-5 5-528,-2 7-176,-5 7-304,-5 8-120,-5 18-96,-8 7 80,-2 18 216,-4 10 88,4 3 87,6 0-111,10-8-384,3-6-344,8-14 616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2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34 8714,'0'-11'942,"-1"-9"303,1 20-1214,0 0 0,0 1 0,0-1 0,0 0 0,0 0 1,0 0-1,1 0 0,-1 0 0,0 0 0,0 0 0,0 1 0,0-1 0,0 0 0,0 0 0,1 0 0,-1 0 0,0 0 0,0 0 0,0 0 0,0 0 0,0 0 0,1 0 1,-1 0-1,0 0 0,0 0 0,0 0 0,0 0 0,0 0 0,1 0 0,-1 0 0,0 0 0,0 0 0,0 0 0,0 0 0,1 0 0,-1 0 0,0 0 0,0 0 0,0 0 0,0-1 1,0 1-1,0 0 0,0 0 0,1 0 0,-1 0 0,0 0 0,0 0 0,0 0 0,0-1 0,0 1 0,0 0 0,0 0 0,0 0 0,0 0 0,0 0 0,0-1 0,0 1 0,0 0 1,0 0-1,0 0 0,0 0 0,0 0 0,0-1 0,0 1 0,0 0 0,0 0 0,0 0 0,0-1 0,31 30 136,15 16-133,114 168 150,-25-31 70,-116-159-219,102 120 19,-95-115-44,1-1 1,57 42 0,-79-65 1,-4-3-11,0-1 0,-1 1 0,1 0-1,0-1 1,0 1 0,0-1 0,0 1 0,0-1 0,0 1 0,0-1-1,0 0 1,0 1 0,1-1 0,-1 0 0,1 0 0,-2 0-17,0 0 0,0 0 1,0 0-1,0 0 0,0 0 0,0 0 1,0 0-1,0 0 0,1 0 1,-1 0-1,0 0 0,0 0 1,0 0-1,0-1 0,0 1 0,0 0 1,0 0-1,0 0 0,0 0 1,0 0-1,0 0 0,0 0 1,0 0-1,0 0 0,0 0 1,0 0-1,0-1 0,0 1 0,0 0 1,0 0-1,0 0 0,0 0 1,0 0-1,0 0 0,0 0 1,0 0-1,0 0 0,0 0 0,0 0 1,0 0-1,0-1 0,0 1 1,0 0-1,-1 0 0,1 0 1,0 0-1,0 0 0,0 0 0,0 0 1,0 0-1,0 0 0,0 0 1,0 0-1,0 0 0,0 0 1,0 0-1,0 0 0,0 0 1,-1 0-1,1 0 0,0 0 0,0 0 1,0 0-1,0 0 0,0 0 1,0 0-1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2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0 10154,'-2'1'305,"0"0"0,0 1-1,1-1 1,-1 0 0,0 0-1,1 1 1,-1-1 0,1 1-1,-1 0 1,-1 2 0,-17 36-698,11-21 436,-60 109-806,-29 59 158,76-139 538,-32 98 0,47-122 89,-5 41-1,11-59 8,0 0-1,1 0 0,-1 1 1,2-1-1,-1 0 1,1 1-1,0-1 1,0 0-1,0 0 0,1 0 1,0 0-1,4 7 1,-5-11 12,0 0 0,0-1 0,0 1 0,1 0 0,-1-1 0,1 1 0,-1-1 0,1 1 0,0-1 0,0 0 0,-1 1 0,1-1 0,0 0 0,0 0 0,0 0 0,0-1 0,4 2 0,-2-1 40,1-1 0,-1 0 0,0 1 0,0-2 0,1 1-1,-1 0 1,0-1 0,7-2 0,5-2 193,-1-1 0,0 0 0,25-15-1,-9 2-228,-1-1 0,-1-1 0,0-1 0,-2-1 1,-1-2-1,-1-1 0,43-56 0,-63 74-26,0 0 0,-1 0 0,0 0 0,0-1 0,0 0 0,-1 1 0,-1-1 1,1 0-1,-1-1 0,-1 1 0,0 0 0,0 0 0,-1-1 0,0 1 1,-1 0-1,0 0 0,0-1 0,-1 1 0,0 0 0,-1 0 0,0 0 0,-4-9 1,-6-9-32,-1-1 0,-1 2 0,-1 0 0,-2 1 0,-1 0 1,0 2-1,-29-27 0,44 47-133,0 0 0,-1 0 1,1 0-1,0 0 0,-1 1 0,0 0 0,1 0 1,-1 0-1,0 1 0,0-1 0,0 1 0,0 0 1,0 1-1,0-1 0,0 1 0,-1 0 0,1 0 1,0 1-1,0-1 0,0 1 0,0 1 0,0-1 1,0 0-1,0 1 0,-5 3 0,-2 2-366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2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11186,'12'17'3713,"7"9"-4137,-5 0-696,-14-16 640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3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 7266,'-2'-2'2280,"1"1"-2184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4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422 236 9378,'-54'13'2725,"54"-13"-2710,-1 0 1,0 0 0,1 0 0,-1 0-1,1-1 1,-1 1 0,1 0 0,-1 0-1,1-1 1,0 1 0,-1 0 0,1 0-1,-1-1 1,1 1 0,0 0 0,-1-1-1,1 1 1,-1-1 0,1 1 0,0-1-1,0 1 1,-1 0 0,1-1 0,0 1-1,0-1 1,0 1 0,-1-1 0,1 1-1,0-1 1,0 1 0,0-1 0,0 0-1,0 1 1,0-1 0,0 1-1,0-1 1,0 1 0,0-1 0,0 1-1,1-1 1,-1 1 0,0-1 0,8-30-1420,-6 23 392,-1-4 1351,-1 0 0,-1 1 0,0-1 1,0 0-1,-1 1 0,-1-1 0,-7-19 0,10 29-326,-1 0 0,0 1 0,0-1 0,0 0 0,0 0 0,0 1 0,0-1 0,-1 1 0,1-1-1,0 1 1,-1-1 0,1 1 0,-1 0 0,0-1 0,1 1 0,-1 0 0,0 0 0,0 1 0,1-1 0,-1 0-1,-2 0 1,-3-1-34,1 1 0,-1 0 0,1 1-1,-12 0 1,0 0 25,18 0-5,-15-2 22,1 1 0,-1 0-1,0 1 1,1 1 0,-1 1 0,1 0-1,-23 6 1,36-8-22,0 1-1,0-1 1,0 1-1,0-1 1,0 1-1,0 0 1,0 0-1,0-1 1,0 1-1,0 0 1,0 0-1,0 0 1,0 0-1,0 0 1,1 0-1,-1 0 1,0 0-1,1 0 1,-1 0-1,1 1 1,-1-1-1,1 0 1,0 0-1,0 1 1,-1-1-1,1 0 1,0 0-1,0 1 1,0-1-1,0 0 1,0 0-1,1 1 1,-1-1-1,0 0 1,0 0-1,1 2 1,2 5-18,0-1 1,1 1 0,-1-1 0,8 11 0,-6-10 15,22 34 33,2-2 0,64 70-1,84 58 191,-143-141-77,0-1 0,2-2-1,73 37 1,-88-49-22,-18-9-79,1-1-1,0 0 1,-1 1 0,1-2 0,0 1-1,0 0 1,0-1 0,1 1 0,-1-1-1,5 0 1,1-8 54,11 2-136,-12 3 13,0 0 0,0-1 0,0 0 0,-1 0 0,1-1 0,9-5 0,-17 8-19,0 1 0,0 0 0,-1-1 0,1 1 0,0 0 1,0-1-1,0 1 0,0-1 0,0 0 0,0 1 0,-1-1 0,1 0 0,0 1 1,-1-1-1,1 0 0,0 0 0,-1 0 0,1 0 0,-1 1 0,1-1 1,-1 0-1,0 0 0,1 0 0,-1 0 0,0 0 0,1 0 0,-1 0 0,0 0 1,0 0-1,0 0 0,0 0 0,0 0 0,0 0 0,-1-2 0,2-18-587,1 3 552,-1 9 50,0 1 0,0-1-1,-1 0 1,0 1 0,-1-1 0,-2-10 0,1 5 4,-1 0 1,-1 0-1,0 0 0,-1 1 1,-1-1-1,0 1 0,0 1 1,-1-1-1,-1 1 0,0 0 1,-11-11-1,2 5-121,0 0 0,-2 2 0,0 0 0,-1 0 0,-37-20-1,24 18-135,-2 2 0,-70-23-1,-39 1 156,91 26 568,0-3 0,-94-39 0,87 32 1528,74 29-1808,-1 0 0,0 1 0,0 0-1,22 20 1,-11-2-190,26 34 0,-47-56 48,210 299 228,-83-110-92,45 34-94,-143-190 5,2-2 0,1-2 0,75 55 0,28-9 222,-88-53-230,57 41 1,-77-42-220,-29-25-204,-3-3-307,0-2-345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7:54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11939,'36'-34'3275,"-35"34"-3256,-1-1 1,1 1-1,-1 0 1,1 0-1,-1 0 1,1 0-1,-1 0 1,1 0-1,-1 0 1,0 0-1,1 0 1,-1 0-1,1 0 1,-1 0-1,1 0 1,-1 0-1,1 0 1,-1 0-1,1 1 1,-1-1-1,0 0 1,1 0-1,-1 0 1,1 1-1,-1-1 1,0 0-1,1 1 1,-1-1-1,0 0 1,1 1-1,-1 0 1,12 16-217,-8-9 170,33 51-436,89 130-292,227 291 1071,-327-439-290,218 312 8,-221-322-35,55 76-23,-77-105 24,13 27-190,-14-29 161,1 1 1,-1 0-1,0 0 1,0 0-1,1-1 1,-1 1 0,0 0-1,0 0 1,0 0-1,0 0 1,0-1 0,0 1-1,0 0 1,0 0-1,-1 0 1,1-1-1,0 1 1,0 0 0,-1 0-1,1-1 1,-1 1-1,1 0 1,0 0 0,-1-1-1,1 1 1,-1 0-1,1-1 1,-1 1-1,0-1 1,1 1 0,-1-1-1,0 1 1,1-1-1,-1 1 1,-1 0 0,-39 7-367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3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 2801,'0'0'45,"0"-1"0,-1 1-1,1 0 1,0 0 0,-1 0 0,1 0-1,0 0 1,-1 0 0,1 0-1,0 0 1,-1-1 0,1 1 0,0 0-1,0 0 1,-1-1 0,1 1-1,0 0 1,0 0 0,-1-1-1,1 1 1,0 0 0,0 0 0,0-1-1,-1 1 1,1 0 0,0-1-1,0 1 1,0-1 0,1-2 563,6 4-352,6 7-117,-1 1-1,0 0 0,0 1 1,0 0-1,-1 0 1,11 15-1,20 18 198,117 97-220,43 41-83,-81-62-31,169 156-30,-126-138 73,69 60 134,-26-14 70,130 115 203,14-18-51,56-2-24,11-17-69,-199-126-158,-122-75-77,585 380 1710,-612-391-1449,302 201 1023,-274-191-1077,199 87 1,-277-137-267,1-2 0,-1-1 0,2 0 0,-1-2 0,0 0 0,1-1 0,0-1 0,30-2 0,-16-7-112,-34 7 22,1-1 0,-1 0 0,0 0 0,1 0 0,-1 0 0,0 0 1,0 0-1,0-1 0,0 1 0,0-1 0,3-3 0,-4 5-26,-1-1 1,0 1-1,1-1 0,-1 1 1,0-1-1,0 0 0,0 1 1,1-1-1,-1 0 0,0 1 0,0-1 1,0 0-1,0 1 0,0-1 1,0 0-1,0 1 0,0-1 1,0 0-1,0 1 0,-1-1 1,1 0-1,0 1 0,0-1 0,-1 1 1,1-1-1,0 0 0,-1 1 1,0-1-1,-14-15-2445,8 11 1125,-9-14-3436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34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689 0 12038,'-1'3'18,"1"-1"0,-1 0 1,0 0-1,1 1 1,-1-1-1,0 0 0,-1 0 1,1 0-1,0 0 1,0 0-1,-1 0 1,1-1-1,-1 1 0,0 0 1,1-1-1,-5 3 1,4-2-12,0 1-1,0 0 0,0 0 0,-1 0 0,2 0 0,-1 0 0,-2 4 0,-3 7-16,-17 28-32,3 1 0,-28 75 0,46-109 40,-66 191-48,21-55 25,-13 28-22,-88 254 135,20 7-412,98-291-3346,-16 161 1,38-230-896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23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12 471 9572,'-1'-3'186,"-8"-34"1391,8 34-1643,1 0-1,0 0 0,0 0 1,0 0-1,0 1 0,0-1 1,0 0-1,1 0 1,0 0-1,1-5 0,-1 7-162,0 0 1,0 0-1,0 0 0,0 0 1,0 0-1,0 0 0,0 0 1,0 0-1,0 1 0,0-1 1,1 0-1,-1 1 0,0-1 0,0 1 1,1-1-1,-1 1 0,0-1 1,1 1-1,-1 0 0,1 0 1,-1 0-1,0 0 0,1 0 0,-1 0 1,1 0-1,2 1 0,17 5-700,-19-5 1179,-1 0 0,0 0 0,1 0 0,-1-1 0,0 1 0,1 1 0,-1-1 0,0 0-1,2 2 1,-1 9 5012,-6 14-4683,1-10-369,2 66 0,2-45-180,-1-26-25,0 14-12,5 43 1,-5-68 11,0 1-1,0-1 0,0 1 0,0-1 0,0 0 1,0 1-1,0-1 0,0 1 0,0-1 0,0 1 1,0-1-1,1 0 0,-1 1 0,0-1 1,0 1-1,0-1 0,1 0 0,-1 1 0,0-1 1,1 0-1,-1 1 0,0-1 0,1 1 0,6-8 102,4-20 53,-10 23-143,30-86 140,-4-1 0,-5-2 0,15-121 0,-35 194-161,0 0-1,2 0 1,0 0 0,1 1-1,11-26 1,-16 44 4,0 1 0,1-1 0,-1 0 0,1 0 0,-1 0 0,0 0 0,1 1 0,-1-1 0,1 0 0,0 0 0,-1 1 0,1-1 0,0 0 0,-1 1 0,1-1 0,0 1 0,0-1 0,-1 1 0,1-1 0,0 1 0,0 0 0,0-1 0,0 1 0,0 0 0,-1 0 0,1-1 0,0 1 0,2 0 0,-2 1 2,0-1 1,1 1-1,-1-1 1,0 1-1,0 0 1,1 0-1,-1-1 1,0 1-1,0 0 1,0 0-1,0 0 0,0 0 1,-1 0-1,1 1 1,0-1-1,0 0 1,-1 0-1,1 0 1,0 2-1,6 17 26,-1-1 0,0 1-1,2 25 1,-6-39-17,14 99-866,5 122 0,-18 108-4083,-9-199-1781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3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178 201 9588,'0'1'122,"0"-1"-1,1 0 0,-1 0 0,1 0 0,-1 0 0,1 0 1,-1-1-1,1 1 0,-1 0 0,1 0 0,-1 0 0,0 0 1,1 0-1,-1-1 0,1 1 0,-1 0 0,1 0 0,-1-1 1,0 1-1,1 0 0,-1-1 0,0 1 0,1 0 0,-1-1 1,0 1-1,0 0 0,1-1 0,-1 1 0,0-1 1,0 1-1,0-1 0,1 1 0,-1-1 0,5-9 1551,0 4-1608,1 1 1,-1 0-1,1 1 0,1-1 0,-1 1 0,1 1 0,-1-1 0,1 1 0,7-3 0,3-1-64,40-18-65,1 3 0,1 2 0,1 3 0,0 2 0,122-12 0,-140 24-33,0 2-1,1 1 1,-1 3 0,0 1-1,-1 2 1,61 17 0,-79-16-41,-1 0 1,-1 2-1,0 1 1,0 0-1,0 1 1,-2 2-1,1 0 1,-2 1-1,0 0 0,0 2 1,-1 0-1,-2 1 1,19 24-1,-25-28 42,-1 1-1,-1 0 0,0 1 1,-1-1-1,0 1 0,-1 1 0,-1-1 1,0 1-1,1 17 0,-1 7-126,-2 1 0,-4 57 1,-1-60 169,-2-1 0,-2-1 1,-1 1-1,-2-1 0,-1-1 1,-23 48-1,10-32 179,-3-2-1,-2 0 1,-55 69-1,44-71 417,-2-2 0,-2-1 0,-85 63 0,100-85-69,-2-2 0,-1 0 0,0-3 0,-45 18 1,50-24-182,0-2 1,-1-1-1,0-2 1,-1-1 0,1 0-1,-30-1 1,17-3 81,-80-9 0,102 5-349,0-1 0,0 0 0,0-2-1,1 0 1,0-1 0,-24-13-1,24 10-64,0-2 0,1 0 0,0 0 0,1-2 0,1 0 0,-16-18 0,21 21-35,1-2 1,0 0 0,1 0-1,0 0 1,1-1 0,0 0-1,1 0 1,-7-30 0,7 10-152,1 0 0,2 0 0,2 0 0,2-39 1,2 32-181,2 0 1,2 0 0,2 1-1,1 0 1,2 0 0,2 1-1,35-68 1,-12 39-1353,2 3 1,4 1-1,66-77 1,-18 35-4813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1 880,'-2'0'213,"0"0"0,0 1 0,0 0 0,0 0 0,0-1 0,0 1 0,0 0 0,0 0 0,0 1 0,0-1 0,0 0 0,1 1 0,-4 2-1,-23 27 226,21-22-220,-8 10 58,1 1 0,1 0 1,1 1-1,0 0 0,-13 36 0,-32 119 1192,57-176-1466,-44 170 1613,-37 298 0,50 181-121,34-529-1243,25 156 1,-16-209-190,2-1 1,3 0-1,47 114 1,-43-135-65,38 61 0,-42-80-87,1-1 0,1 0 0,32 31 0,-40-46-133,0-1 0,1 0 0,0-1 0,0 0 0,1-1 0,0 0 0,0-1 1,1 0-1,0-1 0,17 4 0,-11-5-543,2-1 1,-1 0-1,0-2 1,1 0-1,-1-1 0,30-5 1,35-13-4188,-86 18 4936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27 285 592,'-5'-1'631,"-11"-3"523,15 4-1130,1 0 1,0 0 0,0 0-1,-1-1 1,1 1 0,0 0-1,0 0 1,-1 0 0,1 0-1,0 0 1,0 0 0,0-1 0,-1 1-1,1 0 1,0 0 0,0 0-1,0 0 1,-1-1 0,1 1-1,0 0 1,0 0 0,0 0-1,0-1 1,0 1 0,0 0-1,-1 0 1,1-1 0,0 1 0,0 0-1,0 0 1,0-1 0,0 1-1,0 0 1,0 0 0,0-1-1,0 1 1,0 0 0,0 0-1,0-1 1,0 1 0,1 0 0,-1 0-1,0-1 1,0 1 0,0 0-1,0 0 1,1-1 0,0 0 38,0 1 0,0-1 0,0 0-1,0 1 1,0-1 0,0 1 0,0 0 0,0-1 0,0 1 0,1 0 0,-1 0 0,1-1 0,8-1 159,12-7 112,26-14-1,-1-1 57,31-12 190,82-36 315,-142 65-813,28-12 144,1 2 0,57-13 0,-48 20-179,1 3-1,0 2 1,0 3-1,88 7 1,-76 2-10,0 4 0,-1 2 1,92 31-1,-125-30-33,1 2 1,-2 2-1,50 34 0,-73-46-3,29 22 31,0 1 0,43 44 1,-71-62 4,-1 1 1,0 1-1,0 0 1,-2 1 0,1 0-1,8 19 1,-8-12 45,-1 1 0,-1 1 0,9 41 0,-7-6 140,-3 0 0,-1 102 0,-11 41 567,-9 1 0,-43 215 1,-119 392 624,130-632-1383,-25 109 5,66-258-52,2 1 0,1-1 0,2 38 0,0-59 11,1 1-9,-1 1 0,1-1 0,0 1 0,1-1 0,0 1 0,0-1 0,1 0 0,0 0 0,0 0 0,1-1 0,0 1 0,0-1 0,1 0 0,0 0 0,0 0 0,11 10 0,11 8-64,1-1 0,61 39 1,4 4-86,-86-61 144,-1-2-23,0 0 0,0 1 0,0 0 0,-1 1 0,0-1 0,0 1 0,0 0 1,-1 0-1,7 12 0,-11-16 31,1-1 0,-1 1 0,0-1 0,0 1 0,1-1 0,-1 1 0,0 0 0,0-1 0,-1 1 0,1-1 0,0 1 0,0-1 0,-1 1 0,1-1 0,-1 1 0,1-1 0,-1 1 0,0-1 0,0 0 0,1 1 0,-1-1-1,0 0 1,0 0 0,0 1 0,0-1 0,-3 1 0,0 2 13,-1 0 0,1-1 0,-1 0 0,0 0-1,0 0 1,-6 2 0,-32 9 124,-1-1 0,-61 9-1,68-15-50,-12 2 11,-172 40 168,-159 70-822,282-82-1568,-166 91 0,170-68-629,13 2-2588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2248 0 6195,'-41'41'1275,"-253"276"2767,162-140-3968,21-29-31,61-83 21,-303 382 1201,-307 328 1307,500-597-2438,-23 26-764,147-161 150,-5 6-1697,-52 47-1,84-87 996,-1-2 1,-19 13-1,-16 2-5472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1839 3618,'14'-17'839,"-1"-1"0,-1-1 0,13-27 0,1-1-295,40-63-877,74-134-262,-35-9 686,-92 212 55,-1 0 1,-3-1 0,-1 0-1,3-60 1,-9 43 84,-3 0 0,-2 0-1,-3 1 1,-2 0 0,-23-81 0,15 85-35,-2 1 0,-3 1 0,-36-66 0,48 102 26,-1 1-1,-15-20 1,22 31-116,0 1 1,0-1 0,-1 1-1,1 0 1,-1 0 0,0 0-1,1 0 1,-2 1 0,1-1 0,0 1-1,0 0 1,-1 0 0,1 1-1,-7-2 1,8 2-52,1 1 1,0 0-1,0 0 0,0 0 0,0 0 1,0 1-1,0-1 0,0 0 1,0 1-1,0 0 0,0-1 0,0 1 1,0 0-1,1 0 0,-1 0 0,0 0 1,0 0-1,1 1 0,-1-1 1,1 0-1,-1 1 0,1-1 0,-1 1 1,1-1-1,0 1 0,0 0 0,0 0 1,0 0-1,0-1 0,0 1 1,1 0-1,-2 4 0,-1 6 31,0 1 0,1-1 0,0 1 0,1 15 0,0-18-83,-1 57 151,11 103-1,25 67-65,66 192-21,24-7-34,-87-301-21,23 62-474,116 249 1,-125-321-1710,-22-39-2218,-25-58 1286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7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30 827 6771,'-29'31'9388,"29"-31"-9376,0 0 0,0 0 0,0 0 0,0 0 0,0 0 0,0 0-1,0 0 1,0 1 0,0-1 0,0 0 0,0 0 0,0 0 0,0 0 0,0 0-1,0 0 1,0 0 0,0 0 0,0 0 0,0 0 0,0 0 0,0 0-1,0 1 1,0-1 0,0 0 0,0 0 0,0 0 0,0 0 0,0 0-1,0 0 1,0 0 0,0 0 0,0 0 0,0 0 0,0 0 0,0 0 0,0 1-1,0-1 1,0 0 0,0 0 0,0 0 0,1 0 0,-1 0 0,0 0-1,0 0 1,0 0 0,0 0 0,0 0 0,0 0 0,0 0 0,0 0 0,0 0-1,0 0 1,0 0 0,0 0 0,1 0 0,-1 0 0,0 0 0,0 0-1,0 0 1,0 0 0,0 0 0,0 0 0,0 0 0,0 0 0,0 0-1,0 0 1,1 0 0,7 0-60,-7 0 95,4-1-39,0 0 0,1 0 0,-1 0 0,0 0 0,0-1 0,0 0-1,0 0 1,0-1 0,7-3 0,6-7-34,18-15 0,-15 12 20,11-12-83,-1-1-1,48-59 1,-57 62-32,270-338-5262,-163 199-282,-62 81 116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7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10453,'2'-9'1205,"-1"5"-127,0 0-1,0 0 1,0 0-1,-1-1 1,0-3-1,19 131-375,79 466-2404,-68-330 803,22 318-163,-51-567 1050,-1-6-6,1-1-1,-1 0 0,0 0 1,0 1-1,0-1 1,-1 0-1,1 0 0,-1 1 1,1-1-1,-1 0 0,-2 4 1,3-7 14,0 0-1,0 0 1,0 0 0,0 0-1,0 0 1,0 0 0,0 0-1,0 0 1,0 0 0,0 0-1,-1 0 1,1 0 0,0 0-1,0 0 1,0 0 0,0 0-1,0 0 1,0 0 0,0 0 0,0 0-1,0 0 1,0 0 0,0 0-1,0 0 1,0 0 0,0 0-1,-1 0 1,1 0 0,0 0-1,0 0 1,0 0 0,0 0-1,0 0 1,0 0 0,0-1-1,0 1 1,0 0 0,0 0 0,0 0-1,0 0 1,0 0 0,0 0-1,0 0 1,0 0 0,0 0-1,0 0 1,0 0 0,0 0-1,0 0 1,0 0 0,0-1-1,0 1 1,0 0 0,0 0-1,0 0 1,0 0 0,0 0-1,0 0 1,0 0 0,0 0 0,0 0-1,0 0 1,0 0 0,0 0-1,0 0 1,0 0 0,0-1-1,0-8-147,1-21 27,1 0-1,2 0 0,1 0 0,1 0 1,2 0-1,11-28 0,-3 18 264,2 1-1,1 0 0,43-61 0,-49 80-44,2 1-1,0 1 1,1 0-1,19-15 0,-27 26-67,1 0-1,0 1 0,0 0 0,1 0 0,-1 1 1,1 0-1,0 1 0,0 0 0,1 1 1,21-4-1,-15 4-21,0 2 1,1 0-1,-1 1 0,1 1 1,-1 0-1,1 1 0,-1 1 1,22 7-1,-28-6-19,0 0-1,0 1 1,-1 0-1,1 0 1,-1 1-1,0 1 1,-1 0-1,0 0 1,0 1 0,0 0-1,-1 1 1,0 0-1,8 12 1,-7-7-4,-1 0 1,-1 1 0,0 0-1,-1 0 1,-1 1 0,0-1-1,-1 1 1,0 0 0,-2 1-1,0-1 1,-1 0 0,0 1-1,-1-1 1,-4 23 0,1-11 34,-3 1 0,0-1 0,-2-1 1,-1 1-1,-1-1 0,-1 0 0,-20 34 1,14-34-132,-1-1 0,-1-1 1,-1 0-1,-1-2 1,-44 38-1,48-48-497,-1 0 1,0-1-1,-1-1 1,0 0-1,-1-2 0,-1 0 1,1-2-1,-1 0 1,0-1-1,-1-1 1,1-1-1,-26 1 0,-37-3-5240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08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14791,'-3'40'3057,"-12"-12"-400,-13-13-2657,-7-15-672,1-2-1073,-2-39-16343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1062 2961,'-13'-4'197,"1"0"-1,0 0 0,0-1 0,0-1 1,0 0-1,1 0 0,0-2 1,1 1-1,-1-1 0,-15-17 0,9 7 138,2 0-1,0-1 0,1-1 1,-22-41-1,30 49 121,1 0 0,-7-19 1,10 26-244,1-1 1,0 1 0,0 0 0,1 0 0,-1-1 0,1 1 0,0 0 0,0-1 0,2-5 0,-2 10-168,0 0 0,0 0 1,1 0-1,-1 0 0,0 1 1,1-1-1,-1 0 0,1 0 1,0 0-1,-1 0 0,1 0 0,-1 1 1,1-1-1,0 0 0,0 0 1,0 1-1,-1-1 0,1 1 1,0-1-1,2 0 0,-1 0 9,0 0 0,1 0 0,-1 1 0,1-1 0,-1 1-1,0 0 1,1 0 0,3 0 0,1 1 31,0-1 0,0 2 0,0-1 0,0 1 0,9 4 0,-8-2-32,0 1-1,-1-1 1,0 1 0,0 1 0,0-1 0,0 1-1,-1 0 1,9 13 0,4 6 32,17 29 0,-34-50-78,156 305-72,-106-199-127,15 23-103,32 69-216,-81-158 685,-22-57 257,-51-196 1782,33 85-1540,-7-155 0,25 149-363,22-226-1,-7 277-291,3 1 0,4 0 0,3 1 0,34-82 0,-53 153-21,2-5-2,1 1 0,6-12 0,-9 20-3,-1 0 0,1-1 0,0 1 0,-1 0 0,1 0 0,0 0 0,0 0 0,0 1 0,1-1 0,-1 1 0,0-1 0,1 1 0,-1-1 0,4 0 0,-5 2-2,1-1 1,-1 1-1,1 0 1,0 0 0,-1 0-1,1 0 1,-1 0 0,1 0-1,-1 1 1,1-1 0,-1 0-1,1 1 1,-1-1 0,0 1-1,1-1 1,-1 1 0,0 0-1,1 0 1,-1 0-1,0-1 1,0 1 0,1 0-1,-1 1 1,1 0 0,2 2-35,-1 1 0,1 0 0,-1 0 0,0 0 0,3 7 0,5 13-202,-1 0-1,-2 1 1,10 47-1,5 87-931,-13 151-1228,-10-273 2149,0 23-417,-13 105 0,3-106 511,-3-1 0,-2 0 0,-45 112 0,38-125 351,-45 71-1,60-106-143,-6 7 83,2 0 0,1 0 0,-11 26 0,21-44-118,0 0 0,0 1 0,0-1 1,0 1-1,-1-1 0,1 1 0,0-1 0,0 1 0,0-1 0,0 0 0,1 1 0,-1-1 0,0 1 0,0-1 0,0 1 0,0-1 0,0 0 1,0 1-1,1-1 0,-1 1 0,0-1 0,0 0 0,1 1 0,-1-1 0,0 0 0,0 1 0,1-1 0,-1 0 0,0 0 0,1 1 0,-1-1 1,0 0-1,1 0 0,-1 1 0,1-1 0,-1 0 0,0 0 0,1 0 0,-1 0 0,1 0 0,-1 0 0,1 1 0,-1-1 0,1 0 0,-1 0 1,0 0-1,2-1 0,25 0 269,-22 0-240,76-11 491,136-40 0,-117 26-381,72-23 27,-137 37-126,0-1 0,57-32 0,-61 27 13,0-2 1,-1-1 0,-1-2 0,-1-1 0,48-53-1,19-47 251,-80 102-219,-1-2 1,-1 0-1,15-40 1,-24 54-45,-1 0-1,-1 0 1,0 0-1,0-1 1,0 1-1,-1-19 1,-2 23-24,1 0 0,-1 0 0,0 0 0,0 0 0,-1 0 0,0 1 1,0-1-1,0 1 0,-1-1 0,1 1 0,-1 0 0,-1 0 0,-4-6 0,-6-6 55,-2 0-1,-32-27 1,41 38-62,0 1 0,-1 0 1,0 1-1,1-1 0,-1 1 1,-1 1-1,1-1 0,0 2 1,-1-1-1,-13-2 0,20 5-18,0 0-1,0 0 0,0 0 0,0 0 1,0 0-1,0 0 0,-1 0 1,1 1-1,0-1 0,0 1 1,0-1-1,0 1 0,1 0 1,-1 0-1,0 0 0,0 0 0,0 0 1,1 0-1,-1 1 0,0-1 1,1 0-1,-1 1 0,1 0 1,0-1-1,-1 1 0,1 0 1,0-1-1,-1 3 0,-1 3-16,1 0 0,-1 1-1,2-1 1,-1 0 0,1 1-1,-1 12 1,1 4-44,1 0-1,1 0 1,1 0 0,1 0-1,1 0 1,1-1 0,1 0-1,13 32 1,-7-26-75,1-2 0,2 1 1,1-2-1,0 0 0,2-1 1,25 26-1,-33-40 62,0-1 1,0 0-1,1-1 0,1 0 1,0-1-1,0 0 0,0-1 1,16 6-1,-18-9 34,0 0-1,1-1 1,0 0 0,-1-1-1,1 0 1,0-1 0,0 0-1,0-1 1,0 0-1,0-1 1,13-2 0,-14 1 28,-1-1 0,1 0 1,-1-1-1,0 0 0,1-1 0,-2 0 1,1 0-1,-1 0 0,0-1 1,0-1-1,0 1 0,10-13 1,4-6-19,-1-2 1,24-39 0,-30 42 30,77-130 56,-71 115-35,-13 23-7,1 1 0,-2-1 0,0 0 0,-1-1 0,7-27 0,-11 31 7,0-1-1,-1 1 1,-1 0-1,0 0 1,-1 0-1,0-1 1,-3-13-1,1 18 36,1 0-1,-1 0 0,-1 0 1,0 1-1,0-1 1,0 1-1,-1 0 0,-1 0 1,1 0-1,-11-10 1,12 14 20,1 1 1,-1 0-1,0 0 0,-8-5 1,11 7-39,-1 0 0,0 1 0,0-1 0,1 0 0,-1 1 0,0-1 1,0 1-1,0-1 0,0 1 0,0 0 0,1 0 0,-1 0 0,0 0 0,-4 0 0,6 1-28,-1-1-1,0 1 1,0-1-1,0 1 0,1-1 1,-1 1-1,0 0 0,0-1 1,1 1-1,-1 0 0,1-1 1,-1 1-1,0 0 0,1 0 1,0-1-1,-1 1 0,1 0 1,-1 0-1,1 1 1,-5 20-10,5-11-35,0 0 0,1 0 1,0-1-1,1 1 1,0 0-1,1 0 1,0-1-1,0 0 1,1 0-1,1 0 1,0 0-1,0 0 1,1-1-1,0 0 1,9 11-1,-12-16 5,1 0 0,0 0 0,0-1-1,0 1 1,0-1 0,1 0 0,-1 0 0,1 0-1,0-1 1,0 1 0,0-1 0,0 0 0,0-1-1,6 2 1,-4-2 7,-1 0-1,1-1 1,0 0-1,-1-1 0,1 1 1,-1-1-1,0 0 1,1-1-1,-1 1 1,10-5-1,-3 0 16,0-1-1,0 0 0,0-1 1,-1 0-1,0-1 0,-1-1 0,0 0 1,0 0-1,15-21 0,82-135 371,-90 134-82,-2-1-1,-1-1 1,15-52-1,19-108 2098,-45 158-1291,-4 31-665,-2 5-49,-5 19 0,3 0-329,1 0 0,1 0 1,1 1-1,0 19 0,1-19-38,19 310-206,-9-220-1,31 374-2313,2 26-5398,-28-334 162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4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12390,'29'0'2081,"-11"2"-1153,-11-3 1649,-11 1-2673,10-3 2273,-1-4-4690,2-9 2465,-2-8-208,-8-26-16984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12:53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8 16,'-1'-1'66,"0"1"0,1-1 0,-1 0-1,0 1 1,0-1 0,0 0 0,0 1 0,0-1 0,0 1-1,0 0 1,0-1 0,0 1 0,0 0 0,0-1 0,0 1 0,0 0-1,0 0 1,0 0 0,0 0 0,0 0 0,0 0 0,0 0-1,0 1 1,-2-1 0,3 0-7,0 1 1,-1-1-1,1 0 0,0 0 1,0 0-1,0 0 0,0 0 0,0 1 1,-1-1-1,1 0 0,0 0 1,0 0-1,0 0 0,0 1 0,0-1 1,0 0-1,0 0 0,0 0 1,0 6 4520,0-6-4546,0 0 1,0 0-1,0 0 1,0 0 0,0 0-1,0 0 1,0 0-1,-1 0 1,1 1-1,0-1 1,0 0 0,0 0-1,0 0 1,0 0-1,0 0 1,0 0 0,0 0-1,0 1 1,0-1-1,-1 0 1,1 0-1,0 0 1,0 0 0,0 0-1,0 0 1,0 1-1,0-1 1,0 0-1,0 0 1,0 0 0,0 0-1,0 0 1,0 1-1,0-1 1,0 0 0,1 0-1,-1 0 1,0 0-1,0 0 1,0 0-1,0 1 1,0-1 0,0 0-1,0 0 1,0 0-1,3 10 129,-2-7-11,22 71 276,2-1 1,36 70 0,-25-61-433,9 16-6,2 0 5,11 22 32,-53-112-26,76 155 147,34 86 397,60 147 484,2 118-562,-76-205-372,-40-129-49,336 829 197,80-34 90,240 594 86,-624-1343-368,98 234-36,24-6-235,12 8-296,-5-11-49,-39-121 496,-155-282 114,159 255 315,-62-134-208,1 0-176,0 13-605,-123-179 537,-1 0-53,0-1 0,0 1-1,0-1 1,0 0 0,0 0-1,0 0 1,0 0 0,1 0-1,4 3 1,-6-5 114,-1 0 0,0-1-1,0 1 1,0 0 0,0 0 0,1 0 0,-1-1 0,0 1-1,0 0 1,0 0 0,0-1 0,0 1 0,0 0-1,0 0 1,0-1 0,0 1 0,0 0 0,0 0-1,0-1 1,0 1 0,0 0 0,0-1 0,0 1 0,0 0-1,0 0 1,0-1 0,0 1 0,0 0 0,0-1-1,-1-2-131,0-20-74,-2 1 1,-11-43-1,-20-43 612,27 88-347,-91-279 741,-107-302 226,183 541-900,-180-458 650,189 489-706,-287-679 563,20-9-440,262 669-159,-338-953 13,35 126 58,277 770-58,-198-460 105,-37 16-52,-163-165-635,242 441-36,-15 12-42,135 160 493,4-4 0,-96-176 0,-23-100 196,112 197 42,-26-49 210,98 212-251,-2 1 0,0 0-1,-1 1 1,-2 0 0,1 1 0,-29-24 0,35 34-42,-1 0 0,-1 1 1,1 0-1,-1 0 0,-1 1 1,1 1-1,-1 0 0,0 1 1,0 0-1,0 0 1,0 1-1,-1 1 0,-22-2 1,13 5-29,0 0 1,1 1-1,-34 7 0,44-7 8,-1 2 0,1-1 0,0 1 0,0 1-1,1 0 1,-1 1 0,1 0 0,-10 7 0,13-7-8,-1 0 0,1 1 0,1 0-1,-8 8 1,12-11 10,-1-1 0,1 1 0,0 0 0,1 0-1,-1 0 1,1 0 0,-1 0 0,1 0-1,0 0 1,1 0 0,-1 7 0,0 8-53,2-1 0,1 1 1,0-1-1,1 1 1,1-1-1,8 23 0,46 104-197,-35-93 200,5 12 2,157 396-132,-155-373 183,108 302 15,21-10 24,134 187 57,24-15 160,-260-454-164,396 738 456,-154-271-338,-56-112-16,137 247 469,297 442 634,-302-451-766,-213-301-237,38 121-1742,-167-440 618,-32-68 765,0-1 0,0 1 0,0 0 0,1-1 0,-1 1 0,0 0 0,1-1 0,0 0 0,-1 1-1,1-1 1,3 2 0,-5-3 51,1 0-1,-1 0 0,0 1 0,1-1 1,-1 0-1,0 0 0,1 0 0,-1 0 1,1 0-1,-1 0 0,0 0 0,1 0 1,-1 0-1,0 0 0,1 0 0,-1 0 1,0 0-1,1 0 0,-1 0 0,1-1 1,-1 1-1,0 0 0,1 0 0,-1 0 1,0 0-1,1-1 0,-1 0-10,1 0 0,-1 1 0,1-1-1,-1 0 1,1 0 0,-1 0 0,0 0 0,0 0-1,0 0 1,1 0 0,-1 0 0,0 0-1,0 0 1,0 0 0,0-1 0,-4-45-365,-1 1 0,-3 0 0,-1 0 0,-19-53 1,-82-174-488,-63-62 1161,-20 10 1225,45 78-289,-436-838 907,288 424-2222,34-13-10,-13-11 233,147 374 206,-33-138 546,35 90-330,-27 12-1176,88 231-356,-153-207 0,-122-74 63,108 163 974,0 0 238,83 58-125,176 231-562,194 356 248,-16 8 141,5 8 85,209 329 379,179 173 114,-251-393-423,163 296 54,14 20 273,-458-750-420,308 488 245,-37 19 103,-294-516-464,-3 2 0,46 173 0,-77-229-180,5 46 1,-14-84 224,1 0-1,-1 0 1,0 1 0,0-1 0,0 0-1,0 0 1,0 0 0,0 0 0,0 0-1,-1 0 1,1 1 0,0-1 0,-1 0 0,1 0-1,0 0 1,-1 0 0,0 0 0,1 0-1,-1 0 1,1 0 0,-1 0 0,0-1-1,0 1 1,-1 1 0,1-1-2,0-1 0,0 0-1,0 0 1,0 0 0,0 1 0,0-1 0,0 0-1,0 0 1,0 0 0,0-1 0,0 1 0,0 0-1,0 0 1,0-1 0,0 1 0,1 0 0,-1-1 0,0 1-1,0-1 1,0 1 0,0-1 0,0 1 0,1-1-1,-1 0 1,0 1 0,1-1 0,-1 0 0,0-1-1,-13-14-651,2 0-1,0-1 1,1-1-1,-9-21 0,-10-15-945,-6 0-694,-5-3-818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2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630 410 1841,'-6'-11'273,"-5"-9"281,0-1-1,2 0 0,-9-29 0,15 42-367,1 0-1,-2 1 1,1-1-1,-1 0 1,0 1-1,-1 0 1,1 0-1,-8-7 0,9 10-93,0 0-1,-1 1 0,0 0 0,1-1 0,-1 1 0,0 1 0,0-1 0,-1 0 1,1 1-1,-1 0 0,1 0 0,-1 1 0,0-1 0,-9-1 0,4 2 38,-1 0 0,0 1-1,1 0 1,-1 1-1,0 0 1,1 1-1,-15 3 1,19-2-99,0-1 0,-1 1 1,1 0-1,1 0 0,-1 1 0,0-1 0,1 1 1,-1 1-1,1-1 0,0 1 0,1 0 0,-1 0 1,-3 6-1,-2 5-14,0 0 1,1 1 0,0 1-1,2-1 1,0 1-1,-5 22 1,-19 116-29,29-146 12,-18 217-3,19 2 3,1-224 0,1 74-8,4-1 0,14 79 0,-14-128 0,2 0 0,1 0 0,1-1 0,1-1 0,2 1 0,0-2 0,2 0 0,28 40 0,-32-54 8,0 1 0,0-2 0,2 0 1,-1 0-1,1-1 0,1-1 0,0 0 0,0 0 0,1-1 1,0-1-1,0-1 0,0 0 0,1 0 0,0-2 0,1 0 0,-1 0 1,21 1-1,-16-4 23,0-1 1,0 0 0,0-2-1,0 0 1,0-1-1,0-1 1,-1-1 0,0-1-1,0 0 1,0-2-1,-1 0 1,29-17 0,-22 9 63,-1 0 1,0-2 0,-1 0 0,38-41 0,-46 42-19,-1 0 0,-1-1-1,-1-1 1,0 0 0,-1-1 0,-1 0 0,7-23-1,-7 12 24,-1-1 0,-1-1 0,-2 1 0,-1-1 0,-2 0 0,-1-1 0,-2 1-1,-5-42 1,-2 11 48,-3 2 0,-30-104-1,-39-50 129,54 159-147,-55-92 0,56 111-75,-2 0 0,-1 2 1,-2 1-1,-36-33 0,52 56-47,-1 0 0,-1 0 0,0 2 0,0-1 0,-1 2 0,0 0 0,0 1 0,-1 1 0,-1 1 0,1 0 1,-1 1-1,-33-5 0,26 7-340,-1 2 0,1 1 1,0 1-1,-1 1 1,1 1-1,0 1 0,0 1 1,1 2-1,0 0 1,0 1-1,-34 18 0,-24 25-2463,2 6-2398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3049 1761,'1'-4'80,"0"-1"0,0 1 0,1 0-1,0-1 1,0 1 0,0 0 0,0 0 0,1 1 0,-1-1 0,1 0 0,0 1 0,0 0 0,0-1 0,1 1 0,4-3-1,4-1 43,0 0 0,0 0 0,22-7-1,10-5 464,85-57 960,-48 26-883,98-63 180,35-19-516,540-286-110,-293 185 139,-84 30 105,-13-22-135,-208 127-270,178-116 21,127-78 8,-331 213-61,109-65 37,-49 32 6,141-78 172,5-7 440,-212 122 41,-73 46-245,-44 25-341,0 0 0,-1-1 1,10-9-1,-10 7 3,5 2 123,-5 2 160,-6 3-396,0 0-1,0 0 1,0-1 0,-1 1 0,1 0-1,0 0 1,0-1 0,0 1 0,0 0 0,0 0-1,0-1 1,-1 1 0,1 0 0,0 0-1,0-1 1,0 1 0,-1 0 0,1 0-1,0 0 1,0 0 0,-1 0 0,1-1 0,0 1-1,0 0 1,-1 0 0,1 0 0,-1 0-1,-1-1-3,0 1-1,0-1 0,0 1 0,0-1 0,0 1 1,0 0-1,0 0 0,0 0 0,0 0 0,0 0 0,0 1 1,0-1-1,0 1 0,0-1 0,0 1 0,-3 1 1,-34 16-164,34-15 114,-19 9-172,14-7-21,0 0 1,1 0 0,0 1 0,-1 0 0,-10 10 0,11-8-365,-1 0 0,0 0 0,0-2 0,-1 1 0,-19 8 0,-61 19-5502,66-26 3817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4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58 231 2017,'-10'-18'1209,"0"0"0,0-1 0,-7-25 1,14 36-890,1 0 1,0-1 0,1 0-1,0 0 1,0 1 0,1-1-1,0 0 1,0 0-1,1 0 1,3-12 0,-4 19-257,0 1 1,1-1-1,-1 1 0,1-1 1,-1 1-1,1-1 0,0 1 1,-1 0-1,1-1 1,0 1-1,0 0 0,0 0 1,1-2-1,-1 3-57,0-1 1,0 1-1,-1 0 1,1-1-1,0 1 1,0 0-1,0 0 0,0-1 1,0 1-1,0 0 1,0 0-1,0 0 0,0 0 1,0 0-1,0 0 1,0 1-1,0-1 1,0 0-1,0 0 0,-1 1 1,3 0-1,2 1-14,1 1-1,0 1 0,-1-1 0,1 1 1,-1-1-1,0 2 0,0-1 1,-1 0-1,1 1 0,-1 0 1,4 6-1,7 12 35,17 31-1,-20-31-11,127 267 303,-117-240-273,85 208 147,-54-128-130,49 138 30,62 141-38,-141-364-51,2-2 0,2-1-1,1 0 1,51 55 0,-74-92-5,144 174-815,-142-168 179,0 0 1,-1 0 0,9 22 0,-11-22-2235,5 24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8 299 9861,'-1'-1'81,"1"0"1,-1 1-1,0-1 1,1 0-1,-1 1 1,1-1 0,-1 0-1,1 0 1,-1 0-1,1 0 1,-1 0 0,1 0-1,0 1 1,0-1-1,-1 0 1,1 0-1,0 0 1,0 0 0,0 0-1,0 0 1,0 0-1,0 0 1,0 0 0,1 0-1,-1 0 1,0 0-1,0 0 1,1 0 0,-1 0-1,1 1 1,-1-1-1,0 0 1,1 0-1,0 0 1,-1 0 0,1 1-1,-1-1 1,1 0-1,0 1 1,0-1 0,-1 1-1,1-1 1,0 1-1,0-1 1,0 1 0,0-1-1,0 1 1,-1 0-1,2-1 1,7-2-224,0 0 0,0 0 0,0 1 0,11-1 0,-11 2 374,35-9-292,-1-1 0,56-22 0,79-43 102,-143 59-48,14-4-1,1 1 0,61-14 0,-79 27-8,-1 1 0,1 1 0,1 2 0,60 2 0,-67 2 1,0 1 1,0 1-1,0 1 0,0 2 0,-1 0 1,43 18-1,-25-3-32,-1 3 0,0 2 0,55 44 0,-44-25-198,87 95 0,-108-102 146,-2 2 1,-1 1 0,-2 1 0,-2 2 0,-1 0-1,29 81 1,-32-61 108,-3 0 0,-3 1-1,-2 1 1,6 103 0,-18-150-20,1 30 23,15 73-1,-14-105-37,2-1 0,0 0 0,0 0 0,2 0 0,0-1 0,1 0 0,0 0 0,14 17 0,1-4-264,1-1 0,35 30 0,59 41-555,-108-90 794,-1 1 1,0-1 0,0 1-1,-1 1 1,-1 0-1,1 0 1,10 20 0,-15-23 38,1 0 0,-2 0 0,1 0 1,-1 1-1,0-1 0,-1 0 0,1 1 1,-1-1-1,-1 1 0,0 0 0,0-1 1,0 1-1,-1-1 0,-2 9 0,2-12 31,0 1 0,-1-1-1,0 0 1,0 1-1,0-1 1,-1 0 0,0-1-1,1 1 1,-1 0-1,-6 5 1,-5 3 151,-22 16-1,19-16-47,-171 113 1228,-11-13 109,18-10-120,-216 128 540,382-221-1899,-39 22-1695,-99 42-1,143-69 916,-1-1-1,1-1 0,0 1 0,-1-2 0,1 0 0,-18 0 1,-11-1-6283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9 235 6291,'-2'-6'372,"0"0"1,1 0-1,0 1 1,0-1-1,0 0 1,0 0-1,1-12 1,1 18-369,-1 0 0,0-1 1,0 1-1,1-1 0,-1 1 1,0 0-1,0-1 0,1 1 0,-1 0 1,0-1-1,1 1 0,-1 0 1,0 0-1,1-1 0,-1 1 0,1 0 1,-1 0-1,0-1 0,1 1 1,-1 0-1,1 0 0,-1 0 0,1 0 1,-1 0-1,1 0 0,-1 0 1,0 0-1,1 0 0,-1 0 0,1 0 1,-1 0-1,1 0 0,0 0 1,16 4-126,-16-4 125,2 1-17,0 0-1,0 1 1,1-1-1,-1 1 0,0 0 1,-1 0-1,1 0 1,0 0-1,0 0 1,-1 0-1,1 1 0,-1-1 1,0 1-1,0 0 1,0 0-1,0 0 1,0 0-1,-1 0 1,1 0-1,1 5 0,1 6 17,0 0-1,-1 0 0,1 25 1,-1-19 19,8 121 133,-4-46-60,-4-43-46,2 64 15,-5-91-60,-1-22 7,1 1 0,-1-1 0,1 1 0,0-1 0,0 1 0,1-1 0,-1 0 0,1 1 0,0-1 0,1 6 0,-2-9-1,0 0-1,1 0 1,-1 0 0,0 0-1,0 1 1,0-1-1,0 0 1,0 0 0,0 0-1,0 0 1,0 0 0,0 0-1,1 0 1,-1 0-1,0 0 1,0 0 0,0 0-1,0 0 1,0 0 0,0 0-1,0 0 1,0 0-1,1 0 1,-1 0 0,0 0-1,0 0 1,0 0 0,0 0-1,0 0 1,0 0 0,0 0-1,0 0 1,1 0-1,-1-1 1,0 1 0,0 0-1,0 0 1,0 0 0,0 0-1,0 0 1,0 0-1,0 0 1,0 0 0,0 0-1,0 0 1,0-1 0,6-7 310,4-15 164,16-109 752,14-55-549,15 9-428,-42 142-154,2 2 0,37-65 0,-46 89-51,1 0 0,1 0 1,0 0-1,18-16 0,-21 22-26,0 1-1,0-1 0,0 1 1,0 0-1,1 0 1,-1 0-1,1 1 0,0 0 1,0 0-1,0 0 1,10-1-1,-9 2-20,1 1-1,-1 0 1,0 0-1,0 0 1,0 1 0,0 0-1,0 1 1,0-1 0,0 1-1,0 0 1,0 1-1,-1 0 1,1 0 0,-1 1-1,0-1 1,0 1-1,0 0 1,0 1 0,-1 0-1,0 0 1,0 0 0,0 0-1,-1 1 1,6 7-1,-2 1-7,0 0-1,-1 1 0,-1 0 0,0 0 0,6 26 0,-5-11-50,4 61 1,-10-63-14,-1-1 1,-1 1-1,-2-1 1,-1 1-1,-1-1 1,-1 0-1,-1 0 1,-2-1-1,0 0 1,-2-1 0,-18 31-1,-104 158-279,109-181 298,-2-2 0,0-1 0,-3-1 0,-38 32 0,47-47-160,-1-1 0,-25 13-1,22-13-147,18-10 20,-1 0 0,0 0 0,0 0 0,-14 3 0,19-6 97,0 0-1,-1 1 1,1-1 0,-1 0-1,1 0 1,-1 0 0,1-1-1,-4 0 1,5 1 43,0 0 1,0-1-1,0 1 0,0-1 0,0 1 0,0-1 1,0 1-1,0-1 0,0 0 0,0 0 1,1 1-1,-1-1 0,0 0 0,1 0 1,-1 0-1,0 0 0,1 0 0,-1 0 1,0-1-1,-4-14-3744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6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146 631 9989,'-4'5'2985,"3"-3"-2858,-1 1 0,1 1 0,0-1 0,0 0 0,0 0 0,0 0 0,0 1 0,1-1 0,0 0 0,-1 0 0,1 1 0,1 5 1,-1 6-73,-28 238-410,18-198 228,-3-1 0,-29 83 0,35-118 85,5-12 30,-1 0 1,0 0 0,0 0 0,0-1 0,-7 10 0,10-17 12,0 1 0,1 0 1,-1 0-1,0 0 0,-1-1 1,1 1-1,0 0 0,0 0 1,0 0-1,0 0 0,0-1 1,0 1-1,0 0 0,0 0 1,0 0-1,0 0 1,0-1-1,0 1 0,0 0 1,-1 0-1,1 0 0,0 0 1,0 0-1,0-1 0,0 1 1,0 0-1,-1 0 0,1 0 1,0 0-1,0 0 0,0 0 1,-1 0-1,1 0 0,0 0 1,0 0-1,0 0 0,0 0 1,-1 0-1,1 0 0,0 0 1,0 0-1,0 0 0,-1 0 1,1 0-1,0 0 1,0 0-1,0 0 0,0 0 1,-1 0-1,1 0 0,0 0 1,0 0-1,0 0 0,0 0 1,-1 1-1,1-1 0,0 0 1,0 0-1,0 0 0,0 0 1,0 0-1,0 1 0,-1-1 1,1 0-1,0 0 0,0 0 1,0 1-1,0-16-135,7-13-109,1 1 1,18-41-1,-4 14 75,7-24 410,3 2 1,68-118 0,-97 190-195,0 0 1,0 0-1,0 0 1,1 0 0,-1 1-1,1-1 1,0 1-1,0 0 1,0 0-1,0 0 1,1 1-1,-1-1 1,9-2-1,-10 4-23,0 0 1,0 0-1,0 1 0,0-1 1,1 1-1,-1 0 0,0 0 0,0 0 1,0 0-1,0 1 0,0-1 1,0 1-1,1 0 0,-1 0 0,-1 0 1,1 0-1,0 0 0,0 1 0,0-1 1,-1 1-1,1 0 0,0 0 1,2 2-1,4 6 13,1 0 0,-1 0 0,-1 1 0,13 22 0,23 53 39,-23-43-35,-8-17-24,37 65 38,-43-80-52,0 0 0,1-1 0,0 0 0,1-1 0,0 0 0,11 8 0,-17-14-3,0-1 0,0 0-1,0 0 1,1 0 0,-1-1 0,1 1 0,-1-1 0,1 0 0,0 0 0,-1 0 0,1 0 0,0 0 0,0-1 0,-1 0 0,1 0 0,0 0 0,0 0-1,0-1 1,-1 1 0,1-1 0,0 0 0,3-1 0,-1-1-5,-1 0 0,1 0 0,-1 0 0,0 0 0,0-1-1,0 0 1,0 0 0,0 0 0,-1-1 0,0 1 0,0-1 0,5-8 0,5-10-7,-2-1 1,-1 0 0,-1 0-1,-1-1 1,-1-1-1,-1 1 1,5-34 0,9-188 83,-15 131-53,26-182-62,-22 169-479,-9 122 296,-1 7 130,0-1 1,1 0-1,-1 0 0,0 0 0,0 0 0,0 0 0,0 0 0,0 0 0,0 0 0,0 0 1,-1 0-1,1 0 0,0 0 0,0 0 0,-1 0 0,0-1 0,-1 12-4088,2 35-1660,0-16 2970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680 1 10581,'-7'1'329,"1"1"1,-1 1-1,0-1 0,0 1 1,1 0-1,0 0 1,0 1-1,0 0 0,0 0 1,0 0-1,1 1 1,-1 0-1,1 0 0,-4 6 1,-32 40-792,2-3-171,-1-1 0,-68 60 0,-18-12-272,89-69 772,36-25 127,0-1 1,0 1-1,0 0 1,0 0-1,0 0 1,0 0-1,1 0 1,-1 0-1,0 0 0,0 0 1,1 0-1,-1 0 1,0 0-1,1 0 1,-1 2-1,1-2-6,0 0 0,0 0-1,0-1 1,0 1 0,0 0-1,0 0 1,0 0 0,0-1-1,1 1 1,-1 0 0,0-1 0,0 1-1,1 0 1,-1-1 0,1 1-1,-1 0 1,0-1 0,1 1-1,0 0 1,2 1-45,0 1 1,-1-1-1,1 0 0,0 0 0,0-1 0,1 1 1,-1-1-1,7 3 0,143 33-2680,-98-21 1766,61 21-917,-102-31 1834,0 0-1,0 1 1,-1 0-1,0 1 1,22 18-1,-31-22 140,0 0-1,0 1 0,0-1 1,-1 1-1,0 0 0,0 0 0,0 0 1,0 0-1,-1 1 0,0-1 0,0 1 1,-1-1-1,1 1 0,0 11 0,0 4 302,-2-1 0,-3 39 0,3-58-377,-5 37 293,-1 0 1,-2 0-1,-2-1 1,-18 46-1,0-17-15,-49 88 0,61-127-294,0-1-1,-2-1 1,0 0-1,-2-1 0,-1-2 1,-1 0-1,0-1 1,-2-1-1,0-1 1,-1-1-1,-36 18 0,28-18-1115,0-1-1,-1-2 0,-37 11 0,4-9-4161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3:5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4910 0 3169,'-19'12'1465,"-1"-2"-1,-37 15 0,-16 7-545,-22 24-772,-5 4 240,38-28 222,-67 24 1,-41 10 600,-172 95 0,85-28-864,-295 162-220,129-75 91,313-166-36,-534 240 1380,172-84-799,207-92-470,-125 61 131,66-27-273,273-133-340,50-18 17,12-5-1185,-8 2 1107,1 0 1,-1 0-1,0-1 1,0 0-1,0 0 0,0 1 1,0-2-1,0 1 1,-1 0-1,0-1 0,1 1 1,-1-1-1,3-7 1,-2 3-172,0-1 0,0 0 0,-1 0 0,0 0 0,0-11 0,7-45-209,21-81 1,-16 88 1107,12-112 0,-25 138 170,-1-1 1,-2 1-1,-1 0 1,-1 0-1,-9-34 0,12 66-587,1-1 0,0 0 0,0 0 0,0 0 0,0 0 0,-1 0 0,1 1 0,0-1 0,-1 0 0,1 0 0,-1 0 0,1 1 0,-1-1 0,1 0 0,-1 1 0,1-1 0,-1 0 0,0 1 0,1-1 0,-1 1 0,0-1-1,1 1 1,-1-1 0,0 1 0,0 0 0,0-1 0,1 1 0,-1 0 0,0 0 0,0-1 0,0 1 0,0 0 0,0 0 0,-1 0 0,0 0-16,1 1-1,-1-1 1,1 1 0,-1 0-1,1-1 1,-1 1 0,1 0-1,-1 0 1,1 0 0,0 0 0,0 0-1,-1 0 1,1 0 0,0 1-1,0-1 1,-2 3 0,-29 50-52,2 2 0,-26 67 0,-33 126-99,26-24 4,38-132 46,-23 107-71,45-187 111,0 0 1,1 1 0,1-1-1,0 1 1,1-1 0,0 0-1,1 1 1,3 15 0,-3-24 5,1 0 1,-1 0-1,1 1 1,0-1-1,0-1 1,1 1 0,-1 0-1,1-1 1,0 1-1,0-1 1,1 0-1,-1 0 1,1 0 0,0 0-1,0-1 1,0 1-1,0-1 1,1 0-1,0 0 1,-1-1 0,1 0-1,0 1 1,5 0-1,3 0 3,0-1 0,0 0 0,0-1 0,0 0 0,0-1 0,0-1 0,0 0 0,-1 0 0,1-1 0,0-1 0,0 0 0,-1-1 0,14-6 0,1-3 28,-1 0 0,-1-2-1,0-1 1,0-1 0,-2-1-1,0-1 1,34-36 0,-46 41-3,-1 1 1,0-1-1,-1-1 1,0 0 0,-1 0-1,-1 0 1,9-28-1,-9 17 32,-1 0 0,-1-1-1,-1 1 1,1-31 0,-4 30 65,-4-42-1,2 57-68,-1-1 0,-1 1 0,0-1 0,-1 1-1,-8-18 1,0 5 16,-2 1 0,-1-1 0,0 2 0,-2 0-1,-19-20 1,20 26-56,-1 0-1,-1 1 0,0 2 0,-1-1 0,0 2 1,-28-14-1,38 23-71,0 0-1,-1 0 1,0 1-1,1 1 1,-1 0 0,0 0-1,0 1 1,0 0 0,0 1-1,-1 0 1,1 0 0,0 1-1,0 0 1,0 1-1,1 0 1,-1 1 0,0 0-1,1 1 1,-14 6 0,11-2-410,0 1 0,1 0 0,-1 1 0,2 0 0,-17 20 0,-40 64-3617,17-11-3477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1047 5683,'2'-10'764,"1"2"1003,-2 8-1745,-1 0-1,1 0 1,-1 0-1,0 0 1,1 0-1,-1 0 0,1 0 1,-1 1-1,0-1 1,1 0-1,-1 0 1,1 0-1,-1 1 1,0-1-1,1 0 1,-1 0-1,0 1 0,0-1 1,1 0-1,-1 1 1,0-1-1,0 0 1,1 1-1,-1 0 1,3 4-19,0 0 0,0 0 1,0 1-1,-1-1 0,0 1 0,0-1 1,-1 1-1,0 0 0,0 0 1,1 7-1,0 0 30,19 235 296,-17-172-276,0 128 29,3 27-23,-6-195-54,-1-22 10,1 0 0,4 21 1,-6-45 130,1 0-1,0 0 1,2-12 0,-1 7-52,25-281 1339,-13-49 137,24-269-285,-35 594-1259,25-162 270,-19 140-107,2 0 1,20-50 0,-28 86-161,0 1 0,1-1 0,0 1 1,0 0-1,0 0 0,5-6 0,-7 10-28,0 0 0,-1 0 0,1 1 0,0-1 0,0 0 0,0 1 0,0-1 0,0 0 0,0 1 0,0-1 0,0 1 0,0-1 0,0 1 0,0 0 0,0-1 0,0 1-1,0 0 1,0 0 0,1 0 0,-1 0 0,0 0 0,0 0 0,0 0 0,0 0 0,0 0 0,0 0 0,1 1 0,-1-1 0,0 0 0,0 1 0,0-1 0,0 1 0,0-1 0,0 1 0,0 0 0,0-1 0,-1 1 0,1 0-1,1 1 1,1 1-4,0 0-1,-1 0 0,1 1 1,-1-1-1,0 1 0,0-1 1,0 1-1,0 0 1,-1 0-1,2 5 0,1 8 2,3 21-1,-6-29 3,5 38-3,-2 72 1,-10 49-23,5-138 18,-9 125-89,-3 87-147,20 1-133,-5-229 350,0-1 0,1 1 0,0-1 0,1 0 0,0 0 0,8 15 1,-8-20 11,1 1 0,0-1 0,0 0 0,1 0 0,0-1 0,1 0 0,0 0 0,0 0 0,13 9 1,-8-9 5,0 0 1,1 0-1,0-2 1,0 0-1,0 0 1,1-1-1,-1-1 1,1 0-1,0-1 1,0 0-1,0-1 1,26-1-1,-18-2 12,-1 0 1,1-2-1,-1 0 0,0-1 0,0-1 0,0-1 0,32-17 1,-37 16 3,-1-2 1,0 0 0,-1-1-1,0 0 1,15-17-1,-1-2 23,28-39-1,-37 40-14,0 0 1,-2 0 0,-1-2-1,-1 0 1,19-61 0,-23 53-2,-2 0 0,-2 0 0,-1-1 0,1-70 1,-7 95-19,0 0 0,-1 0 1,-1 0-1,0 0 1,-1 0-1,-6-14 0,8 25-4,0 0 0,-1 0 0,0 0 0,0 1 0,0-1 0,0 1-1,-1-1 1,1 1 0,-1 0 0,0 0 0,0 0 0,0 0 0,0 1 0,0-1-1,-1 1 1,1 0 0,-1 0 0,1 0 0,-1 0 0,0 1 0,0 0 0,0-1-1,0 1 1,0 1 0,0-1 0,-5 0 0,3 1-8,-1-1 0,1 1 0,-1 1 0,1-1 0,-1 1 0,1 1 0,0-1 0,-1 1 0,1 0 0,0 0 0,0 1 0,0 0 0,1 0 0,-7 4 0,6-2-1,0 0 0,0 0 1,0 1-1,1 0 0,0 1 1,0-1-1,0 1 0,1 0 0,0 0 1,0 0-1,-2 9 0,-1 5-14,1 0 0,1 1-1,1-1 1,1 1-1,1 0 1,1 0 0,1 0-1,0 1 1,5 22-1,-4-38 22,0 0-1,1 1 0,0-1 1,0 0-1,1 0 1,-1 0-1,2 0 1,4 8-1,-6-12 6,0 0 0,1 0 1,-1 0-1,1-1 0,-1 1 0,1-1 1,0 0-1,0 1 0,0-1 1,0 0-1,0-1 0,1 1 0,-1-1 1,1 1-1,-1-1 0,0 0 0,1 0 1,5 0-1,1 0 2,0-1-1,0 0 1,0-1 0,0 1-1,-1-2 1,1 0 0,0 0-1,-1-1 1,1 0 0,-1 0 0,0-1-1,0 0 1,0-1 0,10-7-1,6-7 11,0-1-1,-1-1 0,24-27 1,-15 11 3,-2-2 1,31-49-1,-39 49 9,24-55-1,-33 64-7,-2 6 19,13-44 1,-22 57-14,0-1 1,-1 1-1,0-1 1,-1 0-1,0 1 1,-1-17-1,0 26-9,0-1-1,-1 0 1,1 0-1,-1 1 1,1-1-1,-1 0 1,0 1 0,0-1-1,0 1 1,-2-4-1,2 5-4,0 0 0,0 0 0,0 0 0,0 0 0,0 1-1,0-1 1,0 0 0,0 1 0,-1-1 0,1 1 0,0-1 0,0 1-1,0-1 1,-1 1 0,1 0 0,0-1 0,-1 1 0,1 0-1,0 0 1,0 0 0,-1 0 0,1 0 0,-3 1 0,2-1-4,-1 1 1,1 0-1,-1 0 1,1 0-1,0 0 1,-1 0-1,1 0 1,0 0-1,0 1 0,0-1 1,0 1-1,0 0 1,0 0-1,0-1 1,0 1-1,1 0 1,-1 1-1,1-1 1,0 0-1,-2 4 1,-2 4-14,1 0-1,0 0 1,-3 19 0,0 3-3,2 1 0,1-1 0,1 1 0,2-1 0,2 1 0,1 0 0,1-1 0,1 1 0,14 45 0,-15-68 11,0-1 1,0 0-1,1 0 1,0 0-1,9 14 0,-11-21 4,-1 0 0,1 0-1,-1 0 1,1-1-1,0 1 1,0 0 0,0-1-1,0 1 1,0-1-1,0 0 1,0 0 0,1 0-1,-1 0 1,0 0-1,1 0 1,-1 0 0,0-1-1,1 1 1,-1-1-1,1 0 1,-1 0 0,1 0-1,-1 0 1,1 0-1,-1 0 1,1-1 0,2 0-1,1-1-1,0 0 1,-1 0-1,0-1 0,0 0 0,1 0 1,-2 0-1,1-1 0,0 1 0,-1-1 0,1 0 1,-1-1-1,5-6 0,5-7-9,20-37-1,-30 47 10,28-51 3,-3-2 0,-2 0 0,18-66 0,-25 64 51,20-121 0,-36 158 87,-2 0 0,0 0 0,-2 0 0,-1 0 0,-1 0 0,-2 0 0,-10-44 0,13 67-86,1 1 5,-1 0 0,1 0-1,-1 0 1,1 0 0,-1 0 0,0 0-1,0 0 1,0 1 0,0-1 0,0 0-1,0 0 1,0 1 0,-1-1-1,1 1 1,-1-1 0,-1-1 0,3 3-52,0 0 0,-1 0 0,1 0 0,0 0 0,0 0 1,0 0-1,0 0 0,0 0 0,0 0 0,0 0 0,0 0 1,0 0-1,-1 0 0,1 0 0,0 0 0,0 0 0,0 0 1,0 0-1,0 0 0,0 0 0,0 0 0,0 0 0,0 0 1,-1 0-1,1 0 0,0 0 0,0 0 0,0 0 1,0 0-1,0 0 0,0 0 0,0 0 0,0 1 0,0-1 1,0 0-1,0 0 0,0 0 0,0 0 0,-1 0 0,1 0 1,0 0-1,0 0 0,0 0 0,0 0 0,0 1 0,0-1 1,0 0-1,0 0 0,0 0 0,0 7 27,1-5-8,20 271-53,30 281-78,-51-554 108,40 261-1976,-29-205 280,3-2 0,32 86 0,-41-130 892,-1 1 0,1-1 0,1-1 0,11 17 0,-13-22 182,0 0 1,0 0-1,0-1 0,0 0 1,1 0-1,-1 0 1,7 3-1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1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12870,'5'13'2497,"1"-3"-1905,-3 10-288,0 13-3041,7 22 288,-15 15-2081,5 3-2017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3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1469 92 6131,'-1'-3'351,"-1"0"1,1 1-1,-1-1 1,1 1 0,-1-1-1,0 1 1,0-1-1,0 1 1,0 0-1,-1 0 1,1 0 0,0 0-1,-1 0 1,0 1-1,1-1 1,-1 1-1,-3-2 1,2 2-188,-1 0-1,1 0 1,0 1 0,0-1 0,0 1 0,-1 0-1,1 0 1,0 1 0,0-1 0,0 1 0,-6 1-1,-4 3-177,1 0 0,-1 1 0,1 1 1,0 0-1,0 1 0,-13 10 0,-246 188-147,-183 163 148,360-280 20,-129 156-1,195-208-12,2 2 0,2 0 0,-38 83-1,48-89-2,3 1-1,0 1 1,3 0-1,1 1 0,-6 58 1,9-9-17,5-1 0,14 119 0,-5-140 7,3 0 0,3 0-1,2-2 1,3 0-1,3-1 1,38 72-1,-41-96-17,1 0 0,1-2-1,2 0 1,2-2 0,1-1-1,55 51 1,-65-69 27,1-1 1,-1 0 0,2-1-1,0-1 1,0-1-1,1-1 1,0 0-1,0-2 1,0 0-1,1-1 1,0-1 0,0-1-1,27 0 1,-15-3 119,-1-1 0,1-2 0,-1-1 0,0-1 0,-1-2 1,1-1-1,-1-2 0,30-13 0,-28 7 128,0-2 0,-1-1 0,-1-1 0,0-2 0,-2-1 0,-1-1 0,33-37 0,158-210 972,-216 267-1203,175-245 340,-111 151-308,-4-2 0,57-125 1,-77 130-9,51-167 0,-74 191-18,-4-1 0,-3 0 0,5-90 0,-14 93-30,-4 0 0,-2 0-1,-18-107 1,12 140-16,-1 1-1,-1 1 1,-20-43 0,19 53 2,-1 0 1,-2 1 0,0 0 0,-2 1-1,-19-21 1,24 31 11,1 1-1,-2 1 0,0 0 1,0 1-1,-1 0 0,0 1 1,0 0-1,-1 1 1,0 0-1,0 1 0,0 1 1,-1 0-1,0 2 1,0-1-1,0 2 0,-24-2 1,-10 2-16,-1 2 1,1 3-1,-1 2 1,1 2-1,1 2 1,-1 2-1,-47 18 1,0 7-515,2 4-1,-121 71 1,-165 137-6631,366-238 6557,-88 62-7101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95 355 10069,'0'6'1198,"0"0"0,1 0 0,2 10 0,14 33-1141,-5-19 53,18 58-146,-4 2-1,-4 0 1,14 131-1,-24-84 62,-8 229 0,-5-333-25,-2 1 0,-1-1 0,-12 42 0,16-72-8,-1 0-1,0 1 1,0-2-1,0 1 1,-1 0-1,1 0 1,-1 0 0,1 0-1,-5 4 1,6-7-1,-1 1 1,1-1 0,-1 1 0,1-1 0,-1 0-1,0 1 1,1-1 0,-1 0 0,1 0-1,-1 1 1,0-1 0,1 0 0,-1 0 0,0 0-1,1 0 1,-1 0 0,0 0 0,1 0-1,-2 0 1,0 0-13,1-1-1,0 1 1,0-1-1,-1 1 1,1-1-1,0 0 1,0 0-1,-1 0 1,1 1-1,0-1 1,0 0-1,-1-2 1,-5-6-52,1 0 1,0 0 0,1 0-1,0-1 1,0 0-1,1 0 1,1 0-1,-4-12 1,2 6 20,-19-68 179,-17-106 1,2-92 836,10-84-53,28 273-501,20-179 0,-15 239-190,17-56 0,-16 75-146,0 1 1,0-1-1,2 1 0,-1 0 1,2 1-1,11-16 1,-17 25-66,0 0-1,0 1 1,1-1 0,0 1 0,-1 0 0,1 0 0,0 0 0,0 0-1,0 0 1,1 0 0,-1 1 0,0 0 0,6-2 0,-7 2-13,1 1 1,0 0-1,-1-1 0,1 1 1,0 0-1,-1 0 1,1 1-1,0-1 1,0 1-1,-1-1 0,1 1 1,-1 0-1,1 0 1,-1 0-1,1 0 0,-1 0 1,1 1-1,1 1 1,2 2-21,0 0 1,0 0-1,-1 1 1,0 0-1,0 0 1,-1 0 0,6 10-1,-1 1-59,-1-1 0,6 19-1,-4-2-98,-1-1 1,-2 2-1,-1-1 0,2 43 0,-5 138-910,-4-193 986,0 55-183,-4 1 0,-3-1 0,-4 0 0,-3-1-1,-31 93 1,35-136 276,1 1 0,-5 33 0,13-54 7,1-1 0,0 1 0,1-1 0,0 1 0,1 0 0,0-1 0,1 1 1,0-1-1,6 19 0,-5-22 4,1 1 0,0-1 0,0 0 1,0 0-1,1-1 0,0 1 0,0-1 0,1 0 0,11 10 1,-12-13 11,0 0 0,1 0 0,0 0 1,0 0-1,0-1 0,0 0 0,1 0 1,-1-1-1,1 0 0,0 0 0,0-1 1,-1 1-1,11-1 0,-3 0 20,1-1 0,-1 0 0,1-2 0,-1 1 1,0-2-1,0 0 0,0 0 0,0-1 0,0-1 0,-1-1 0,1 0 0,-2 0 0,1-1 0,-1-1 0,0 0 1,0-1-1,19-19 0,-2-2 21,-1-1 1,-2-1 0,-1-2-1,29-51 1,-22 26-65,49-127 0,-70 154-109,0-1 1,-3 0-1,0-1 1,-2 0-1,-2 0 0,0-42 1,-4 68 63,0 0 0,-1-1 0,0 1 0,0 0 0,-1 0 0,0 0-1,-6-14 1,6 17 35,-1 0 0,1 0 1,-1 1-1,-1-1 0,1 1 0,-1 0 0,1 0 0,-1 0 0,0 1 0,-1-1 0,1 1 0,-9-5 0,7 5 50,0 0 1,0 1 0,0 0 0,-1 0-1,1 1 1,0 0 0,-1 0-1,1 0 1,-1 1 0,1 0 0,-1 0-1,-7 2 1,8-2 4,2 0-9,1 1 0,-1-1 0,0 1 0,0 0 0,1 0 1,-1 0-1,0 1 0,1-1 0,0 1 0,-1 0 0,1 0 0,0 0 0,0 0 0,0 0 0,0 1 0,0 0 1,0-1-1,1 1 0,-1 0 0,1 0 0,0 1 0,0-1 0,0 0 0,1 1 0,-3 6 0,-1 4-22,1 0 0,1 0 0,0 0 0,1 0 0,0 26 0,2-22-18,1 0 0,1-1 0,0 1 0,8 27 1,0-11-32,20 45 1,-25-70 26,-1 1 0,1-1 0,1 0 0,-1 0 0,9 8 0,-11-13-1,0-1 0,1 1 0,0-1 1,-1 0-1,1 0 0,1 0 0,-1 0 0,0-1 0,1 0 0,-1 0 0,1 0 0,0 0 0,6 1 1,0-2-40,0 0 0,0 0 1,0-1-1,0-1 0,0 0 1,0 0-1,0-1 0,0-1 1,0 0-1,-1 0 0,1-1 1,-1 0-1,13-7 0,1-3-107,0-1 1,-1-1-1,-1-1 0,22-21 0,6-13-248,-2-2-1,49-72 1,26-66-614,-86 130 657,7-14-273,45-107 1,-84 169 957,0 0 1,-1 0-1,0 0 1,-1-1-1,-1 1 1,2-23-1,-4 35-264,0 1 0,0 0 0,0 0 0,0 0 0,0 0 0,0 0 0,0 0 0,0-1 0,0 1-1,0 0 1,0 0 0,1 0 0,-1 0 0,0 0 0,0-1 0,-1 1 0,1 0 0,0 0 0,0 0-1,0 0 1,0 0 0,0 0 0,0-1 0,0 1 0,0 0 0,0 0 0,0 0 0,0 0 0,0 0 0,0 0-1,0 0 1,0-1 0,-1 1 0,1 0 0,0 0 0,0 0 0,0 0 0,0 0 0,0 0 0,0 0-1,0 0 1,-1 0 0,1 0 0,0 0 0,0 0 0,0 0 0,-6 6 833,-3 14-319,5-6-491,1 0-1,0 1 0,1 0 1,0 0-1,1-1 0,2 19 1,12 92-91,1-6 36,-14-65-369,-1-1 1,-4-1-1,-13 72 0,6-72-1172,-2-1-1,-2 0 0,-30 62 1,17-55-1050,-4-9-1037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10613,'10'5'-1793,"-10"9"1793,-9 6-4738,-2 2 656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6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3176 216 2369,'-9'-13'246,"-1"2"1,-1-1-1,0 1 0,-1 1 0,0 0 1,0 1-1,-16-9 0,-7-2 67,-59-22 0,66 32-106,-1 0 0,-56-9 0,-61 3 388,47 12-130,-100 9 0,135 1-303,1 3 1,-105 28-1,-120 69 45,9 25-147,222-104-52,-46 23-16,-167 109 0,160-79-7,-109 101 1,210-173 12,-188 179-40,15 13-10,133-136 12,2 2 1,-68 126 0,92-145 5,2 2 0,2 0-1,2 2 1,2-1 0,-10 66 0,18-57-13,2 0 0,2 0 0,3 0 0,9 71 0,-6-105 43,1-1 1,2 1-1,0-1 1,2 0-1,1-1 1,0 1-1,2-2 1,0 0-1,2 0 1,1-1-1,0 0 1,1-1-1,1-1 1,1-1-1,1 0 1,1-1-1,0-1 1,34 22-1,-18-17 38,0-2 0,1-2 0,1 0 0,1-3 0,1-1 0,61 12 0,45-1 132,249 11-1,149-41 53,-445 1-114,-1-5 0,-1-4 0,0-4 0,119-40 1,-158 37 93,95-50 1,46-46 289,-89 41 49,161-148-1,-196 152-210,-3-2 0,-3-4 0,-3-3-1,-4-2 1,69-126 0,-101 155-24,-3 0 0,30-89-1,-43 97-87,-1 1 0,-3-2 0,7-82 0,-13 80-108,-3 1 1,-2-1-1,-3 1 0,-1-1 1,-2 1-1,-3 1 0,-21-62 1,19 74-94,-2 1 1,-2 0-1,0 1 1,-2 1 0,-2 1-1,-1 1 1,-1 0 0,-1 2-1,-2 1 1,-34-29 0,25 29-57,-2 1 0,-1 2 1,-70-34-1,44 30-137,-114-34 0,110 44-6,-1 4 1,-72-7-1,-145 10-810,237 12 282,-1 2 1,1 2-1,1 2 0,-1 2 1,-86 29-1,15 16-2202,-6 6-2892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9125 82 3105,'3'-2'276,"1"-1"-1,-1 0 0,1 1 0,-1-1 1,0 0-1,5-7 0,-7 8-166,1 0 0,-1 0 1,-1-1-1,1 1 0,0 0 0,-1 0 0,1 0 1,-1-1-1,1 1 0,-1 0 0,0 0 0,0-1 1,0 1-1,0 0 0,-1-4 0,0 5-96,1 0 1,-1 0-1,1 0 0,-1 0 1,1 0-1,-1 0 0,1 0 1,-1 1-1,0-1 0,1 0 1,-1 0-1,0 1 0,0-1 1,0 1-1,0-1 0,1 1 1,-1-1-1,0 1 0,0-1 0,0 1 1,0 0-1,0-1 0,0 1 1,0 0-1,0 0 0,0 0 1,-2 0-1,-34-1 84,28 2-65,-57-2 73,-27 2 22,-131 5 311,-43 2 108,-495 69-64,0 33-298,117-16 372,-51-5 132,649-83-648,-538 72 329,361-47-271,-890 185 241,228 49-133,125 2-97,18 43-58,182-62-19,106-85 21,446-159-72,-77 22 91,72-23-191,1-1 0,-1 0 0,1-1 0,-20 0 0,33-1 37,-1 0-1,0 0 0,1 0 0,-1 0 1,0 0-1,1-1 0,-1 1 0,0 0 0,1 0 1,-1 0-1,1-1 0,-1 1 0,0 0 1,1-1-1,-1 1 0,1-1 0,-1 1 0,1 0 1,-1-1-1,1 1 0,-1-1 0,1 1 1,0-1-1,-1 0 0,1 1 0,0-1 0,-1 1 1,1-1-1,0 0 0,0 1 0,-1-1 1,1 0-1,0 1 0,0-1 0,0 0 0,0 1 1,0-1-1,0 0 0,0 1 0,0-1 1,0 0-1,0 1 0,1-1 0,-1 0 0,0 1 1,0-1-1,1-1 0,0-1-396,1-1-1,-1 1 1,1 0-1,-1-1 1,1 1-1,0 0 1,5-5 0,18-13-2875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1149 4066,'-2'0'51,"-6"0"203,0 0-1,0-1 1,0 1 0,-13-4-1,19 3-207,0 1 0,1-1-1,-1 1 1,0-1-1,1 0 1,-1 0-1,1 0 1,-1 0 0,1 0-1,0 0 1,-1 0-1,1 0 1,0 0 0,0-1-1,0 1 1,-1 0-1,1-1 1,1 1-1,-1-1 1,0 1 0,0-1-1,1 0 1,-1 1-1,1-1 1,-1 0 0,1 1-1,-1-4 1,1 0-30,0 1 1,1 0-1,-1 0 1,1 0-1,0 0 0,0 0 1,0 0-1,0 0 1,3-6-1,22-34 15,-15 25-21,5-5 7,1 0-1,37-39 0,48-38 46,-48 50-31,65-58 11,-43 42-31,-19 19 0,68-43 0,-19 15-4,149-118 23,-173 141-27,-17 13-68,14-11-1053,-67 46 261,-12 5 817,0 0 0,1 1 0,-1-1 0,0 0 0,0 0 0,0 0 0,1 0 0,-1 0 0,0 0 0,0 0 0,0 1 0,0-1 0,0 0 1,1 0-1,-1 0 0,0 0 0,0 1 0,0-1 0,0 0 0,0 0 0,0 0 0,0 0 0,0 1 0,0-1 0,0 0 0,0 0 0,0 0 0,0 1 0,0-1 0,0 0 0,0 0 0,0 1 0,0 1-158,-1 1 0,1-1 0,-1 0 0,0 1 0,0-1 0,0 0-1,0 0 1,-2 3 0,-18 22-944,-8 4 302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0 816,'-8'5'482,"0"0"0,1 0 0,-1 0 0,1 1-1,-11 12 1,17-16-395,-1 0-1,1 0 1,0 0-1,-1 0 1,1 0 0,0 0-1,0 1 1,1-1-1,-1 0 1,0 1-1,1-1 1,-1 1-1,1-1 1,0 0 0,0 1-1,0-1 1,0 1-1,0-1 1,1 1-1,-1-1 1,1 1-1,-1-1 1,1 0 0,0 1-1,0-1 1,0 0-1,2 3 1,9 15 147,1 1 0,1-1 0,1-1 0,0-1-1,20 18 1,96 78 230,-48-46-349,1 7-182,80 91 1,41 86-4657,-175-214 1466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8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62 460 6483,'-22'-29'2046,"10"14"-66,-16-26-1,35 45-1486,3 5-625,7 12 30,-1 2 0,25 44 0,18 56 111,-19-21 20,9 16-12,-46-112-17,-3-4 1,1-1 0,0 1-1,-1 0 1,1-1 0,0 1 0,0-1-1,0 1 1,0-1 0,0 0-1,0 1 1,0-1 0,0 0 0,1 0-1,-1 0 1,0 0 0,1 0-1,2 2 1,-3-3-1,-1 0 0,0-1 0,1 1 0,-1 0 0,0 0 0,1 0 0,-1 0 0,0 0 0,1-1 0,-1 1 0,0 0 0,0 0 0,1-1 0,-1 1 0,0 0 0,0 0 0,1-1 0,-1 1 0,0 0 0,0-1 0,0 1 0,0 0 0,1-1 0,-1 1 0,0 0 0,0-1 0,0 1 0,0 0 0,0-1 0,0 1 0,0 0 1,0-1-1,0 1 0,0-1 0,0 1 0,0 0 0,0-1 0,-1 0 0,1 0-1,0-29-8,-9-58 0,5 56-2,-3-29-4,-14-99 27,4 4 5,15 122-18,2 0 0,7-54-1,-3 67-14,0 1 0,7-21 0,-7 32-1,-1-1 0,1 1 0,1 0 0,0 0 0,0 0-1,7-8 1,-10 15-87,-1 0 0,1 0-1,-1 0 1,1 1 0,0-1-1,0 1 1,0-1-1,0 1 1,0 0 0,0 0-1,0 0 1,0 0 0,0 0-1,1 0 1,-1 0 0,0 1-1,1-1 1,-1 1-1,0 0 1,1-1 0,-1 1-1,0 0 1,1 1 0,-1-1-1,1 0 1,-1 1-1,0-1 1,1 1 0,-1 0-1,3 1 1,4 2-906,0 2 0,0-1 0,0 1 0,-1 1 0,12 9 0,-15-11 477,21 18-2063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171 324 8132,'-42'-9'1897,"36"7"-1617,-1 0-1,0 0 1,0 1 0,0 0 0,1 0 0,-1 1 0,0 0 0,0 0-1,-9 1 1,15 0-278,-1-1-1,1 1 0,0-1 1,0 1-1,-1 0 0,1-1 1,0 1-1,0 0 0,0 0 1,0 0-1,0 0 0,0 0 1,0 0-1,0 0 0,0 0 1,0 0-1,1 0 0,-1 0 1,0 1-1,0 1 0,-1 3-17,0 0 0,0 0-1,0 9 1,0-7 0,0 4-8,-5 25-67,-3 60 0,15 74-18,-1-139 84,1 1 0,2-1-1,12 38 1,-9-42-11,21 45 1,-26-65 30,0 1 0,0-1 1,1 1-1,0-2 1,0 1-1,1-1 1,0 0-1,14 11 1,-18-15 5,0-1 1,0-1 0,1 1 0,-1 0 0,1-1-1,-1 1 1,1-1 0,0 0 0,0 0 0,-1-1-1,1 1 1,0-1 0,0 0 0,4 0 0,-3-1 4,1 0 1,-1 0 0,1 0 0,-1-1 0,0 0 0,1 0 0,-1 0 0,8-6 0,-1 0 8,-1 0-1,-1 0 1,0-2 0,0 1 0,-1-1 0,0-1 0,8-11 0,-8 8 2,-1 0 0,0-1 1,-1 0-1,0 0 0,-2-1 0,0 0 1,0 0-1,-2 0 0,3-17 1,-4 10 28,-1 0-1,-1-1 1,0 1 0,-2 0 0,-9-44 0,7 49-23,-8-29 51,11 42-71,-1 0 0,0 0 0,0 1-1,0-1 1,-1 1 0,1 0 0,-6-6 0,8 10-7,0 0 1,0 0-1,0 0 1,0 0-1,0 0 1,0 0-1,0 0 0,0-1 1,0 1-1,0 0 1,0 0-1,0 0 1,0 0-1,0 0 1,0 0-1,0 0 0,0 0 1,0 0-1,-1 0 1,1 0-1,0 0 1,0 0-1,0 0 0,0 0 1,0-1-1,0 1 1,0 0-1,0 0 1,0 0-1,0 0 0,-1 0 1,1 0-1,0 0 1,0 0-1,0 0 1,0 0-1,0 0 1,0 0-1,0 0 0,0 0 1,0 0-1,0 1 1,-1-1-1,1 0 1,0 0-1,0 0 0,0 0 1,0 0-1,0 0 1,0 0-1,0 0 1,0 0-1,0 0 1,0 0-1,0 0 0,0 0 1,0 0-1,-1 1 1,1 7-89,4 15-44,1-1 90,0-1-1,2 0 0,0-1 1,1 1-1,1-1 0,18 28 1,-22-41 47,-1-1 0,2 1 0,-1-1 0,1 0 0,0-1 0,0 0 1,0 0-1,1 0 0,8 4 0,-9-6 4,0 0-1,0-1 1,0 0-1,0 0 1,1-1-1,-1 1 1,0-1 0,1-1-1,-1 1 1,1-1-1,0-1 1,11-1-1,-11 1 6,0-1 0,0 1 0,0-2 0,0 1 0,-1-1 0,1 0 0,-1 0 0,0-1 0,0 0 0,10-8 0,0-2 16,-2-1 0,18-23 0,-16 19-8,93-137 67,-92 130-74,-7 10-1,-2 0-1,0 0 1,0-1 0,-2 0 0,0-1-1,-1 1 1,0-1 0,-2 0 0,0 0 0,-1 0-1,-1-1 1,-1 1 0,0 0 0,-1-1 0,-2 1-1,1 0 1,-2 0 0,0 0 0,-2 1-1,-9-25 1,12 37-7,0 0-1,0 0 0,0 0 1,0 0-1,0 1 1,-1 0-1,0 0 0,0 0 1,0 0-1,-7-4 1,9 6-7,0 1 0,0 0 1,0 0-1,-1-1 1,1 2-1,0-1 1,-1 0-1,1 0 0,0 1 1,-1-1-1,1 1 1,-1 0-1,1 0 0,-1 0 1,1 0-1,-1 0 1,1 0-1,-1 1 1,1-1-1,0 1 0,-1 0 1,1 0-1,0 0 1,-1 0-1,-2 2 1,2 0-11,-1 0 1,1 0 0,0 1 0,0 0 0,0-1 0,0 1 0,1 0-1,-1 1 1,1-1 0,0 0 0,-2 6 0,-1 2-16,1-2 15,0 1 0,1-1 1,0 0-1,1 1 1,0 0-1,1-1 0,0 1 1,1 0-1,0 0 0,0-1 1,1 1-1,1 0 0,0-1 1,0 1-1,1-1 1,0 1-1,1-1 0,0 0 1,1-1-1,0 1 0,0-1 1,1 0-1,0 0 0,1 0 1,0-1-1,12 11 1,-12-14 11,0 0 1,0-1-1,0 1 0,1-2 1,0 1-1,10 3 1,51 11-4,-46-13 5,7 2 0,35 8 7,64 24 0,-109-32-5,-1 1 0,-1 1-1,0 0 1,0 2 0,-1 0 0,0 0 0,26 26 0,-34-27-1,-1-1 0,0 1 1,-1 1-1,0-1 0,-1 1 0,0 1 0,0-1 1,-2 1-1,1 0 0,-1 0 0,2 14 0,-2-5 5,-1-1 0,-1 1 1,-1 0-1,-1 0 0,-5 39 0,3-46 6,-1 0 0,0 0 1,-1 0-1,-7 16 1,10-26-15,-1 0 0,0-1-1,0 1 1,0 0 0,0 0 0,-1-1 0,1 0 0,-1 1 0,0-1 0,0 0-1,0 0 1,0 0 0,-1-1 0,1 1 0,-1-1 0,1 0 0,-9 3 0,10-4-111,1-1 1,-1 1 0,-1-1-1,1 0 1,0 0 0,0 0-1,0 0 1,0 0 0,0-1-1,0 1 1,0 0-1,0-1 1,1 0 0,-1 1-1,0-1 1,0 0 0,0 0-1,0 0 1,1 0 0,-1 0-1,1-1 1,-1 1 0,-2-3-1,0 0-374,0-1-1,1 0 1,-1 0-1,1 0 0,0 0 1,-3-9-1,-11-31-5704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1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80 123 7459,'-6'-9'392,"-11"-21"1269,-26-33 0,29 43-1234,15 22-434,0 0 0,0 0 0,0 0 0,-1 0 0,1 1 0,-1-1 0,1 0-1,-1 3 1,1 3-41,16 58-227,39 101 0,55 78 180,-29-67 105,142 320-634,-213-472-24,1 0 0,1-1 1,30 42-1,-42-66 523,0 1-1,0-1 0,0 0 1,0 1-1,0-1 1,1 0-1,-1 0 1,0 0-1,1 0 1,-1 0-1,1 0 0,-1 0 1,1 0-1,0-1 1,-1 1-1,1-1 1,0 1-1,-1-1 1,1 0-1,2 1 0,-3-1 15,0-1-1,1 1 0,-1-1 1,1 1-1,-1-1 0,0 1 1,1-1-1,-1 0 0,0 0 1,0 0-1,1 0 0,-1 0 1,0 0-1,0 0 0,0 0 1,0 0-1,0 0 0,-1 0 0,1-1 1,0 1-1,0 0 0,-1-1 1,1-1-1,14-33-1169,3-9 241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0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1130 656,'0'-1'62,"0"0"0,1 1 0,-1-1 0,0 0 0,1 1 0,-1-1 0,1 0-1,-1 1 1,0-1 0,1 0 0,0 1 0,-1-1 0,1 1 0,-1-1 0,1 1-1,0-1 1,0 1-22,-1 0-1,0 0 0,1 0 0,-1 0 0,0 0 1,1 0-1,-1 0 0,0 0 0,0 0 1,1 0-1,-1 0 0,0 0 0,0 1 0,1-1 1,-1 0-1,0 0 0,0 0 0,1 0 1,-1 1-1,0-1 0,0 0 0,1 0 0,-1 1 1,0-1-1,0 0 0,0 0 0,1 1 0,0 3 142,1-1 0,0 1-1,-1 0 1,0 0-1,1 5 1,12 88 1185,2 10-451,-10-82-800,0-1 0,2 0 0,11 26 0,-15-41-89,0-1-1,1 0 1,0 0-1,0-1 0,1 0 1,0 0-1,0 0 1,1 0-1,0-1 1,0 0-1,15 9 1,-18-13-10,-1 0 0,0 0 0,1-1 1,-1 0-1,1 1 0,-1-1 1,1-1-1,0 1 0,0 0 1,-1-1-1,1 0 0,0 0 1,-1 0-1,1 0 0,0-1 0,0 1 1,-1-1-1,1 0 0,-1 0 1,1 0-1,6-4 0,-4 1-3,1 0-1,-1 0 1,0-1-1,-1 1 1,1-1-1,-1-1 1,0 1-1,0-1 1,-1 0-1,5-7 1,-5 7-16,12-19-90,-1 0 1,18-43 0,-15 24-40,-3-1-1,-1 0 1,14-90 0,-27 124 126,0 5-11,0-1-1,0 1 1,0 0-1,3-9 1,-4 15 14,1 0 0,-1 0-1,0 0 1,0 0 0,1 0 0,-1 0-1,0 0 1,0 1 0,1-1 0,-1 0 0,0 0-1,0 0 1,1 0 0,-1 0 0,0 1-1,0-1 1,0 0 0,1 0 0,-1 0-1,0 1 1,0-1 0,0 0 0,0 0 0,1 1-1,-1-1 1,0 0 0,0 1 0,0-1-1,0 0 1,0 1 0,7 12-25,-2-1 24,67 152 234,-55-131-70,2 0-1,42 55 0,-58-84-144,12 15 84,1 0-1,1-1 1,26 22-1,-37-35-54,0-1-1,1 0 0,-1 0 0,1-1 0,0 1 0,12 3 0,-15-6-5,1 0 0,-1 0 1,1-1-1,0 1 0,-1-1 0,1 0 0,0 0 0,-1-1 0,1 1 1,0-1-1,7-2 0,-8 1-7,0 0 0,0 0 0,0 0 0,-1 0 1,1 0-1,-1-1 0,0 0 0,0 0 0,0 0 0,0 0 0,0 0 1,4-7-1,0-2 52,1-1 0,7-18-1,-4 3-17,-2 1-1,-1-1 0,0-1 0,-3 0 0,4-37 1,-6 15-11,-2-1-1,-6-59 1,-2 50 12,-3 1-1,-35-115 1,-59-108-7,10 28-43,29 73 569,59 170-486,3 8-22,1 8 72,1-2-151,1 0-1,0-1 1,0 1-1,1 0 1,-1 0-1,0 0 1,0 0-1,1 0 0,0 0 1,1 3-1,2 8-35,19 84-168,25 96 60,15-5 92,-33-120 56,2-2 1,57 85-1,-64-113 17,2-2 1,2 0-1,1-3 0,2 0 0,36 29 1,-56-52-2,1-1 0,18 10 1,-27-17-10,0 0-1,-1 0 1,1 0 0,0-1 0,0 0 0,0 0 0,0 0-1,0 0 1,0 0 0,0-1 0,0 0 0,0 0 0,7-1-1,-9 1 0,0-1 0,0 0-1,0 0 1,0 0-1,0 0 1,0 0-1,-1 0 1,1 0-1,0-1 1,-1 1 0,1-1-1,-1 1 1,1-1-1,-1 1 1,0-1-1,0 0 1,0 0-1,2-3 1,0-3 11,0 0 0,0 0 0,2-9 0,-5 16-17,4-19 19,-1 1 1,0-1-1,-2 0 0,-1-32 1,-14-77 47,3 36-42,11 68-84,0 25 53,0-1-1,1 1 1,-1-1-1,0 1 1,0-1 0,0 1-1,0 0 1,1-1-1,-1 1 1,0 0-1,0-1 1,1 1 0,-1 0-1,0-1 1,0 1-1,1 0 1,-1 0-1,0-1 1,1 1-1,-1 0 1,1 0 0,-1-1-1,0 1 1,1 0-1,-1 0 1,1 0-1,-1 0 1,0 0 0,1 0-1,-1 0 1,1 0-1,-1 0 1,1 0-1,-1 0 1,0 0-1,1 0 1,-1 0 0,1 0-1,-1 0 1,0 0-1,1 0 1,-1 1-1,1-1 1,0 0 0,3 3-21,1 0 1,0 0 0,-1 1 0,0-1 0,1 1 0,-1 0-1,-1 0 1,1 1 0,5 7 0,2 2-15,77 103-71,15 19 117,-88-120 10,0 0 0,1-1 1,0-1-1,1 0 0,31 18 0,-42-29 0,0 1-1,1-1 0,-1-1 0,1 0 0,0 0 0,0 0 1,13 1-1,-16-2-4,1-1 0,-1 0 1,0 0-1,1-1 0,-1 1 0,0-1 1,1 0-1,-1 0 0,0-1 1,0 1-1,0-1 0,0 0 1,6-4-1,0-1 14,0-1-1,-1-1 1,0 1 0,-1-1 0,0-1-1,9-12 1,36-69 65,-38 64-74,7-19 13,-1-1 0,25-90 0,-30 86-24,-13 38-12,1 1-1,1-1 1,0 1 0,1 0-1,0 0 1,1 1 0,8-11-1,-13 19-1,1 1 0,0 0 0,0 0 0,0 1 0,0-1 0,0 0 0,0 1 0,0 0 0,1 0 0,-1 0 0,0 0-1,1 0 1,-1 1 0,0-1 0,1 1 0,-1 0 0,1 0 0,-1 0 0,6 2 0,5 0-22,-1 0-1,0 2 1,22 7 0,6 6-40,53 18 129,-76-30-251,1 0 1,-1-1 0,26 2-1,-31-6-221,0 1 0,0-1 0,14-2 0,-23 1 184,0 0 0,0 1 0,0-1 0,0-1 0,0 1 0,-1-1 0,1 1 0,0-1 0,-1 0 0,1 0 0,-1-1 0,0 1 0,4-5 0,-3 3-790,0-1 1,-1 0-1,1 0 1,2-6-1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0 874 8420,'2'7'1548,"0"-1"0,0 1 0,0-1-1,6 11 1,-5-12-1537,0 0 0,0-1 0,1 1 0,-1-1 0,1 0 0,0 0 0,0 0 0,1-1 0,-1 1 0,1-1 0,0 0 0,0 0 0,0-1 0,0 1 0,0-1 0,9 2 0,-9-2-17,1-1 1,-1 0-1,1 0 0,-1-1 0,1 1 0,0-1 1,-1-1-1,1 1 0,-1-1 0,1 0 1,-1 0-1,8-3 0,-5 1 9,-1-1 1,0 1-1,0-1 0,0-1 1,0 1-1,-1-1 0,0 0 0,8-8 1,-3 0 30,0 0 1,-1-1-1,-1 0 1,0 0-1,-1-1 1,-1 0-1,7-19 1,0-7 252,14-68 1,-19 65 92,-2 0-1,2-80 1,-36-253 723,24 351-1101,2 22-6,1 0-4,0 1-1,0 0 0,-1 0 1,0 0-1,1 0 1,-1 0-1,-2-4 1,3 7 6,0 0 1,0 0-1,-1 0 1,1 0-1,0 0 1,0-1-1,0 1 1,0 0-1,0 0 1,-1 0-1,1 0 1,0 0-1,0 0 1,0 0 0,0 0-1,-1 0 1,1 0-1,0 0 1,0 0-1,0 0 1,0 0-1,-1 0 1,1 0-1,0 0 1,0 0-1,0 0 1,0 1 0,-1-1-1,1 0 1,0 0-1,0 0 1,0 0-1,0 0 1,0 0-1,-1 0 1,1 0-1,0 1 1,0-1-1,0 0 1,0 0 0,0 0-1,0 1 1,-6 5-33,1 5 10,1-1-1,0 0 0,0 1 1,1 0-1,0-1 0,-2 19 1,2-15 4,-6 47-63,-3 93 0,12 65-4,1-118 66,43 724-198,-2-484-333,-24-247-137,46 143 1,-54-207 85,-19-39-747,-2-9-148,0 0 0,-14-36 0,9 18 216,-18-38-2170,-2-14-1980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0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12182,'10'3'2465,"2"-3"-1569,13-12 1537,29 6-2849,21 2-416,18 0-577,12-2-800,2-2-336,-10-2-176,-7-6-1345,-3 0 288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270 137 11717,'-9'-3'1008,"1"-1"0,-1 1 0,1-1 0,-10-7 0,3 2 483,14 8-1488,1 1 1,-1-1-1,1 1 0,-1 0 0,1-1 0,-1 1 0,0 0 0,1 0 0,-1-1 1,0 1-1,1 0 0,-1 0 0,0 0 0,1 0 0,-1 0 0,0 0 0,1 0 1,-1 0-1,0 0 0,1 0 0,-1 0 0,0 1 0,1-1 0,-1 0 0,0 0 0,1 1 1,-1-1-1,1 0 0,-1 1 0,1-1 0,-1 0 0,1 1 0,-1-1 0,1 1 1,-1-1-1,1 1 0,-1-1 0,1 1 0,0 0 0,-1 0 0,-1 3-147,1 0-1,-1 0 1,1 0-1,0 0 1,-1 5 0,1 0 15,-4 7-181,0 0 0,-1 0 0,0-1 0,-10 16 0,-38 55-610,-2 2 578,53-80 335,-1 0-1,1 0 1,0 0 0,1 1-1,0-1 1,1 1-1,0-1 1,0 1-1,0 0 1,1-1-1,1 1 1,-1 0-1,1-1 1,1 1 0,3 11-1,-1-5 0,1 0 1,1-1-1,0 0 0,1 0 0,1 0 0,0-1 1,15 20-1,-11-19-123,1 0-1,0-1 1,1 0 0,0-1 0,1-1-1,0 0 1,1-1 0,29 15 0,-32-20-141,0 0 0,0-1 0,0 0 0,0-1 0,1 0 0,-1-2 0,1 1 0,-1-1 0,1-1 0,0-1 0,-1 0 0,23-4 0,-26 2 72,-1 1-1,0-2 1,0 1-1,0-1 1,0-1 0,-1 1-1,15-12 1,-10 6 66,-1 0 0,-1-1 0,0-1 1,12-15-1,0-6 323,-2-1 0,33-69 0,-16 13 616,-33 76-601,-1 0-1,-1 1 1,0-2-1,1-22 0,-3 18 6,-1-1-1,-1 1 0,-1 0 1,-8-33-1,6 38-170,0 1 1,-1 0-1,-1 0 0,0 0 0,-1 1 0,0 0 1,-10-12-1,9 13-28,-42-52 43,44 57-49,0 0 0,0 0 0,-1 1 1,1-1-1,-1 1 0,0 1 0,-9-5 0,15 9-8,1 0-1,0-1 1,-1 1 0,1 0 0,-1 0 0,1 0 0,0 0 0,-1-1-1,1 1 1,-1 0 0,1 0 0,-1 0 0,1 0 0,0 0-1,-1 0 1,1 0 0,-1 0 0,1 0 0,-1 0 0,1 1 0,0-1-1,-1 0 1,1 0 0,-1 0 0,1 0 0,0 1 0,-1-1-1,1 0 1,-1 0 0,1 1 0,0-1 0,0 0 0,-1 1 0,0 1-6,1-1 0,-1 0 1,1 1-1,-1-1 1,1 0-1,0 1 1,-1-1-1,1 1 1,0-1-1,0 3 1,1 5-35,0-1-1,4 17 1,1-7 31,1-1-1,0 0 1,2 0 0,-1-1-1,2 0 1,0 0 0,1-1-1,1 0 1,0-1 0,1-1-1,0 0 1,20 15 0,-25-23 21,-1 0 1,1 0 0,0 0 0,0-1 0,1 0 0,-1-1 0,1 0 0,0 0 0,11 2 0,-15-4 23,0-1-1,-1 0 1,1 0 0,0 0 0,0 0 0,-1-1 0,1 1-1,0-1 1,0 0 0,-1-1 0,1 1 0,-1-1-1,0 0 1,1 0 0,-1 0 0,0-1 0,0 1 0,0-1-1,6-6 1,-1-1 112,1-1-1,-2 0 0,0-1 1,0 1-1,-1-1 1,0-1-1,-1 0 0,0 0 1,-1 0-1,-1 0 1,0-1-1,-1 0 0,0 1 1,-1-1-1,0-28 1,-2 24 320,-4-33 0,9 102-939,16 45 354,4-1 1,40 100-1,91 179 286,-77-192-56,43 88-1204,-89-198-232,-26-57 139,0 0-1,-2 0 1,0 0 0,0 0 0,3 28 0,-7-27-3326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1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1 598 8340,'2'-6'2929,"0"-7"-1328,8 3 848,17-1-1537,16-5-479,21 2-145,11-7-96,15-5-80,8-8-144,6-10-224,-2-11-208,0-7-529,1-5-1472,-16-6 704,-7 3-1456,-16-5-4851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1363 640,'-15'-44'1436,"14"40"-1273,0 0 0,1 0 0,-1-1 0,1 1 0,0 0 0,0 0 0,0-1 0,1-6 0,-1 10-155,1 1 1,-1-1-1,0 1 0,0-1 0,1 1 1,-1 0-1,0-1 0,1 1 1,-1-1-1,1 1 0,-1 0 0,0-1 1,1 1-1,-1 0 0,1 0 1,-1-1-1,1 1 0,-1 0 0,1 0 1,-1 0-1,1-1 0,-1 1 1,1 0-1,-1 0 0,1 0 0,-1 0 1,1 0-1,-1 0 0,1 0 1,-1 0-1,1 0 0,-1 1 1,1-1-1,-1 0 0,1 0 0,-1 0 1,2 1-1,0 0 1,0 0-1,1-1 1,-1 1 0,0 1-1,0-1 1,0 0-1,3 2 1,2 6 31,0 0-1,-1 1 1,0-1-1,0 1 0,-1 0 1,0 1-1,3 12 1,1-1 23,0-2-13,1 0 0,0-1 0,2 0 0,0 0 0,1-1 0,20 22 0,-27-34-37,1 1 0,0-1 0,0-1 0,0 1 0,1-1 0,-1 0 0,1-1-1,1 0 1,-1 0 0,0-1 0,1 0 0,0 0 0,0-1 0,-1 0-1,1 0 1,1-1 0,-1-1 0,10 1 0,-13-2 3,0 0-1,0 0 1,0 0 0,0 0 0,0-1 0,0 0-1,0-1 1,-1 1 0,1-1 0,-1 0-1,0 0 1,6-5 0,-4 3 4,-1-2-1,0 1 1,0 0 0,0-1 0,-1-1-1,0 1 1,7-13 0,-4 2 10,-1 1 0,0-1 1,-1 0-1,-2 0 0,0-1 1,0 1-1,0-25 1,2-24 61,-3 36 53,0 0 0,-3 0 0,-3-45 0,-5 12 196,15 74-329,2 10-13,2 13 7,2 5 61,25 55-1,-22-63-34,1-1 0,27 35 1,-32-50-19,-1 0 0,2-1 1,0-1-1,0 0 0,1 0 1,16 9-1,-24-17 1,1 0 0,0 0 0,0-1 0,0 0 0,1 0 1,-1-1-1,1 0 0,-1 0 0,1-1 0,0 0 0,0 0 0,-1-1 0,1 0 0,0 0 0,0-1 0,0 0 0,-1 0 0,1-1 0,0 0 0,-1 0 0,0-1 0,1 0 1,-1 0-1,0-1 0,-1 0 0,1 0 0,-1 0 0,1-1 0,-1 0 0,7-9 0,-2 2 17,-2-1 1,0 0-1,0-1 0,-1 0 0,-1-1 1,0 1-1,-1-1 0,-1-1 0,0 1 1,-1-1-1,3-30 0,-5 21 18,-1-1 0,-1 1 0,-1 0 0,-2 0 0,0-1-1,-14-46 1,11 47 8,0 2 108,-1 1 1,-17-38 0,24 60-149,0-1 1,-1 1 0,1-1-1,0 1 1,-1-1-1,1 1 1,0-1-1,-1 1 1,1-1-1,-1 1 1,1-1-1,-1 1 1,1 0-1,-1-1 1,1 1 0,-1 0-1,0-1 1,1 1-1,-2 0 1,2 0-11,-1 0 1,1 0-1,0 0 1,-1 0-1,1 0 1,0 0-1,-1 1 0,1-1 1,0 0-1,-1 0 1,1 0-1,0 1 1,0-1-1,-1 0 1,1 0-1,0 1 1,0-1-1,-1 0 1,1 1-1,0-1 1,0 0-1,0 0 1,0 1-1,0-1 1,0 1-1,-1-1 0,1 0 1,0 1-1,0-1 1,0 0-1,0 1 1,0-1-1,0 0 1,0 1-1,0-1 1,0 0-1,1 1 1,-1-1-1,0 1 1,2 18 1,0 0 0,1 0 0,2 0 0,6 20 0,34 70-68,-39-96 57,1 1 1,1-1 0,17 23 0,-21-31 4,0-1 0,0 0 0,0 1 1,1-2-1,-1 1 0,1 0 0,0-1 0,0 0 0,0 0 0,1-1 1,-1 1-1,12 2 0,-11-3 8,1-1 1,0 0-1,0 0 0,0-1 0,0 0 1,0 0-1,0-1 0,0 1 1,0-1-1,0-1 0,0 0 0,-1 0 1,1 0-1,-1 0 0,1-1 1,8-5-1,-6 2 12,-1-1 0,0 0 0,0 0 1,0 0-1,-1-1 0,0 0 0,-1-1 0,0 1 0,0-1 1,6-13-1,-6 11-3,-1-1 0,0 0 0,-1-1 0,-1 1 0,0 0 0,0-1 0,-1 0 0,-1 0 0,0 0-1,-1 1 1,0-1 0,-1 0 0,-5-25 0,4 30-13,-1 1-1,1 0 0,-1 0 1,-1 0-1,1 0 1,-1 1-1,0 0 0,-1-1 1,0 1-1,0 1 0,0-1 1,0 1-1,-1 0 0,0 0 1,0 0-1,0 1 1,-1 0-1,0 0 0,1 1 1,-10-3-1,13 5-9,1 0 0,-1 0-1,0 0 1,0 1 0,0-1 0,0 1-1,1 0 1,-1 0 0,0 0-1,0 0 1,0 1 0,0-1 0,1 1-1,-1 0 1,-4 1 0,6-1-3,-1 0-1,0 0 1,1 0-1,-1 0 1,1 0 0,-1 0-1,1 1 1,0-1-1,-1 1 1,1-1 0,0 1-1,0-1 1,0 1-1,0 0 1,0 0 0,0-1-1,1 1 1,-1 0 0,1 0-1,-1 0 1,1 0-1,-1 3 1,0 16-21,1-1 1,0 1-1,2-1 1,0 1-1,1-1 1,2 0-1,0 0 0,9 22 1,-8-24 3,2 0 1,0-1-1,1 0 1,1 0-1,1-1 0,0 0 1,1-1-1,26 25 1,-31-34 25,1 0 1,0 0-1,0-1 0,0 0 1,1-1-1,0 0 1,0 0-1,0-1 0,0 0 1,1 0-1,-1-1 1,11 1-1,-11-2 2,0-1 0,0 0 0,-1 0-1,1 0 1,0-1 0,0-1 0,-1 1 0,1-2-1,0 1 1,-1-1 0,0 0 0,0-1 0,11-6 0,-7 1 7,1 0 1,-2-1-1,1-1 1,-1 0 0,-1 0-1,0-1 1,-1-1-1,0 1 1,-1-1 0,12-25-1,-9 13 7,-1 0 0,-1-1 0,-2 0 0,0 0 0,3-38 0,-4 0 40,-4 0 1,-7-96-1,1 128-23,-1 0-1,-2 0 1,-1 1-1,-1 0 1,-17-37-1,-79-142 167,100 201-183,-40-68 218,36 64-126,0 1-1,-1 0 1,-19-20-1,27 31-91,0-1 0,0 0 0,0 1 0,0-1 0,-1 1 0,1 0 0,-1-1 0,1 1 0,-1 0 0,1 1 0,-1-1 1,-3 0-1,5 1-17,-1 0 1,1 0-1,0 0 1,0 0-1,-1 0 1,1 0-1,0 1 1,0-1-1,-1 1 1,1-1-1,0 1 1,0-1-1,0 1 1,0-1-1,0 1 1,0 0-1,0 0 1,0 0-1,0 0 1,0-1-1,0 1 1,1 0-1,-1 0 1,0 1-1,1-1 1,-1 0-1,0 0 1,1 0-1,-1 3 1,-3 10-35,0 1 1,2-1-1,-1 1 0,2 0 1,0 0-1,2 22 1,-1-15 4,1 46-17,2 0 0,25 131 1,17-22 47,-32-136-3,1-2-1,25 51 1,-35-84-1,-1 0-1,1 1 0,0-2 1,1 1-1,-1 0 1,1-1-1,11 9 1,-14-12 0,0 0 0,0-1 0,0 0 0,0 1 0,1-1 0,-1 0 0,1 0 0,-1-1 0,0 1 1,1 0-1,0-1 0,-1 0 0,1 1 0,-1-1 0,1 0 0,-1 0 0,1 0 0,0-1 1,-1 1-1,1-1 0,-1 1 0,1-1 0,-1 0 0,0 0 0,4-2 0,-2 1 2,0-1 0,1 0 0,-2 0-1,1 0 1,0-1 0,-1 1 0,5-6-1,21-33 8,-14 19-10,18-25 0,-3 3-8,43-48 0,-64 84-3,0 0 0,1 1 0,0-1 0,0 2 0,1 0 0,-1 0 0,2 1 0,-1 0 0,1 0 0,17-4 0,-22 8 0,0 0-1,1 0 1,-1 1 0,0 0-1,0 1 1,1 0-1,-1 0 1,0 0-1,1 1 1,-1 0 0,0 0-1,0 1 1,0 0-1,0 0 1,0 1-1,0 0 1,-1 0 0,1 1-1,9 6 1,-8-3 15,1 0 0,-1 1 0,0 0 0,-1 0 0,0 1 0,0 0 0,-1 0 0,0 1 0,-1 0 0,0 0 0,-1 0 0,0 0 0,0 1 0,-1 0 1,0-1-1,-1 1 0,0 0 0,-1 0 0,0 1 0,-1-1 0,0 0 0,-1 0 0,0 0 0,-1 0 0,0 0 0,-7 19 0,5-21 11,0 0-1,-1 0 1,0-1 0,0 0-1,-1 0 1,0 0-1,0-1 1,-1 0 0,0 0-1,0-1 1,-1 0-1,0 0 1,-8 5 0,-1-1-22,-1-1 1,1-1-1,-2 0 1,1-1-1,-28 6 1,23-9-621,-1 0 0,1-2 0,-1 0 0,0-2 0,1 0 0,-1-2 0,-30-5 0,26 0-1977,5-6-1195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1185 944,'-2'-14'135,"0"0"0,1-1 0,1 1 0,1 0 0,3-24 0,20-70 644,-12 59 4,-12 47-757,25-89 2041,-21 78-1565,1 1 0,0 0 0,1 0-1,15-22 1,-20 32-472,0 1-1,1-1 1,-1 1-1,1 0 1,-1-1-1,1 1 1,0 0 0,0 0-1,-1 0 1,1 1-1,0-1 1,0 0-1,0 0 1,0 1-1,0 0 1,0-1-1,0 1 1,0 0-1,0 0 1,0 0 0,0 0-1,0 0 1,0 0-1,0 1 1,0-1-1,0 1 1,0-1-1,-1 1 1,5 1-1,2 2-29,-1 0-1,1 0 1,-1 0-1,1 1 1,8 8-1,-1 1 3,0 1 0,-1 0 0,0 1 1,-2 1-1,19 31 0,42 98 63,-23-40-15,-41-88-37,-6-11-1,0-1 0,0 1 0,1-1 0,0 0 0,0 0 0,1 0 0,-1-1 0,9 8-1,-13-13-4,1 1-1,-1-1 0,1 1 0,-1-1 0,1 0 0,-1 1 0,1-1 0,-1 0 0,1 0 0,-1 1 0,1-1 0,0 0 0,-1 0 0,1 0 1,-1 0-1,1 0 0,-1 0 0,1 0 0,1 0 0,-2 0-1,0 0 0,1-1 0,-1 1 0,0 0 0,1 0 0,-1-1 0,0 1 0,1 0 0,-1-1 0,0 1 0,0 0 0,1-1 0,-1 1 0,0 0 0,0-1 0,0 1 0,1-1 0,-1 1 0,0 0 0,0-2 0,0-26 125,0 25-124,-29-253 314,15 187-280,8 44-30,1-1-1,1 1 0,-1-49 1,5 73-15,0 0 1,0 0-1,0 1 0,0-1 1,0 0-1,0 0 0,1 1 1,-1-1-1,0 0 0,0 0 1,0 1-1,1-1 1,-1 0-1,0 0 0,1 1 1,-1-1-1,1 1 0,-1-1 1,0 0-1,1 1 0,0-1 1,0 0-1,1 0-5,-1 1 0,0 0-1,0 0 1,1 0 0,-1 0-1,0 0 1,1 0 0,-1 0 0,0 0-1,1 1 1,-1-1 0,0 0-1,2 2 1,4 1-12,-1 0-1,0 1 1,0-1-1,0 1 0,0 1 1,-1-1-1,1 1 1,4 6-1,4 3 5,15 12 26,55 39 0,-75-58 1,1-1-1,0-1 1,1 1 0,-1-2-1,1 1 1,0-2 0,0 1 0,0-1-1,1-1 1,16 1 0,-18-2 13,0-1 1,0-1 0,14-2-1,-19 2-12,0 0 0,-1 0 0,1-1 0,-1 0 0,1 0 0,-1 0-1,0 0 1,0-1 0,5-3 0,1-3 20,-1 0-1,0 0 1,0-1 0,-1 0-1,10-16 1,28-60 139,-41 76-136,-1-1 1,0 0-1,0 0 0,-2 0 0,1 0 1,-1-1-1,-1 1 0,0-1 1,-1-16-1,0 20 7,-1 0 0,0 0 0,-1 0-1,0 0 1,0 0 0,-1 1 0,0-1 0,0 1 0,0 0 0,-1 0 0,0 0-1,-1 0 1,0 1 0,-5-7 0,3 6 7,1 1 1,-1 0-1,0 0 0,0 1 0,-1 0 1,0 0-1,0 0 0,0 1 1,-13-4-1,17 7-39,0-1 0,0 1 0,-1 1 1,1-1-1,0 1 0,-1-1 0,1 1 1,0 0-1,0 1 0,-1-1 0,1 1 0,0 0 1,0 0-1,0 0 0,-1 1 0,1-1 1,1 1-1,-1 0 0,0 0 0,0 0 0,-6 6 1,2 0-22,0 0 0,0 0 0,0 1 0,1 1 1,0-1-1,1 1 0,0 0 0,1 1 0,0-1 1,0 1-1,1 0 0,1 0 0,-4 22 0,4-17-3,1-1-1,1 1 0,1-1 1,0 1-1,1-1 0,1 1 1,0-1-1,1 0 0,1 0 1,5 16-1,-7-25 16,1 0 0,-1-1 0,1 1 0,0-1 0,0 0 0,0 0 0,1 0 0,0 0 0,0 0 0,0-1 0,0 0 0,1 0 0,0 0 1,-1 0-1,2-1 0,-1 0 0,0 0 0,1 0 0,-1 0 0,1-1 0,0 0 0,-1-1 0,1 1 0,0-1 0,0 0 0,0 0 0,0-1 0,1 0 0,-1 0 0,11-2 0,-12 1 9,0 0 0,0-1 0,0 0 0,0 0-1,0 0 1,0-1 0,-1 1 0,1-1-1,4-4 1,7-7 32,14-15-1,-24 24-27,14-18 20,-1-1 1,-1 0 0,19-35 0,-17 27-4,-4 11-13,5-13 18,-15 22-20,-1 2-1,0 1-1,8-12 0,3-6 16,-15 24-28,1-1-1,0 1 1,-1 0 0,1 0 0,0 0 0,1 0 0,-1 0 0,1 0 0,-1 1 0,1-1 0,4-2 0,-6 4-5,0 0 0,1 1 0,-1-1 0,0 1 0,1 0 0,-1-1 0,1 1 1,-1 0-1,0 0 0,1 0 0,-1 0 0,1 0 0,-1 0 0,1 0 0,-1 1 1,0-1-1,1 0 0,-1 1 0,0-1 0,1 1 0,-1-1 0,0 1 0,1 0 0,-1 0 1,0-1-1,0 1 0,0 0 0,0 0 0,2 2 0,2 3-9,-1-1 0,1 1 0,-1 0 0,4 9 0,-7-13 12,30 59 9,32 89-1,-57-132 4,-1-6 9,-1 0 0,11 18 0,-15-30-15,0 1 0,0-1 0,1 0 0,-1 0 1,0 1-1,0-1 0,0 0 0,1 0 0,-1 0 0,0 1 0,0-1 1,1 0-1,-1 0 0,0 0 0,1 0 0,-1 0 0,0 1 0,0-1 0,1 0 1,-1 0-1,0 0 0,1 0 0,-1 0 0,0 0 0,1 0 0,-1 0 1,0 0-1,0 0 0,1 0 0,-1 0 0,0-1 0,1 1 0,-1 0 1,0 0-1,0 0 0,1 0 0,-1 0 0,0 0 0,0-1 0,1 1 0,-1 0 1,0 0-1,0 0 0,1-1 0,8-11 109,-4 0-66,0 0 0,-1-1 0,0 0 0,-1 0 0,-1 0 0,2-16 0,0-2-8,7-39 9,23-112 0,-32 175-54,0 0 0,0 1-1,1-1 1,-1 1 0,6-9 0,-7 14 0,0-1 0,0 1 1,0 0-1,0 0 0,0 0 0,0 0 1,0 0-1,0 0 0,0 0 1,0 0-1,0 1 0,1-1 0,-1 0 1,0 1-1,1-1 0,-1 1 0,0-1 1,1 1-1,-1 0 0,0-1 1,1 1-1,-1 0 0,1 0 0,-1 0 1,1 0-1,-1 0 0,0 0 1,1 1-1,-1-1 0,1 0 0,-1 1 1,0-1-1,1 1 0,1 1 0,4 1-16,-1 1 0,1 1 0,-1-1 0,0 1 0,0 0 0,5 7 0,32 39-22,-27-30 37,26 33 4,-22-26 14,2-2 0,40 40-1,-57-62-1,-1-1-1,0 0 0,1 0 0,0 0 0,-1-1 0,1 1 0,0-1 0,10 2 0,-12-3-1,-1-1-1,1 1 1,-1-1-1,1 0 1,-1 1 0,1-1-1,0-1 1,-1 1-1,1 0 1,-1-1-1,1 1 1,-1-1 0,1 0-1,-1 0 1,1 0-1,-1 0 1,0 0-1,0 0 1,1-1 0,3-2-1,1-4 16,0 0 1,0-1-1,0 1 0,-1-1 0,0-1 0,7-15 1,23-68 45,-19 45-38,-8 24 1,-2 0 1,0-1 0,-1 1 0,-2-1-1,-1 0 1,0 0 0,-2-1 0,-1 1 0,-1 0-1,-5-28 1,5 46-22,-1-1 1,1 0-1,-1 1 0,-1-1 0,0 1 0,0 0 1,0 0-1,-7-9 0,9 13-12,-1 1 0,0-1-1,0 1 1,0 0 0,0 0-1,-1 0 1,1 0 0,-1 0 0,1 0-1,-1 0 1,1 1 0,-1 0 0,0-1-1,0 1 1,0 0 0,0 0-1,0 1 1,0-1 0,0 1 0,0-1-1,0 1 1,0 0 0,-4 0-1,-3 2-13,0 0 0,1 1 0,-1-1 0,1 2 0,-13 5 0,-17 7-34,29-13 32,0 1 1,1 0-1,-1 1 1,1 0-1,-17 12 0,22-14 9,0 1 0,0-1-1,1 0 1,0 1-1,-1 0 1,1 0-1,0 0 1,1 0 0,-1 0-1,1 1 1,0-1-1,0 1 1,0-1-1,0 1 1,0 5 0,0 4-15,1 0 0,1 0 0,0 0 0,1 0 0,0 0 0,1 0 0,1 0 0,0-1 1,1 1-1,1-1 0,0 0 0,0 0 0,1 0 0,12 18 0,-11-20 22,1 0-1,0-1 1,0 0-1,1 0 1,1-1-1,-1 0 1,1 0 0,1-1-1,0-1 1,0 0-1,0 0 1,1-1-1,0 0 1,0-1 0,21 6-1,-9-7 22,0-1 0,0 0-1,41-2 1,-24-3-595,54-11-1,-54 5-891,-1-2 0,0-2 0,38-18 0,-22 3-3478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8644,'-1'0'180,"0"0"1,0 0-1,0 0 0,0 0 1,0 1-1,0-1 0,0 0 1,0 1-1,-1-1 0,1 1 1,0-1-1,0 1 0,1-1 1,-1 1-1,0 0 0,0-1 0,0 1 1,0 0-1,0 0 0,1-1 1,-2 3-1,5 2 74,48 58-307,-3 2 1,-3 2-1,-3 2 1,-2 2-1,38 100 1,29 97 52,-25-96-93,-45-102-22,-37-69 83,0-1 1,1 1-1,-1-1 1,0 1-1,1-1 1,-1 1-1,1-1 1,-1 1 0,1-1-1,-1 1 1,1-1-1,-1 0 1,1 1-1,-1-1 1,1 0-1,-1 1 1,1-1-1,0 0 1,-1 0-1,1 0 1,0 0 0,0 1-1,0-1 3,-1 0 1,0-1-1,1 1 0,-1 0 1,0 0-1,1 0 1,-1 0-1,0 0 0,1-1 1,-1 1-1,0 0 0,1 0 1,-1 0-1,0-1 0,0 1 1,1 0-1,-1 0 0,0-1 1,0 1-1,0 0 0,1-1 1,-1 1-1,0 0 0,0-1 1,0 1-1,0 0 0,0-1 1,0 1-1,0 0 1,1-1-1,-1 1 0,0 0 1,0-1-1,0 1 0,0 0 1,-1-1-1,1 1 0,0 0 1,0-1-1,0 1 0,0 0 1,0-1-1,-7-45-1056,5 28 880,-1-1-1,-7-23 0,-32-71 424,-2-4 424,38 95-317,0 0 0,2 0 1,-4-33-1,8 55-318,0 0 0,0 0 1,1 0-1,-1 0 0,0 0 1,0 1-1,0-1 0,0 0 0,0 0 1,0 0-1,0 0 0,0 0 0,1 0 1,-1 0-1,0 0 0,0 0 0,0 0 1,0 0-1,0 0 0,0 0 0,0 0 1,1 0-1,-1 0 0,0 0 0,0 0 1,0 0-1,0 0 0,0 0 0,0 0 1,0 0-1,1 0 0,-1 0 0,0-1 1,0 1-1,0 0 0,0 0 0,0 0 1,0 0-1,0 0 0,0 0 1,0 0-1,0 0 0,0 0 0,1 0 1,-1-1-1,0 1 0,0 0 0,0 0 1,0 0-1,0 0 0,7 12 4,5 10-65,-4-6 32,1-1-1,18 26 0,-24-38 26,0 1 0,0-1 1,1 1-1,-1-1 0,1 0 1,0-1-1,-1 1 0,1 0 1,1-1-1,-1 0 0,0 0 1,0 0-1,1-1 0,-1 0 1,8 2-1,-1-1 21,1-1 0,0-1-1,-1 0 1,1 0 0,-1-1 0,14-3 0,-19 2-13,-1 1 0,1-1 0,-1 0 0,1-1 0,-1 1 0,0-1 1,0 0-1,0 0 0,0-1 0,-1 1 0,1-1 0,-1 0 0,0 0 0,4-6 1,1-2 16,-1-1 1,0 0 0,-1 0 0,-1-1 0,0 0-1,-1 0 1,0-1 0,-2 1 0,4-17 0,-8 9 53,1 22-80,0-1 1,0 1-1,0-1 0,0 1 0,0-1 1,0 1-1,-1-1 0,1 1 0,0-1 1,0 1-1,-1 0 0,1-1 0,0 1 0,0-1 1,-1 1-1,1 0 0,-1-1 0,1 1 1,0 0-1,-1 0 0,1-1 0,-1 1 0,1 0 1,0 0-1,-1 0 0,1-1 0,-1 1 1,1 0-1,-1 0 0,1 0 0,-1 0 1,1 0-1,-1 0 0,1 0 0,-1 0 0,1 0 1,-1 0-1,1 0 0,-1 0 0,1 1 1,-1-1-1,-7 2-2,1 1 1,0 0 0,0 1-1,0 0 1,0 0-1,1 0 1,-1 1 0,1 0-1,0 0 1,0 0-1,1 1 1,0 0 0,-7 10-1,6-7-4,0 1 0,0 0 1,1 0-1,0 1 0,1-1 0,1 1 0,-1 0 0,-2 20 0,2 0-4,1 0 0,1 1 1,2-1-1,1 1 0,7 40 0,-5-57 11,0-1 0,1 1 1,1-1-1,0 0 0,1 0 0,0 0 0,1-1 0,1 0 1,0 0-1,0-1 0,2 0 0,-1 0 0,14 11 0,-18-18 6,1 0-1,0-1 1,0 0-1,0 0 1,1 0-1,0-1 1,-1 0-1,1 0 1,0-1-1,0 0 0,1 0 1,-1-1-1,0 0 1,1 0-1,-1 0 1,0-1-1,1 0 1,-1-1-1,1 1 0,-1-2 1,12-2-1,-9 1 5,0-1 0,0 0 0,0 0 1,0-1-1,-1 0 0,0-1 0,0 0 0,0-1 0,-1 0 0,0 0 0,0-1 0,-1 1 0,0-2 0,7-9 0,-4 2-166,-1-1 0,0 0 0,-2 0 0,0-1 0,-1 0 0,0 0 0,-2 0 0,0-1 0,-1 1 0,-1-1 0,0 0 0,-2 0 1,0 0-1,-5-31 0,2 35-490,-1 1 1,-1 0-1,0 0 1,0 0 0,-1 1-1,-1 0 1,-1 0 0,-13-18-1,-18-20-3588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6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1 341 4082,'8'7'3185,"5"-7"-1856,7-7 384,-4-6-209,27-4-1376,8-6-128,16-1-32,4-9 16,6-2-16,6-1-96,1 0-384,-3-2-1201,-8 4 769,2 7-1217,-11 2-4242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7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70 5763,'-76'-70'4036,"98"125"-4495,29 39 729,85 119 0,-92-153-834,2-3 0,101 94 0,-141-144-11,1-2-1,15 11 1,-19-15 72,0 1 0,0-1-1,0 0 1,0 1 0,1-1-1,-1-1 1,4 2 0,2-2-1933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9 499 5282,'-8'-34'4437,"20"41"-3274,15 20-1199,0 2 0,40 58-1,-47-60 56,64 101 15,-68-101-20,0-2 1,-2 1 0,-1 1 0,-1 0 0,-1 1 0,-1 0 0,-1 1 0,7 47 0,-18-73-77,-2-6 19,-5-6-20,-4-24-15,1 0 1,-14-60 0,19 68 93,-7-29 68,-48-207 652,51 203-449,3 0 1,-1-93 0,10 116-126,1 0 0,6-35 1,-6 58-104,0 1 1,2-1 0,-1 1-1,1 0 1,1 0 0,0 1-1,0-1 1,1 1-1,14-19 1,-18 28-52,-1-1-1,1 0 1,0 1-1,0-1 1,0 1 0,0 0-1,0-1 1,0 1-1,0 0 1,1 0-1,-1 1 1,0-1 0,5 0-1,-2 0-10,0 0 1,0 1-1,0 0 0,0 0 0,1 1 0,4 0 1,-1 1-13,0 0 0,0 1 0,0 0-1,0 0 1,-1 1 0,12 6 0,-16-6 15,1-1-1,-1 1 0,0 0 1,0 0-1,0 0 0,-1 0 1,0 1-1,0 0 0,0-1 1,0 1-1,-1 0 0,1 1 1,-1-1-1,-1 0 0,1 0 1,-1 1-1,0-1 0,0 1 1,0 8-1,0-1 1,-1-1 1,-1 1-1,0 0 0,-1 0 1,0 0-1,-1 0 0,-5 14 1,-7 11-136,0-1 0,-3-1 0,-1 0 0,-24 33 0,33-55-187,-1 0 0,-1 0 0,-16 14 1,22-23-95,0 0 0,-1 1 0,1-2 1,-1 1-1,-1-1 0,1 0 0,0-1 1,-16 6-1,21-9 107,0 1 0,0-1 0,0 0 0,-1 0 0,1 0 1,0 0-1,0 0 0,-4-1 0,-16-7-4520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2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1157 1569,'2'-14'968,"-1"11"-696,-1-1 1,1 0 0,-1 1 0,0-1 0,0 1 0,0-1 0,-1-6-1,0 9-251,1 1-1,0-1 0,-1 0 0,1 1 0,0-1 0,-1 0 1,1 1-1,-1-1 0,1 1 0,-1-1 0,1 1 0,-1-1 0,0 1 1,1-1-1,-1 1 0,0-1 0,1 1 0,-1 0 0,0-1 0,1 1 1,-1 0-1,-1 0 0,-1-1-6,0 1 1,1-1-1,-1 1 0,0 0 1,0 0-1,-3 1 1,-6 0-3,1 2 0,-12 3 0,22-6 9,-16 6 134,1 1 0,0 1-1,0 0 1,1 1 0,0 0 0,0 2-1,1-1 1,1 2 0,-17 17-1,26-25-146,1 1 0,0-1-1,0 0 1,1 1 0,-1-1-1,1 1 1,0 0 0,0 0-1,1 0 1,0 0 0,-2 6-1,2 2-12,-1-1 0,2 1 0,0 19 1,2-16-1,1 0 0,1-1 1,0 1-1,1-1 1,0 0-1,1 0 1,1-1-1,0 1 1,18 23-1,-24-36 17,0 0 0,0-1-1,0 0 1,1 1 0,-1-1 0,0 0 0,1 1-1,-1-1 1,1 0 0,0 0 0,-1 0-1,1-1 1,0 1 0,-1 0 0,1 0-1,0-1 1,0 1 0,0-1 0,-1 0-1,1 0 1,0 1 0,0-1 0,0 0-1,0-1 1,0 1 0,-1 0 0,1 0 0,0-1-1,0 1 1,0-1 0,-1 0 0,3 0-1,1-2 40,0 0 0,0 0 0,0 0 0,-1-1-1,0 1 1,1-1 0,-1 0 0,-1 0 0,6-7 0,5-10 128,-2 0 0,0 0 0,-1-1 0,-1-1 0,10-33 0,-9 16 281,-2-1 0,6-58 0,-14 90-384,-1 6-59,0 0 0,0 0 1,0-1-1,1 1 1,1-5-1,-2 7-19,0 1 1,0 0-1,0-1 0,1 1 1,-1 0-1,0-1 0,0 1 1,0 0-1,1-1 0,-1 1 1,0 0-1,0 0 0,1-1 1,-1 1-1,0 0 0,1 0 1,-1 0-1,0 0 0,1-1 1,-1 1-1,0 0 1,1 0-1,0 0-7,0 0 1,-1 0 0,1 0-1,0 0 1,0 0 0,-1 1-1,1-1 1,0 0 0,0 1-1,-1-1 1,1 0 0,0 1-1,-1-1 1,1 0-1,0 2 1,5 3-18,-1 0 0,1 1 1,-1 0-1,-1 0 0,1 0 0,6 12 0,2 3 7,4 4 18,35 39 0,-43-54 8,1-1 0,-1 0 0,1-1 1,1 0-1,0-1 0,19 11 0,-24-16 4,-1 0 0,1 0 1,0 0-1,0-1 0,0 0 0,1 0 0,-1 0 1,0-1-1,0 0 0,0 0 0,1 0 0,-1-1 0,0 0 1,12-4-1,-11 3 4,0-1 0,0 0 0,0 0 0,0-1-1,0 0 1,-1-1 0,1 1 0,-1-1 0,-1 0 0,1-1 0,7-8 0,3-6 30,-1-1 0,-1-1 1,13-27-1,-20 36-14,-2-1 1,1 0-1,-2-1 0,0 1 0,0-1 1,2-28-1,-6 35-47,2-11 176,-1-1 0,-2 0 1,-2-22-1,2 37-99,1 0 0,-2 0 0,1 0 0,0 0 0,-1 0-1,0 1 1,0-1 0,0 0 0,-1 1 0,0 0 0,1 0 0,-2 0-1,1 0 1,0 0 0,-1 0 0,1 1 0,-8-5 0,8 6-59,0 1 1,0 0-1,1 0 1,-1 0-1,0 0 1,0 1-1,-1-1 1,1 1-1,0 0 0,0-1 1,0 2-1,0-1 1,0 0-1,0 0 1,0 1-1,0 0 1,0 0-1,0 0 1,0 0-1,0 0 1,-3 3-1,-2-1-28,1 1 0,0 1 0,1-1 0,-1 1-1,1 0 1,0 1 0,-6 6 0,10-9 11,0 0 1,1 0-1,-1 0 0,0 0 0,1 1 1,0-1-1,0 0 0,0 1 1,0-1-1,0 1 0,1-1 0,-1 1 1,1 5-1,0 2-16,1 0 0,0 0-1,3 13 1,1-7 10,0 0-1,1 0 1,0-1-1,1 0 1,1 0-1,1-1 1,13 18-1,-13-20 18,0-1 1,1-1-1,0 1 0,1-2 1,1 1-1,-1-2 0,2 1 0,21 11 1,-29-18 12,-1-1 0,1-1 0,-1 1 0,1 0 0,0-1 0,-1 0-1,1 0 1,0-1 0,0 0 0,0 1 0,-1-1 0,1-1 0,0 1 0,0-1 0,0 0 0,-1 0 0,1 0 0,0-1 0,-1 1 0,1-1 0,-1 0 0,0-1 0,1 1 0,-1-1 0,0 0 0,0 0 0,6-6 0,-1 0 16,0-1 1,0 0-1,-1 0 1,0-1 0,0 0-1,-2 0 1,1-1-1,-2 0 1,1 0 0,-1 0-1,-1-1 1,-1 0 0,0 0-1,3-19 1,-4 9 22,0 1 0,-1-1 0,-2 0 0,0 0 0,-1 1 0,-1-1 0,-2 1 0,0-1 0,-1 1 0,-1 1 0,-12-25 0,14 34-19,-32-61 130,33 65-157,-2-1-1,1 2 1,-1-1 0,0 1 0,-1 0-1,-9-8 1,16 14-8,0 1-1,-1-1 1,1 1-1,-1-1 1,1 1 0,-1-1-1,0 1 1,1 0-1,-1 0 1,1-1-1,-1 1 1,1 0 0,-1 0-1,0-1 1,1 1-1,-1 0 1,0 0-1,1 0 1,-1 0 0,0 0-1,1 0 1,-1 0-1,1 0 1,-2 0 0,2 1-5,-1-1-1,1 1 1,-1-1 0,1 1 0,0-1 0,-1 1 0,1-1 0,-1 1 0,1 0 0,0-1 0,0 1 0,-1-1 0,1 1 0,0 0 0,0-1 0,0 1 0,0 0 0,0 1 0,0 4-54,0 1-1,0-1 0,3 11 1,0-1 23,2 0 0,0 0 0,0 0 0,2-1 0,0 0 0,15 24 0,4-1 22,35 41 0,-45-61 24,0 1-1,1-2 1,1 0-1,1-2 0,34 24 1,-44-34 3,0 0 0,0-1 0,0 0 0,1-1 0,-1 0 0,1 0 0,12 1 0,-15-3 3,0-1 1,1 0-1,-1 0 1,0 0-1,0-1 1,0 0-1,0-1 1,-1 1-1,1-1 1,0-1 0,9-4-1,-6 2 15,1-1 0,-1-1 0,0 0-1,0 0 1,0-1 0,-1 0 0,-1-1 0,1 0 0,-2-1-1,1 1 1,-1-1 0,7-13 0,-13 20-13,1-1 1,-1 0-1,0 1 1,1-1 0,-2 0-1,1 0 1,0 0-1,-1 1 1,0-1-1,0 0 1,0-5-1,0 8-12,0 0 0,0 0 0,0 0 0,-1 0 0,1 0-1,0 0 1,0 1 0,-1-1 0,1 0 0,-1 0 0,1 0 0,-1 0 0,1 0-1,-1 1 1,1-1 0,-1 0 0,0 0 0,1 1 0,-1-1 0,0 0-1,0 1 1,1-1 0,-1 1 0,0-1 0,0 1 0,0-1 0,0 1 0,0 0-1,0-1 1,0 1 0,0 0 0,0 0 0,0 0 0,0 0 0,0 0 0,0 0-1,0 0 1,0 0 0,0 0 0,0 0 0,1 0 0,-1 1 0,0-1-1,0 0 1,0 1 0,0-1 0,-1 2 0,0-1-8,0 0 1,1 0-1,-1 0 1,0 0-1,1 1 1,-1-1-1,1 0 0,0 1 1,-1-1-1,1 1 1,0 0-1,0 0 1,0-1-1,0 1 1,0 0-1,0 0 0,0 2 1,-9 39-107,7-31 89,1 1 4,1 0-1,1 1 1,0-1 0,0 0-1,1 0 1,1 0 0,5 20-1,-5-26 19,0-1 0,0 1-1,0-1 1,1 0 0,0 0 0,1 0-1,0 0 1,-1 0 0,7 5-1,-8-9 8,0 0-1,0 0 0,0 0 1,0 0-1,1 0 1,-1-1-1,1 1 0,-1-1 1,1 0-1,-1 0 0,1 0 1,0 0-1,-1 0 1,1 0-1,0-1 0,0 0 1,0 1-1,0-1 1,0 0-1,-1 0 0,1-1 1,0 1-1,3-1 0,-4 0 3,0 0-1,0 1 0,0-1 0,0 0 1,0 0-1,0-1 0,0 1 1,0 0-1,-1-1 0,1 1 0,-1-1 1,1 1-1,-1-1 0,3-3 0,14-29 43,-14 24-33,6-14 15,-1-1 0,-1 0 0,-1-1-1,-1 0 1,3-34 0,-5 22 9,-3 0 1,-1 0-1,-5-41 0,0 48-5,-1 1 1,-1 0-1,-17-46 1,-45-83 47,55 130-75,-10-24 11,-3 2 1,-2 1 0,-2 2-1,-68-81 1,94 124-21,-16-17-46,19 21 42,1 0 0,-1 0 0,1 0 0,-1 0 0,0 0 0,1 1 0,-1-1 0,0 0 1,0 1-1,1-1 0,-1 1 0,0 0 0,-2-1 0,3 1-4,0 1 0,0-1 0,1 0 0,-1 0 0,0 0 0,0 1 0,1-1 0,-1 0 0,0 1 0,1-1 1,-1 1-1,0-1 0,1 1 0,-1-1 0,0 1 0,1-1 0,-1 1 0,1 0 0,-1-1 0,1 1 0,0 0 0,-1-1 0,1 1 1,0 0-1,-1 1 0,-4 21-116,4-1 55,1 1 1,1-1 0,1 0 0,1 0 0,9 35 0,-12-57 69,16 66-56,4-1 0,29 69 0,73 122 49,-85-186 89,77 108 1,-93-150-498,1-1-1,1-1 1,1-2 0,1 0 0,1-1 0,40 26 0,-57-43-255,1-1 0,-1 0 0,13 5 0,-14-8-702,0 0 1,-1 0 0,1-1-1,10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6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3428 2161,'0'0'301,"-4"-18"3452,-3-21-1,7 39-3656,0-1 0,0 1 0,0 0 0,0-1 0,0 1 0,1 0 0,-1 0 0,0-1 0,0 1 0,0 0 0,1 0 0,-1-1 0,0 1 0,0 0 0,1 0 0,-1-1 0,0 1 0,1 0 0,-1 0 0,0 0 0,1 0 0,-1 0 0,0-1 0,0 1 0,1 0 0,-1 0 0,0 0 0,1 0 0,-1 0 0,0 0 0,1 0 0,-1 0 0,1 0 0,16 1 524,-13-1-462,50 3-77,1-2 0,81-10 0,-117 6-70,-1 0 0,0-2 0,0 0 0,-1 0 0,1-2-1,-1 0 1,-1-1 0,1-1 0,-1-1 0,-1 0 0,19-16 0,-11 3 143,-1-1 0,-1 0 1,34-55-1,9-10 597,-56 79-613,0-1 0,-2 0 1,1 0-1,-1 0 0,-1-1 0,0 0 0,5-19 0,-5 10 108,-1 0-1,-1 0 0,1-36 1,-5 47-168,0-1 1,0 1 0,-4-13 0,2 13 123,2 1 1,-2-18 0,1 26 61,-2 6-177,-3 7-46,0 6-66,1-1 1,0 1-1,1 0 1,1 0-1,1 0 1,0 1-1,0 25 1,3-15-10,2 0 1,0 0 0,2 0-1,7 28 1,-9-47 14,1 1 0,0-1 0,1-1 0,0 1 0,7 12 0,-9-19 10,-1-1 0,1 0-1,-1 1 1,1-1 0,0 0-1,0 0 1,0 0 0,0 0-1,1-1 1,-1 1 0,0 0-1,1-1 1,-1 0 0,1 1-1,-1-1 1,1 0 0,0 0-1,0-1 1,-1 1 0,1-1-1,0 1 1,0-1 0,0 0-1,5 0 1,-3-1-1,0 1 0,-1-1-1,1 0 1,0 0 0,-1-1-1,1 0 1,-1 1 0,1-1-1,-1-1 1,0 1 0,0-1 0,0 0-1,7-5 1,-5 2 8,16-14 33,32-39-1,-47 49-11,0 1-1,-1-1 0,0 0 0,-1-1 1,0 1-1,-1-1 0,5-19 0,-2-5 37,-2 0-1,0-41 0,-3 48-27,-1 22-24,-1-21 16,0 25-19,0 0 0,0 0-1,0 1 1,0-1 0,-1 0-1,1 0 1,-1 1 0,1-1 0,-1 0-1,0 0 1,-1-2 0,2 4-2,0 0 1,-1 0 0,1-1-1,0 1 1,0 0 0,0 0 0,-1 0-1,1 0 1,0 0 0,0-1-1,0 1 1,-1 0 0,1 0-1,0 0 1,0 0 0,-1 0 0,1 0-1,0 0 1,0 0 0,-1 0-1,1 0 1,0 0 0,0 0 0,-1 0-1,1 0 1,0 0 0,0 0-1,0 0 1,-1 0 0,1 0 0,0 0-1,0 1 1,-1-1 0,1 0-1,0 0 1,0 0 0,0 0 0,-1 0-1,1 1 1,0-1 0,0 0-1,0 0 1,0 0 0,-1 1-1,1-1 1,0 0 0,0 0 0,0 0-1,0 1 1,-6 12-46,1 5 13,1-1 0,0 1 0,2-1 0,0 1 0,1 31 0,1-35 5,1-1 0,1 0 0,0 1 0,1-1 0,0 0 0,1-1 0,1 1 0,8 17 0,-9-23-25,0 0 0,1 0-1,0 0 1,0-1 0,0 0 0,1 0-1,0 0 1,0-1 0,1 0-1,-1 0 1,1 0 0,0-1 0,0 0-1,1-1 1,-1 1 0,1-1 0,0-1-1,12 3 1,-11-3 1,0-1-1,0-1 1,1 0 0,-1 0 0,0-1-1,1 0 1,-1 0 0,0-1 0,0 0-1,0-1 1,0 0 0,-1 0-1,1-1 1,-1 0 0,1 0 0,8-8-1,-1 0 62,0-1-1,0-1 1,-1-1-1,-1 0 0,21-30 1,52-95 315,-64 101-205,0 1 72,-3-1 0,0-1 0,22-70 0,-2-59 216,-40 164-380,1 1-1,0-1 1,-1 0 0,0 0-1,0 0 1,-1-7 0,0 11-20,1 0 1,0 0 0,0 0-1,-1 0 1,1 1-1,0-1 1,-1 0-1,1 0 1,-1 0 0,1 0-1,-1 0 1,0 1-1,1-1 1,-1 0-1,0 0 1,1 1 0,-1-1-1,0 1 1,0-1-1,0 1 1,0-1-1,1 1 1,-1-1-1,0 1 1,0 0 0,0-1-1,0 1 1,0 0-1,0 0 1,0 0-1,0 0 1,0 0 0,0 0-1,0 0 1,0 0-1,0 0 1,-1 1-1,-20 0 85,17-1-81,0 1-1,0-1 1,0 1-1,0 0 1,1 0-1,-6 2 1,2 0-14,0 0 0,0 1 1,0 0-1,1 1 0,0-1 1,0 1-1,0 1 0,-11 10 1,14-11-11,0-1 1,1 1-1,-1 0 1,1 0-1,0 1 1,0-1 0,1 1-1,0-1 1,0 1-1,0 0 1,0 0-1,1-1 1,-1 12-1,1-8-8,1 0 0,0 1 0,0-1 0,1 0 0,1 0 0,-1 0 0,1 1 0,1-2 0,0 1-1,0 0 1,1 0 0,0-1 0,0 0 0,1 0 0,0 0 0,0 0 0,11 10 0,3 1 12,1 0 0,1-1 0,1-2 0,0 0 0,2-1 1,-1-2-1,2 0 0,-1-2 0,32 11 0,-40-18 21,0 0 1,1-1-1,-1 0 0,1-2 0,20 1 1,-7-3 35,-1-1 1,32-7 0,-43 6-13,-1-1 0,0-1 1,-1-1-1,1 0 0,-1-1 1,0-1-1,0 0 0,-1-1 1,18-14-1,-26 16-6,1 1 0,-1-1 0,0 0 1,-1 0-1,0 0 0,0-1 0,-1 0 0,1-1 0,-2 1 1,1-1-1,-1 0 0,-1 0 0,1 0 0,-2 0 0,1-1 0,-1 1 1,-1-1-1,1-14 0,-2 7 10,0 0 1,-1 0-1,-1 0 1,-1 0-1,-1 1 1,0-1-1,-1 1 0,-12-29 1,1 13-60,-1 1-1,-1 1 1,-2 0 0,-26-29-1,44 57-3,0 0 0,0 0 0,0 0-1,0 1 1,0-1 0,0 0-1,-3 0 1,5 1 16,-1 1 0,1 0 1,-1 0-1,1 0 0,0 0 0,-1-1 0,1 1 1,-1 0-1,1 0 0,-1 0 0,1 0 1,0 0-1,-1 0 0,1 0 0,-1 0 0,1 0 1,-1 1-1,1-1 0,0 0 0,-1 0 0,1 0 1,-1 0-1,1 1 0,0-1 0,-1 0 0,1 0 1,0 0-1,-1 1 0,1-1 0,0 0 1,-1 1-1,1-1 0,0 0 0,-1 1 0,1-1 1,0 1-1,0-1 0,0 0 0,0 1 0,-1-1 1,1 1-1,0-1 0,0 0 0,0 1 1,0-1-1,0 1 0,0 0 0,-1 10-46,0 1 1,1-1-1,0 0 0,1 1 0,0-1 1,4 16-1,-4-19 30,4 17-18,2 0 0,0-1-1,1 0 1,2 0 0,1-1 0,16 27-1,92 123-477,-94-139 314,-9-12-48,1-1-1,1-1 0,0 0 1,33 25-1,-41-37 106,1-1-1,0 0 1,0-1 0,0 0-1,1-1 1,0 0 0,0-1-1,0 0 1,1-1-1,-1 0 1,21 1 0,-19-3 18,-1 0 1,1-1-1,-1-1 1,1 0-1,-1 0 1,0-2-1,1 0 1,-1 0-1,0-1 1,-1-1-1,18-8 1,-17 5-158,0-1 0,0-1 1,-1 0-1,0-1 0,-1 0 0,0-1 1,-1 0-1,0-1 0,-1 0 0,13-24 1,-8 8-422,-1-1 1,-1 0-1,-2-1 1,8-39 0,-13 46 443,-2 0 0,0 0 0,-2 0 0,-2-37 0,-20-97 472,5 89 235,-34-92-1,22 77-142,-207-555 3660,232 632-3851,-3-8 387,0 1 0,-1-1 0,-1 1 0,0 1 1,-19-23-1,26 35-427,0 0 1,0 0 0,0 0 0,0 0 0,0 0 0,0 0 0,-1 0-1,1 1 1,0-1 0,-1 0 0,1 1 0,-1-1 0,-1 0 0,2 1-24,0 0 0,1 0 0,-1 0 0,0 0 0,0 0 0,1 0 1,-1 1-1,0-1 0,1 0 0,-1 0 0,0 1 0,1-1 0,-1 0 0,0 1 1,1-1-1,-1 0 0,1 1 0,-1-1 0,1 1 0,-2 0 0,1 2 46,-1-1 0,0 1-1,1-1 1,0 1-1,-1 0 1,1 0-1,0 0 1,1 0 0,-1 0-1,0 0 1,1 4-1,-3 39 209,1 0 0,3 0 0,2 0-1,11 58 1,25 79-241,-6-37-44,39 365 69,-69-455-48,-3-37 78,1 0 0,4 28 0,-4-39 79,-4-10 57,-2-12 67,2-21-268,1 0 0,7-63 0,-2 70-100,1 0 1,2 0-1,1 1 0,1 0 0,19-42 0,-19 52 31,1 0 1,0 1-1,1 0 0,0 1 0,2 0 0,-1 1 0,2 0 0,0 1 0,22-18 0,-25 25 30,0 0-1,1 1 0,-1 0 1,1 1-1,0 0 1,0 1-1,0 0 1,0 0-1,1 1 1,14 0-1,-18 1-2,1 1-1,0 0 1,0 1-1,-1 0 1,1 0-1,0 1 0,-1 0 1,1 0-1,-1 1 1,0 0-1,0 1 0,0 0 1,0 0-1,-1 0 1,0 1-1,0 1 1,0-1-1,0 1 0,-1 0 1,0 0-1,0 1 1,0 0-1,-1 0 1,0 0-1,-1 0 0,0 1 1,0 0-1,0 0 1,-1 0-1,4 15 0,-4-9-94,-1 0-1,0 0 0,0 0 1,-2 0-1,0 1 0,0-1 0,-2 0 1,1 0-1,-2 0 0,0 0 0,-1 0 1,0 0-1,-1-1 0,0 0 0,-1 0 1,-1 0-1,0-1 0,-1 1 0,0-2 1,0 1-1,-14 12 0,22-24 85,-1 1-1,1-1 0,-1 0 1,1 0-1,0 1 0,-1-1 0,1 0 1,-1 0-1,1 1 0,-1-1 1,1 0-1,-1 0 0,1 0 1,-1 0-1,1 0 0,-1 0 1,1 0-1,-1 0 0,1 0 1,-1 0-1,1 0 0,0 0 1,-1 0-1,1 0 0,-1 0 1,1-1-1,-1 1 0,1 0 1,-1 0-1,1 0 0,-1-1 0,1 1 1,0 0-1,-1-1 0,1 1 1,0 0-1,-1-1 0,1 1 1,0-1-1,-1 1 0,1 0 1,0-1-1,0 1 0,0-1 1,-1 1-1,1-1 0,0 1 1,0-1-1,0 1 0,0-1 1,0 1-1,0 0 0,0-1 1,0 1-1,0-1 0,0 1 0,0-1 1,0 1-1,0-1 0,0 1 1,1-2-1,-1 1-2,1 0 1,-1 0-1,1-1 0,0 1 0,0 0 1,-1 0-1,1 0 0,0 0 0,0 0 1,0 0-1,0 0 0,0 1 0,1-1 0,-1 0 1,0 0-1,0 1 0,0-1 0,1 1 1,-1-1-1,0 1 0,3-1 0,3 0-7,0 0 0,0 0 0,8 1 0,-5 0 9,-2-1 4,21 0 7,1-1-1,-1-2 0,47-11 1,-26-1 209,58-25 1,-92 34-35,-1-1 0,0-1 0,-1 0 1,0-1-1,-1 0 0,0-1 0,23-24 0,-7 1 265,37-45 341,-55 64-674,-1 0 1,0-1-1,11-25 1,-18 32-111,0 0 0,0 0 0,-1 0 0,-1 0 0,1 0 0,-2 0 0,1-1 0,-1 1 0,-2-16 0,2 20-29,-1 0 0,0-1 0,0 1-1,-1 0 1,1 0 0,-1 0 0,0 0-1,0 0 1,-1 0 0,0 1 0,1-1 0,-2 1-1,1-1 1,0 1 0,-1 0 0,0 0-1,-6-4 1,6 6-9,0 0 0,0 0-1,-1 0 1,1 1 0,0 0 0,0 0 0,-1 0-1,1 1 1,-1-1 0,1 1 0,-1 0 0,1 0-1,-1 1 1,-4 0 0,1 0-2,0 1-1,0 0 1,1 0 0,-1 1 0,0 0-1,-13 8 1,8-3 17,0 1 0,0 1 0,0 0 1,2 1-1,-1 0 0,1 1 0,1 0 0,0 0 0,1 1 0,-11 20 1,11-15-5,2-1 0,0 1 0,1 0 0,1 1 1,0 0-1,-2 23 0,6-24-7,0 1 0,1-1 0,1 1-1,0-1 1,6 27 0,-6-40 27,1 1 1,-1-1-1,1 0 0,0 0 0,1 0 1,-1 0-1,1 0 0,0-1 1,0 1-1,0-1 0,0 0 0,1 0 1,0 0-1,0 0 0,0 0 1,0-1-1,1 0 0,-1 0 1,1 0-1,0 0 0,0-1 0,8 3 1,-8-3 15,1-1 0,-1 0 0,1 0 1,-1 0-1,1-1 0,-1 0 0,1 0 0,0 0 1,-1-1-1,1 0 0,-1 0 0,1 0 1,-1 0-1,0-1 0,1 0 0,-1 0 0,0-1 1,0 0-1,0 1 0,-1-2 0,8-5 1,4-5 44,-2-1 0,1-1 0,-2 0 0,16-25 0,-20 29-42,3-6 14,86-127 56,-85 120-78,-1-1 0,15-50 0,-17 47 6,-10 28-13,1 1-1,-1-1 1,0 0 0,1 0 0,-1 0 0,1 1 0,-1-1 0,1 0-1,0 0 1,-1 1 0,1-1 0,0 1 0,0-1 0,-1 1 0,1-1-1,0 1 1,0-1 0,0 1 0,-1-1 0,1 1 0,0 0 0,0 0-1,0-1 1,0 1 0,0 0 0,0 0 0,0 0 0,0 0 0,0 0-1,0 0 1,-1 0 0,1 0 0,0 1 0,0-1 0,0 0 0,0 0-1,0 1 1,0-1 0,-1 1 0,1-1 0,1 1 0,2 2-6,0 0 0,1-1 0,-1 0 0,1 0 0,-1 0-1,1-1 1,0 1 0,0-1 0,-1 0 0,1 0 0,0-1 0,9 0 0,7 2 5,-14-1 26,0-1 0,0 0-1,0 0 1,1 0-1,-1-1 1,0 0 0,0-1-1,0 1 1,-1-1 0,1-1-1,0 1 1,-1-1-1,1-1 1,-1 1 0,0-1-1,0 0 1,0 0 0,-1-1-1,1 1 1,6-10 0,28-32 367,-35 40-326,0-1-1,0 0 1,-1-1-1,0 1 1,3-10 0,-6 16-59,-1-1 0,1 1 0,-1 0 0,0 0 0,1-1 0,-1 1 0,0 0 0,0 0 0,0-1 1,0 1-1,0 0 0,0-1 0,-1 1 0,1 0 0,0 0 0,-1-3 0,0 3-8,0 1 1,1-1-1,-1 0 0,1 0 0,-1 1 0,0-1 1,0 0-1,1 1 0,-1-1 0,0 1 0,0-1 0,0 1 1,0-1-1,0 1 0,0-1 0,0 1 0,-1 0 1,-3-1-20,0 0 1,0 1 0,0 0 0,0 0-1,0 0 1,0 1 0,-5 1 0,0 0-8,-1 1 1,1 0-1,0 1 1,1 0-1,-1 0 0,1 1 1,0 1-1,0-1 1,-10 10-1,-1 1-12,1 2-1,-25 30 0,34-35 21,0-1-1,1 1 0,0 1 0,1 0 0,0 0 1,1 0-1,1 1 0,0 0 0,1 0 1,1 1-1,0 0 0,1-1 0,-2 26 1,5-32-3,0 10-58,0 0-1,4 27 1,-3-42 60,0 1-1,0 0 1,0 0-1,1 0 1,-1-1 0,1 1-1,1 0 1,-1-1 0,0 0-1,1 0 1,0 1 0,0-2-1,0 1 1,6 5 0,-5-7 15,-1 0 0,0 0 0,0 0 0,1-1 0,-1 0 0,1 0 0,0 0 0,-1 0 0,1 0 0,0-1 0,-1 1 0,1-1 0,0 0 1,-1 0-1,8-2 0,0 0 33,1 0 0,0-1 0,18-7 0,-23 7-2,1-1-1,-1 0 1,0-1-1,0 1 1,0-1 0,9-9-1,-4 1 29,1 0 0,10-15 0,-13 12-15,1-1 0,8-20 0,6-12 10,-9 19-18,19-48 0,-7 11-42,-22 55 4,-2 3-32,1-1 1,0 1 0,12-17 0,-17 26 34,0 0-1,0 0 1,0 0 0,0-1-1,1 1 1,-1 0 0,0 0-1,0 0 1,1 0 0,-1 0-1,0 0 1,0 0-1,0 0 1,1 0 0,-1 0-1,0 0 1,0 0 0,1 0-1,-1 0 1,0 0 0,0 0-1,0 0 1,1 0 0,-1 0-1,0 0 1,0 0 0,0 0-1,1 0 1,-1 0-1,0 1 1,0-1 0,0 0-1,1 0 1,-1 0 0,0 0-1,0 0 1,0 1 0,0-1-1,0 0 1,1 1 0,6 9-170,-6-8 140,9 13-183,1 0 1,0 0 0,24 24 0,-30-34 173,0-1 1,1 0 0,-1 0 0,1 0 0,0 0 0,0-1 0,1 0 0,-1-1-1,0 1 1,1-1 0,0-1 0,-1 1 0,14 1 0,-12-3 51,0 0 1,0-1 0,0 0-1,-1 0 1,1 0 0,0-1-1,-1-1 1,1 1-1,-1-1 1,0 0 0,0-1-1,0 1 1,0-1 0,0-1-1,-1 1 1,8-9-1,6-6 136,0-2 0,-2 0-1,19-28 1,-36 47-134,10-14 105,-2-1 1,0 0-1,0 0 1,-2-1-1,7-22 1,-2 6 50,4-11 46,-3 0-1,-1-1 1,-2 0 0,-2-1-1,2-87 1,-16-220 71,5-133-435,6 441 241,1 1 0,19-66-1,-15 72 160,-3 21-10,-6 18-232,-1 0 0,0-1 1,0 1-1,1 0 0,-1-1 1,0 1-1,1 0 1,-1 0-1,1-1 0,-1 1 1,0 0-1,1 0 0,-1 0 1,0 0-1,1 0 0,-1-1 1,1 1-1,-1 0 0,1 0 1,-1 0-1,0 0 0,1 0 1,-1 0-1,1 0 1,-1 0-1,0 0 0,1 1 1,-1-1-1,1 0 0,-1 0 1,0 0-1,1 0 0,-1 1 1,1-1-1,-1 0 0,0 0 1,1 1-1,-1-1 0,0 0 1,0 0-1,1 1 1,-1-1-1,0 0 0,1 1 1,-1-1-1,0 1 0,0-1 1,0 0-1,1 1 0,1 3-17,0-1 0,0 1 0,0-1 0,-1 1 0,1 0 0,-1 0 0,0 0 0,0 0 0,0 4 0,3 41-358,-3-41 291,0 49-794,-7 67-1,-15 58-799,7-79 802,11-72 638,-27 302-1516,26-231 1508,-1 79 453,6-151 487,9 55 0,-8-73-363,-2-11-249,0 1 0,0-1-1,1 0 1,-1 0 0,0 1 0,1-1 0,-1 0-1,1 0 1,-1 0 0,1 0 0,-1 0 0,1 1 0,0-1-1,1 1 1,-1-1-43,-1-1 0,1 0-1,-1 1 1,1-1 0,-1 0-1,1 0 1,0 0 0,-1 0-1,1 1 1,-1-1 0,1 0 0,-1 0-1,1 0 1,0 0 0,-1 0-1,1 0 1,-1-1 0,1 1 0,-1 0-1,1 0 1,-1 0 0,2-1-1,2-1 71,-1 0-1,1-1 0,-1 1 1,0-1-1,0 0 1,0 0-1,4-5 0,20-23 173,50-62 77,-26 28-338,2 2 0,82-75 0,-104 111-69,68-43 1,40-10-426,-137 79 421,18-10-261,27-11 0,-39 20-420,-1-1 1,0 1-1,1 1 1,8-2 0,-15 3 596,-1 0 0,0 0 0,1 1 0,-1-1 0,0 0 0,0 0 0,1 0 0,-1 0 0,0 0 0,0 0 0,1 0 0,-1 1 0,0-1 0,0 0 0,1 0 0,-1 0 0,0 1 0,0-1 0,0 0 0,1 0 0,-1 1 0,0-1 1,0 0-1,0 0 0,0 1 0,0-1 0,1 0 0,-1 0 0,0 1 0,0-1 0,0 0 0,0 1 0,0-1 0,0 0 0,0 1 0,0-1 0,0 0 0,0 0 0,0 1 0,0-1 0,0 0 0,-1 1 0,-3 14-3628,-12 3-1417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3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56 624 10546,'13'4'494,"-1"1"0,0 1-1,0 0 1,-1 1-1,0 0 1,0 0 0,12 12-1,-10-7-377,0 1-1,-1 1 0,-1 0 1,18 27-1,-14-14-319,-1 1 1,-1 0-1,-2 2 0,0-1 0,11 58 1,-13-28-230,-2 1 0,-3 1 0,-3-1 1,-2 1-1,-3-1 0,-2 0 0,-20 82 1,20-116 587,0 0 1,-2-1 0,-1 0 0,-1 0 0,-15 26-1,23-48-19,0 1 0,0-1 0,0 1-1,-1-1 1,0 0 0,1 0 0,-1 0-1,0 0 1,-1-1 0,1 1-1,0-1 1,-1 0 0,0 0 0,1 0-1,-1 0 1,0-1 0,0 1 0,0-1-1,0 0 1,0 0 0,-5 0-1,4-1 5,1-1 0,-1 1 0,1-1 0,-1 0 0,1-1-1,0 1 1,0-1 0,-1 1 0,1-1 0,0-1-1,1 1 1,-1 0 0,0-1 0,1 0 0,-1 0 0,1 0-1,0 0 1,-6-7 0,0-4-49,0 1-1,1-1 1,0-1 0,1 0 0,1 0-1,0 0 1,1 0 0,-6-32-1,4 2-136,1-1-1,2-46 0,3 23-317,2 1-1,4 0 1,3 0-1,3 0 0,36-121 1,-41 171 271,1 1-1,0-1 1,1 1 0,1 0-1,1 1 1,0 0-1,1 1 1,19-21 0,-26 33 88,-1-1-1,1 1 1,0 0 0,0 0 0,1 0 0,-1 1-1,1 0 1,-1 0 0,1 0 0,-1 0-1,1 1 1,0-1 0,0 1 0,0 0 0,0 1-1,0-1 1,0 1 0,0 0 0,0 0 0,0 1-1,0 0 1,0 0 0,0 0 0,0 0-1,9 4 1,2 3 48,0 1 0,0 0 0,-1 2 0,0-1-1,24 24 1,161 152 278,71 61-343,-269-246 21,15 14-14,0-1 0,2-1 0,24 14 0,-38-24 35,0 0 1,1-1 0,-1 0 0,1 0 0,-1-1 0,1 1 0,-1-1 0,1 0 0,0-1 0,0 1-1,0-1 1,-1 0 0,1-1 0,0 1 0,0-1 0,-1 0 0,11-4 0,-9 2 56,0-1 0,0 0 0,0 0 1,0-1-1,-1 1 0,1-2 0,-1 1 1,-1-1-1,1 1 0,-1-2 0,0 1 1,5-9-1,2-5 108,-1 0 0,-1 0 0,8-25 0,-3-2-83,-1 0 0,-3-1 0,-2-1 0,-1 0 0,0-80-1,-25-247-285,0 83-702,16 277 718,0 14 102,1-1 1,0 1 0,-1-1-1,1 1 1,0-1-1,0 1 1,1-1 0,-1 1-1,0-1 1,1 1-1,-1-1 1,1 1 0,0-1-1,0 1 1,0 0-1,3-4 1,-4 5 41,0 1 0,0 0 0,1 0 0,-1 0 1,0 0-1,0 0 0,1-1 0,-1 1 0,0 0 0,0 0 0,1 0 0,-1 0 1,0 0-1,0 0 0,1 0 0,-1 0 0,0 0 0,0 0 0,1 0 0,-1 0 1,0 0-1,1 0 0,-1 0 0,0 0 0,0 1 0,1-1 0,-1 0 0,0 0 1,0 0-1,0 0 0,1 0 0,-1 1 0,0-1 0,0 0 0,0 0 0,1 0 1,-1 1-1,0-1 0,0 0 0,0 1 0,34 39-1755,-19-20 1280,24 28-28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2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0 510 9730,'55'131'3269,"42"57"-3578,-17-34-514,-57-108 452,5 10-700,37 101 0,-82-174 2030,0-8-505,1-1-1,2 0 1,1-2 0,1 1-1,-10-34 1,10 19-223,2 0 0,2-1 0,-3-46 1,8 11-198,3 0 0,3 0 0,23-129 0,-21 171-38,3 1-1,1-1 1,1 2 0,22-49-1,-26 70 3,1 2-1,0-1 0,0 1 1,1 0-1,1 0 0,15-14 1,-17 19-2,0 0 0,1 0 1,-1 1-1,1 0 0,0 1 1,1 0-1,-1 0 0,1 1 0,-1 0 1,18-3-1,-9 3-2,1 2 1,0 1-1,-1 0 1,1 1-1,0 1 1,-1 0-1,1 2 1,-1 0-1,0 0 1,0 2-1,-1 0 1,25 14-1,1 2-31,-2 2 1,0 2-1,53 46 0,-56-41-102,-1 2 0,-2 2 0,-2 1 0,48 69 0,-65-82 7,-1 0 0,-2 2 0,19 50 0,-26-58 66,0 1-1,-1 0 1,-1-1-1,-1 1 1,0 0-1,-2 32 1,-1-38 62,-1 0 1,0-1-1,0 1 0,-2-1 0,1 0 1,-1 0-1,-1 0 0,0 0 1,-8 11-1,3-6 34,-1-1-1,0-1 1,-2 0 0,1-1-1,-18 15 1,-10 2 14,-2-1 1,-1-2-1,-57 27 1,-106 41-458,181-86 284,-1 0 0,-1-2-1,1-1 1,-1-1 0,0-1-1,-36 0 1,50-4 30,0-1 0,0 0-1,0-1 1,-16-4 0,15 1 24,0-1-1,-26-14 1,40 20 74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4:54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122 988 12323,'49'524'-1673,"-47"-477"1329,-2-46 349,0 0 0,0 0 0,0-1 1,0 1-1,0 0 0,0 0 0,0 0 0,0 0 0,-1-1 0,1 1 0,0 0 0,0 0 0,-1 0 0,1-1 0,0 1 0,-1 0 1,0 0-1,1-1 3,-1 0 1,1 1 0,0-1-1,-1 0 1,1 0 0,0 0 0,-1 0-1,1 0 1,0 0 0,-1 0-1,1 0 1,0 0 0,-1 0-1,1-1 1,0 1 0,-1 0-1,1 0 1,0 0 0,-1 0 0,1 0-1,0-1 1,0 1 0,-1 0-1,1 0 1,0 0 0,0-1-1,-1 1 1,-21-28 598,16 21-455,-8-13 138,0-1 1,1 0-1,1-1 1,1-1-1,-15-46 1,15 32-92,2 0 0,2 0 0,-4-51 0,8 7-182,4 0 1,21-158-1,-15 196-108,22-81-1,-28 120 86,0 0 0,1-1-1,0 1 1,-1 0-1,2 0 1,-1 0 0,0 0-1,1 1 1,0-1-1,0 1 1,0-1 0,4-3-1,-5 6 5,-1 0 0,1 1 0,0-1 0,0 0 0,0 1 0,0-1 0,0 1 0,0 0 0,0-1 0,0 1 0,0 0 0,0 0 0,0 0 0,0 0 0,0 1 0,0-1 0,0 1 0,-1-1 0,1 1 0,0-1 0,0 1 0,0 0 0,0 0 0,-1 0 0,1 0 0,2 3 0,9 6 7,0 0 0,-1 1-1,0 1 1,-1 0 0,0 1 0,16 25 0,-15-21 4,39 60 16,-3 2 0,-3 3 0,51 132 0,71 270-238,-149-428 164,-6-16 2,-7-21 46,1-1 1,1 0 0,17 33 0,-14-38 38,-3-11 417,-6-4-370,-1 1-1,1-1 1,0 0-1,0 0 1,-1 1-1,1-1 1,-1 0 0,1 0-1,-1 0 1,0 1-1,0-1 1,0 0-1,0-3 1,-3-204 1707,-1 45-1691,4 91-97,3-419-255,23 7-386,-18 406 480,23-96 1,-12 112 125,-17 58 28,0 0 0,0 1 0,0-1 1,1 1-1,0-1 0,0 1 0,0 0 1,6-6-1,-8 9-3,0 0 0,1 0 1,-1 1-1,1-1 0,-1 0 1,1 1-1,0-1 1,-1 1-1,1-1 0,-1 1 1,1 0-1,0 0 0,-1 0 1,1 0-1,0 0 0,-1 0 1,1 0-1,0 0 0,-1 1 1,1-1-1,0 1 0,-1-1 1,1 1-1,-1 0 1,1-1-1,-1 1 0,1 0 1,-1 0-1,0 0 0,1 0 1,-1 0-1,0 0 0,2 3 1,7 8-138,0 1 1,0 0 0,-1 0 0,-1 1-1,10 22 1,11 42-110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8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7626,'0'0'91,"0"-1"1,0 1 0,0 0-1,0-1 1,0 1 0,0 0-1,0-1 1,0 1 0,0 0-1,0-1 1,0 1 0,0 0-1,0 0 1,1-1 0,-1 1-1,0 0 1,0-1 0,0 1-1,1 0 1,-1 0 0,0 0-1,0-1 1,0 1 0,1 0-1,-1 0 1,0 0-1,1-1 1,-1 1 0,0 0-1,0 0 1,1 0 0,-1 0-1,0 0 1,1 0 0,-1 0-1,0 0 1,1 0 0,-1 0-1,1 0 1,0 0-109,1 1 0,-1-1-1,1 1 1,-1 0 0,1 0-1,-1-1 1,1 1 0,-1 0 0,0 0-1,1 0 1,-1 1 0,0-1 0,0 0-1,2 3 1,5 7 22,0-1 0,0 2 1,-1-1-1,-1 1 0,0 0 0,-1 0 0,0 1 1,0 0-1,2 15 0,60 402-19,-27-144 30,20-7-18,-58-270-34,1-1 0,-1 1 0,1-1 0,1 0 0,0 0 0,0 0 0,0-1 0,7 9 0,9 0-75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4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724 126 5601,'18'-62'1861,"-18"60"-1809,0 0 1,0 1 0,1-1 0,-1 0 0,0 0 0,0 0-1,-1 0 1,1 0 0,0 1 0,-1-1 0,1 0 0,-1 0-1,1 0 1,-1 1 0,0-1 0,0 0 0,0 1 0,0-1 0,0 1-1,0-1 1,0 1 0,0-1 0,-1 1 0,1 0 0,0 0-1,-1 0 1,1-1 0,-3 0 0,-1 0-60,0-1 0,0 1 0,0 0 0,0 1 0,0-1 0,-1 1 0,1 0 0,0 0 0,-1 1 0,1-1 0,-1 1 0,1 0 0,0 1 0,-10 1 0,-6 2 21,0 2-1,-25 8 1,-1 3 123,2 1 1,-50 28 0,75-35-111,0 2 1,1 0 0,1 2 0,0 0 0,1 1 0,-26 30 0,24-22-26,1 1 0,1 1 0,-25 53 0,35-63-4,0 0-1,1 0 1,1 0 0,1 1-1,1 0 1,0 0-1,1 0 1,0 26 0,2-36 0,1-1 0,0 1 1,0 0-1,0-1 1,1 1-1,0-1 0,0 0 1,1 0-1,-1 1 0,1-2 1,1 1-1,-1 0 1,9 9-1,-6-8-13,1-1 1,0 0-1,0 0 1,1-1-1,-1 1 1,1-2-1,0 1 1,0-1-1,10 3 1,11 2-27,0-2 0,1-1 0,0-1-1,60 2 1,-19-4 50,85 6 61,-140-7-64,-1 1 1,0 1-1,0 0 0,0 1 0,0 0 0,-1 1 0,24 14 0,-30-15-8,-1 0 0,0 1 0,0 0 0,0 1 1,-1-1-1,0 1 0,0 0 0,-1 1 0,0 0 0,0-1 0,-1 2 0,1-1 0,-2 0 0,1 1 0,-2 0 0,1 0 0,1 12 0,-2-10 0,-1 1 1,0-1-1,-1 1 0,-1-1 1,0 0-1,0 1 0,-1-1 1,0 0-1,-1 0 0,-1 0 1,1 0-1,-2-1 0,-9 19 1,-1-6 20,-1-1 1,-1-1-1,-1 0 1,0-1-1,-2-2 0,-32 26 1,-10 1 3,-69 38 0,59-41-153,-1-2 0,-3-4 0,-99 34 0,130-60-391,7-7 209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6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7 349 8602,'-1'1'146,"0"0"0,1 0 0,-1 1 1,0-1-1,1 0 0,-1 1 0,1-1 0,-1 0 1,1 1-1,0-1 0,0 1 0,-1-1 0,1 0 0,0 1 1,0-1-1,1 1 0,-1-1 0,0 1 0,0-1 1,1 0-1,0 3 0,12 35-539,-11-33 576,8 19-209,1-1 1,2 0-1,19 28 0,53 64-355,-12-19-250,16 33-387,-89-137 2302,-6-20-469,-9-46-213,13 12-547,2-1-1,10-65 1,-4 59-51,18-146-28,-18 179 7,2 1-1,1-1 0,26-63 0,-33 94 8,0 0-1,0 0 1,0 1-1,0-1 1,0 1-1,1-1 1,-1 1-1,1 0 0,0 0 1,0 0-1,0 0 1,8-4-1,-9 6-28,0 0 1,0 1-1,0-1 0,0 1 0,0-1 1,0 1-1,1 0 0,-1 0 0,0 0 0,0 0 1,0 0-1,1 0 0,-1 1 0,0-1 0,0 1 1,0-1-1,0 1 0,0 0 0,0 0 0,0 0 1,0 0-1,0 0 0,0 1 0,2 1 0,20 16-586,2 7 270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5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541 7 6929,'-5'-4'1807,"-2"2"-2119,-12 9-445,12-4 920,-144 66-390,124-55 340,1 1 0,1 1 0,0 1 0,-26 25 0,31-22-56,0 2 0,2 0-1,1 1 1,1 1-1,0 1 1,2 0 0,1 1-1,1 0 1,2 1-1,0 0 1,-6 30-1,11-35-60,1 0 0,1 0 0,1 0 0,1 0-1,0 0 1,2 0 0,1 1 0,1-1 0,0 0 0,2-1-1,0 1 1,2-1 0,0 0 0,20 37 0,-24-51-5,1-1 0,0 0 0,1 0 1,-1 0-1,1 0 0,0-1 0,0 0 1,1 0-1,0 0 0,0-1 0,9 5 1,-10-6 4,0-1 0,0 0 0,0-1 0,0 1 0,0-1 0,1 0 0,-1 0 0,1-1 0,-1 1 0,0-1 0,1-1 0,-1 1 0,1-1 0,-1 0 0,0 0 0,9-3 1,3-3 30,-1 0 1,1-1 0,-2-1 0,1-1 0,-1 0-1,0-1 1,-1 0 0,19-21 0,96-118 322,-120 138-336,9-10 134,-1-2-1,-1 0 1,19-37-1,-31 52-78,0-1 0,-1 1-1,0-1 1,0 0 0,-1 0-1,0 0 1,-1 0-1,0 0 1,-1 0 0,0 0-1,0 0 1,-1 0 0,-3-14-1,-1 5 85,0 1-1,-15-32 0,16 41-51,-1 0 1,0 0-1,-1 1 0,0-1 0,0 1 1,0 0-1,-9-7 0,15 15-99,0 0 0,0 0 1,-1 0-1,1 0 0,0-1 0,0 1 0,0 0 0,0 0 0,0 0 0,-1 0 1,1 0-1,0 0 0,0 0 0,0 0 0,0 0 0,0 0 0,-1 0 0,1 0 0,0 0 1,0 0-1,0 0 0,0 0 0,0 0 0,-1 0 0,1 0 0,0 0 0,0 0 0,0 1 1,0-1-1,0 0 0,0 0 0,-1 0 0,1 0 0,0 0 0,0 0 0,0 0 0,0 0 1,0 1-1,0-1 0,0 0 0,0 0 0,0 0 0,-1 0 0,1 0 0,0 1 1,0-1-1,0 0 0,0 0 0,0 0 0,0 0 0,0 0 0,0 1 0,0-1 0,0 0 1,0 0-1,0 0 0,0 0 0,0 0 0,0 1 0,0-1 0,1 0 0,-1 0 0,0 14-3,2 13-1,2 0 0,1 0 0,1-1 0,1 1 1,2-1-1,0-1 0,2 0 0,1 0 0,0-1 0,2-1 0,20 26 0,-20-30-15,1-1 1,0 0-1,2-1 0,0-1 0,1-1 1,0 0-1,1-2 0,1 0 0,0-1 1,1-1-1,0-1 0,1 0 1,27 7-1,-38-14-72,0-1-1,1 0 1,-1 0-1,0-1 1,0-1 0,1 0-1,-1 0 1,0-1 0,13-3-1,32-14-246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0 8394,'-5'12'3066,"-13"4"-3492,11-10 640,-22 18-263,-5 3 25,2 2 1,-49 55-1,72-73 23,0 1 0,1 0 0,1 0 0,0 0-1,1 1 1,0 0 0,1 1 0,0-1 0,1 1 0,1 0-1,0 0 1,-1 20 0,3-15-16,2 1-1,0-1 1,0 1-1,2-1 1,1 1-1,0-1 1,1 0-1,1-1 1,16 34-1,-17-42-7,0-1 0,1 0 0,0 0 0,1-1 0,-1 0 0,2 0 0,-1-1 0,15 11 0,-16-13 4,1-1 0,0 0 1,0 0-1,0-1 0,1 0 1,-1 0-1,1-1 0,0 0 0,0 0 1,-1-1-1,1 0 0,13 0 1,-7-2 18,1 0 0,-1-1 0,0-1 0,1 0 0,-1-1 0,-1 0 0,1-1 0,-1-1 0,1 0 0,-2-1 0,1 0 0,-1-1 0,0-1 0,19-16 0,-20 14 28,0 0 0,0-1 1,-1 0-1,-1-1 0,0 0 0,0 0 0,-2 0 1,1-1-1,-2-1 0,0 1 0,-1-1 1,0 0-1,4-26 0,-3-17 541,-3 0 0,-5-70 1,2 119-442,0 1 1,-1-1-1,0 0 1,-1 1 0,0-1-1,0 1 1,-1 0-1,0 0 1,0 0 0,-1 0-1,0 0 1,-7-8-1,24 58-87,15 18-106,2 0 1,3-3-1,2 0 1,3-2-1,60 66 0,9-4-970,131 109 0,-142-144 474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176 217 7258,'-7'-4'306,"3"1"-86,0 0-1,0 0 1,-1 0 0,1 1 0,-1 0 0,-6-2 0,9 4-196,1-1-1,-1 1 1,0 0 0,1 0 0,-1 0 0,0 0-1,0 0 1,1 1 0,-1-1 0,0 0 0,0 1-1,1 0 1,-1-1 0,1 1 0,-1 0-1,1-1 1,-1 1 0,1 0 0,-1 0 0,1 1-1,0-1 1,-2 2 0,-5 4-9,2 1 0,-1 1 0,1-1 0,0 1 0,1 0 0,0 0 0,1 1 0,0 0 0,0-1 0,-3 16 0,-2 12-21,-4 57 0,12-86 8,-4 40-27,2 0 0,2 1 0,11 85 0,-6-106-4,1-1 0,1 0 0,1 0 0,2 0 1,1-1-1,0-1 0,29 48 0,-33-63-1,1-1 0,-1 0 1,2-1-1,-1 1 0,1-1 0,1-1 1,10 8-1,-15-12 15,0 0 0,1-1 0,-1 0 0,1 0 0,-1 0 0,1 0 0,0-1 0,0 0 1,0 0-1,0 0 0,0 0 0,0-1 0,0 0 0,0 0 0,0 0 0,0-1 0,8-1 0,-2-2 30,1 0 0,-1-1-1,-1 0 1,1-1-1,-1 0 1,0 0 0,0-1-1,-1-1 1,1 1 0,11-14-1,-1-2 204,0-1-1,32-50 1,-37 47-120,0 1 0,-2-2 0,-1 0 0,-1 0 1,-1-1-1,-2-1 0,6-39 0,-11 48-80,-1 0-1,-1 0 1,-1-1-1,0 1 1,-2 0 0,-1 0-1,0 0 1,-2 0-1,0 0 1,-2 1-1,-11-27 1,3 17-18,-1 0 1,-2 2-1,-1 0 1,-1 1-1,-1 1 1,-1 1-1,-1 1 1,-2 1-1,0 1 1,-46-30-1,64 48-12,-1-1 0,0 1 0,0 1 0,0 0 0,0 0 0,0 0 0,-1 1-1,-14-2 1,20 4-16,0 0 0,1 0-1,-1 0 1,0 0-1,0 0 1,1 0 0,-1 1-1,0-1 1,0 1 0,1 0-1,-1 0 1,1 0-1,-1 0 1,1 1 0,-1-1-1,1 1 1,0-1 0,0 1-1,-1 0 1,1 0-1,1 0 1,-1 0 0,0 0-1,0 0 1,1 0 0,-1 1-1,1-1 1,0 0-1,-2 6 1,-5 22-264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8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126 320 9586,'-35'-4'1931,"-56"-3"-521,92 7-1813,1 1 310,0 0 0,0 0 0,-1 0 0,1-1 1,0 1-1,0-1 0,0 0 0,0 1 0,0-1 0,4 0 0,4-2 0,1 0 0,0 0-1,-1-1 1,1-1-1,-1 1 1,18-11-1,60-40 119,-32 19-16,151-76 305,-158 89-185,1 2 0,68-18-1,-91 34-141,-27 4 10,1 0 1,-1 0 0,0 0 0,1 0-1,-1 0 1,0 0 0,0 0-1,1 0 1,-1 0 0,0 0-1,1 0 1,-1 0 0,0 0-1,0 0 1,1 1 0,-1-1-1,0 0 1,0 0 0,1 0-1,-1 0 1,0 1 0,0-1-1,0 0 1,1 0 0,-1 1-1,0-1 1,0 0 0,0 0-1,0 1 1,0-1 0,1 0-1,-1 1 1,0-1 0,0 0-1,0 0 1,0 1 0,-2 4-20,1-1 0,-1 0 1,0 0-1,0 1 0,-1-1 0,1-1 1,-6 8-1,-89 103-245,63-77 51,-46 65 0,77-97 158,-1 1-1,1-1 1,0 1 0,1 0-1,-1 0 1,1 0 0,1 0-1,-1 0 1,-1 11-1,3-14 25,0-1-1,0 0 0,0 1 0,1-1 0,-1 0 0,0 0 1,1 1-1,0-1 0,-1 0 0,1 0 0,0 0 1,0 0-1,0 0 0,1 0 0,-1 0 0,0 0 1,1 0-1,-1 0 0,1-1 0,-1 1 0,1-1 0,0 1 1,0-1-1,0 1 0,0-1 0,0 0 0,0 0 1,0 0-1,3 1 0,12 2-40,-1-1 0,1 0 0,0-1 1,0 0-1,0-2 0,30-2 0,-3 1 125,-26 1-11,-1 1 0,1 0 0,-1 1 0,0 1-1,0 1 1,29 10 0,-34-9-27,-2 0 0,1 1-1,-1 0 1,0 0 0,0 1 0,0 1 0,-1 0-1,0 0 1,-1 0 0,13 17 0,-11-11-7,-1 0 0,0 0-1,-1 1 1,-1 0 0,0 0 0,-1 1 0,-1 0-1,5 24 1,-7-28 6,-2-1 1,0 0-1,0 1 0,-1-1 0,0 1 0,-1-1 1,-1 1-1,1-1 0,-2 0 0,0 0 0,0 0 1,-1 0-1,-6 14 0,1-9 28,-1 0-1,0-1 1,-1 0-1,-18 19 1,22-26 21,-2 0-1,1-1 1,-1 0-1,0 0 1,0-1 0,-1 0-1,1 0 1,-17 5-1,23-10-35,-1 1-1,0-1 0,1-1 1,-1 1-1,0 0 1,1-1-1,-1 0 0,0 0 1,0 0-1,-4-1 0,6 1-39,1-1 1,-1 1-1,1-1 0,-1 1 0,1-1 1,0 0-1,-1 1 0,1-1 0,0 0 0,-1 0 1,1 0-1,0 0 0,0 0 0,0 0 0,0 0 1,0-1-1,0 1 0,0 0 0,0 0 0,1-1 1,-1 1-1,0-1 0,1 1 0,-1-1 0,1 1 1,0-1-1,-1-2 0,1-3-34,0 0-1,0 0 1,0 0 0,3-9-1,-3 16 51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6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14086,'36'31'3794,"1"-7"-2065,1 5 1697,11 15-2738,-14 0-512,11 12-48,-6 4-112,1 2 48,-5 1-624,1-3-2882,-10-17 1841,-11-23-2128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9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79 102 11506,'-78'43'3713,"141"-34"-3881,20-9-472,36-13-472,7-16-168,-1-24-1169,5-6 1529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9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6121,'12'-5'476,"0"1"-1,0 1 0,0 0 0,0 1 1,24-2-1,-10 1-215,37-7-129,-1-2 0,-1-3 0,68-25 0,-100 29-58,108-34 1024,-121 40-913,1 2-1,0 0 1,0 1-1,1 0 1,-1 2-1,20 1 1,-32 0-177,0-1 0,0 2 0,0-1 1,-1 0-1,1 1 0,0 0 0,0 0 0,-1 0 1,0 1-1,1-1 0,-1 1 0,0 0 0,0 1 0,0-1 1,-1 1-1,1-1 0,-1 1 0,0 0 0,0 0 0,0 0 1,-1 1-1,0-1 0,3 7 0,2 8-35,0 1 1,-2 0-1,0 0 0,2 28 0,-6-39 22,40 218-445,-28-171-417,42 108 1,-31-109 416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8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67 8602,'-8'6'253,"1"0"1,0 1-1,1 0 0,0 1 1,0-1-1,0 1 0,1 0 1,0 1-1,1-1 0,0 1 1,-6 15-1,-1 12-619,-10 60 0,19-87 449,-4 29-146,1-1 1,1 1-1,3 0 0,3 41 1,0-54 51,1-1-1,1-1 1,1 1 0,2 0 0,0-1 0,1 0-1,17 32 1,-21-47 4,1-1-1,-1 0 0,1 0 0,0 0 0,0-1 1,1 1-1,0-1 0,13 9 0,-16-12 12,1-1 0,0 0 0,0 0 0,1 0 0,-1-1 0,0 1 0,0-1-1,1 0 1,-1 0 0,1-1 0,-1 1 0,1-1 0,-1 0 0,1 0 0,-1-1 0,1 1-1,-1-1 1,9-2 0,4-3 52,0-1-1,-1-1 1,1 0-1,-2-1 1,1-1-1,-1-1 1,-1 0-1,20-19 1,10-15 120,43-53-1,-62 66-173,-1 0 0,-1-1-1,-2-2 1,-2 0 0,17-42 0,-32 68-25,-1 0 1,0 0 0,-1 0-1,0 0 1,0 0-1,-1-1 1,0 1 0,-1-13-1,0 16 17,-1 1 0,0-1 0,0 1 0,0-1 0,-1 1 0,0-1 0,0 1 0,0 0 0,0 0 0,-1 0 0,0 1 0,0-1 0,-1 0 0,1 1 0,-6-6 0,-11-6 23,-1 1 0,0 1-1,0 0 1,-45-19-1,12 6-213,41 20 132,-12-7-595,-36-14-1,25 17 125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5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3511 3801,'-5'34'1397,"5"-33"-1360,0-1-1,0 0 0,0 0 1,1 1-1,-1-1 0,0 0 1,0 0-1,0 1 0,1-1 1,-1 0-1,0 0 1,1 0-1,-1 1 0,0-1 1,0 0-1,1 0 0,-1 0 1,0 0-1,1 0 0,-1 0 1,0 0-1,1 0 0,-1 0 1,0 0-1,1 0 0,-1 0 1,0 0-1,1 0 0,-1 0 1,0 0-1,0 0 0,1 0 1,-1 0-1,0 0 0,1 0 1,-1-1-1,20-3 106,-15 2 5,20-5 25,0-2-1,-1-1 0,0-1 1,0-1-1,29-21 0,-20 14-108,226-118 449,-142 79-355,124-82 0,-138 75-55,215-98 0,-217 116-109,286-118 142,-266 119 50,144-75 0,132-59 126,-252 119-216,103-38 34,-107 45-65,147-79 0,262-203 134,-462 281-208,3 3 0,152-63 0,-200 97 14,560-244 19,-412 158-20,82-37 190,-221 118-118,46-17 107,-96 39-189,8-4 823,-21-2 151,-7-1-1158,8 3 204,-1 0 0,1-1 0,1 0 0,-1 0-1,1-1 1,0-1 0,1 1 0,0-1 0,0 0 0,-11-16 0,-77-117 65,48 58-38,-59-78 0,86 134-40,-2 1 0,0 0 0,-1 2 0,-2 0 1,0 2-1,-40-25 0,39 30 53,-1 1 0,0 2 0,-35-13 0,-21-3-89,54 22 46,-1 1 0,1 1 0,-55-2 0,-15 10-30,1 5 1,0 4-1,-104 26 0,-26 22-35,19-5 53,-261 74-38,302-77 44,-459 172-45,529-185 25,-571 233-450,402-140 378,-16 8 90,238-120-5,-146 57 24,157-65 2,0-1 1,-1-1-1,-56 5 1,84-13-17,7-1-8,0-1 1,0 1 0,0 0 0,0 0-1,0 0 1,0 0 0,0 1 0,0-1-1,1 0 1,-1 0 0,0 0 0,0 1-1,0-1 1,0 1 0,0-1-1,0 1 1,1-1 0,-1 1 0,0-1-1,0 1 1,1-1 0,-1 1 0,0 0-1,1 0 1,-1-1 0,0 2 0,-7 0-31,-2 3 29,1-1 1,0 2-1,-16 10 1,-25 16-2,-34 21 2,50-30 2,-42 21 0,62-37 15,2-1 15,1 0 0,-1-1 0,1 0 0,-2-1 0,1 0 0,0-1 0,-1 0 0,-13 1 0,15-7 39,11 2-71,-1 1 0,0 0 0,1-1 1,-1 1-1,0 0 0,0 0 0,1-1 1,-1 1-1,0 0 0,0 0 0,1 0 1,-1 0-1,0 0 0,0 0 0,1 0 1,-1 0-1,0 1 0,0-1 0,1 0 1,-1 0-1,-1 1 0,-14 8-17,1 1 0,0 0 0,0 1 0,-24 24 0,1-2-1,35-30 10,-1 0 0,1 0 1,-1 0-1,1 0 0,-5 7 1,8-9 5,-1 1 0,1-1 0,-1 0 0,1 1 0,-1-1 0,1 0 0,0 0 0,-1 1 0,1-1 0,0 1 0,0-1 0,0 0 0,0 1 0,0-1 0,1 0 0,-1 1 0,0-1 0,1 0 0,-1 1 0,1-1 1,-1 0-1,2 2 0,-1-1 1,-1-1 0,1 1 0,-1 0 0,0 0 0,1-1 0,-1 1 0,0 0 0,0 0 0,0-1 0,-1 4 0,2 15 14,14 85-36,-12-69 14,11 44 0,71 331 31,-74-330-11,-4 2-1,-4-1 1,-7 90 0,-35 217-32,35-366 16,3-18 6,0 0 0,0 0 1,1 0-1,-1 0 0,1 0 0,0 0 0,0 0 0,1 0 0,2 9 1,21-16-123,-10 0 129,0-1 0,-1 0-1,1-1 1,-1 0 0,0-1-1,0-1 1,20-12 0,55-34 19,527-287-192,-544 308-215,125-38 0,-69 41 130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58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3815 1648,'33'-4'222,"-25"4"-161,1-1 0,-1-1 0,0 1 0,1-1 0,-1-1 0,0 1 0,0-1 0,-1-1 0,1 1 0,-1-1 0,10-7 0,265-151 1771,-221 127-1511,71-54-1,40-25 396,-35 43-224,60-36-254,-177 95-220,308-173 122,-8-1-59,-250 142-33,-2 7-10,2 2 0,108-36-1,-142 57-31,165-74 28,41-14 125,-159 73 45,-2-4-1,-2-3 0,96-58 1,-27 4 167,294-128 1,-403 203-341,0 2 1,51-9 0,86-6-46,-137 22 38,1-1 0,-2-3 0,1 0 0,-1-3 1,-1-1-1,0-2 0,-1-1 0,-1-2 0,40-29 0,207-181 406,-228 183-312,-35 29-96,44-41 60,-62 56-25,1 0-1,-1 0 0,0-1 1,0 1-1,0 0 0,0-1 1,0 1-1,0-1 0,0 1 1,-1-1-1,0 0 0,1 1 1,-1-1-1,0 0 0,0 1 1,0-1-1,-1 0 0,1 1 1,-1-3-1,-3-10 137,1 1 1,-9-18 0,5 13-157,-101-237 306,44 115-186,-50-88 63,69 145-144,-60-158-1,90 193-42,-13-36-31,24 74-8,-1 0 0,-1 0 0,1 1-1,-2-1 1,-7-9 0,11 17 10,-1-1 0,0 1 0,0-1-1,0 1 1,0 0 0,0 0 0,-1 1 0,0 0-1,1-1 1,-1 1 0,0 1 0,0-1-1,0 1 1,-8-2 0,-9 1-1,1 1 1,-29 1-1,10 0-6,-54 1-9,0 4-1,0 5 0,1 3 0,-151 42 0,-351 152-27,276-86 27,-96 39 11,12 22-61,261-108 36,-265 129-214,295-154 88,-200 59 0,143-64 144,-233 28-1,370-68 6,-5-1 10,0 2 0,1 1 0,-1 2 0,-40 16 0,75-24-10,0 1-1,0-1 1,0 1 0,0 0-1,0 0 1,1 0 0,-1 0-1,0 0 1,0 0 0,1 1 0,-1-1-1,1 0 1,0 1 0,-1-1-1,1 1 1,0 0 0,0-1-1,-2 4 1,3 0-16,-1 0-1,1-1 1,0 1-1,0 0 1,1 0 0,-1 0-1,1-1 1,2 8-1,3 31 14,-2 0 0,-2 61 0,-65 748 2,29-484 30,28-278-30,3 0 1,4 1-1,22 151 0,19-35 48,-39-169-43,-3-31-3,0-1-1,0 1 1,1-1 0,3 11 0,-1-10-14,3-8 45,55-12-11,-1-2 0,0-3-1,105-48 1,159-105-10,-185 94-13,207-106-421,-160 85 264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3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97 570 6057,'0'0'30,"0"0"-1,0 0 1,0 0-1,0 0 1,0 0-1,0-1 1,0 1-1,0 0 1,0 0-1,0 0 1,0 0-1,0 0 1,-1 0-1,1 0 1,0-1-1,0 1 0,0 0 1,0 0-1,0 0 1,0 0-1,0 0 1,0 0-1,0 0 1,0 0-1,0 0 1,-1 0-1,1 0 1,0-1-1,0 1 1,0 0-1,0 0 1,0 0-1,0 0 1,0 0-1,-1 0 1,1 0-1,0 0 1,0 0-1,0 0 1,0 0-1,0 0 1,0 0-1,0 0 1,-1 0-1,1 0 0,0 0 1,0 0-1,0 0 1,0 0-1,0 1 1,0-1-1,0 0 1,0 0-1,-1 0 1,1 0-1,0 0 1,0 0-1,0 0 1,0 0-1,0 0 1,0 0-1,0 0 1,0 1-1,0-1 1,0 0-1,0 0 1,0 0-1,0 0 1,2 14 298,14 26-493,50 110 214,-18-43-33,44 139 0,-53-85 12,-39-152 426,-7-20-188,-9-26 91,-14-41-69,2-1 0,-17-90 0,35 117-268,2 0 0,2-1 0,3 0 0,4-79 0,5 76-30,1 0-1,22-80 1,-21 107 48,2 0 0,1 0 0,1 1 0,1 0 0,2 1 0,19-27 0,-27 45-26,1 0 0,0 0 0,0 1 0,1 0 1,1 0-1,-1 1 0,1 1 0,0-1 0,1 2 1,-1-1-1,1 2 0,0-1 0,0 1 0,1 1 1,-1 0-1,1 1 0,0 0 0,0 0 0,-1 2 1,1-1-1,0 2 0,0-1 0,0 2 0,0-1 1,-1 2-1,1-1 0,-1 2 0,1-1 0,-1 2 1,0-1-1,-1 2 0,1-1 0,16 13 0,-21-13-37,0 0-1,-1 0 1,0 0-1,0 0 1,0 1-1,-1 0 0,0 0 1,0 0-1,4 11 1,-6-14 14,-1 0 0,0 0 0,0 1 0,0-1 0,0 1 0,-1-1 0,0 1 0,1-1 0,-1 1 0,-1-1 1,1 1-1,0-1 0,-1 0 0,0 1 0,1-1 0,-1 1 0,-1-1 0,1 0 0,0 0 0,-1 0 0,-3 6 0,-5 3 3,0-1-1,-1 0 0,0-1 0,-1 0 1,0-1-1,0 0 0,-1-1 1,-25 12-1,2 0-3,-20 13 2,-169 107-338,-41 54-2016,207-158 1764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2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6545,'18'30'2570,"9"36"-2893,-15-36 509,46 106-150,6-3 1,84 130-1,-143-254-64,-3-6-24,0 0 1,-1 0 0,1 0 0,0 0 0,1 0 0,-1-1-1,0 1 1,1-1 0,0 1 0,-1-1 0,7 3-1,4-1-198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0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0 609 6585,'38'-41'2233,"33"-4"-2089,9-8-88,24-1-32,7-5 0,26-14-264,10-7-192,7-16-1121,3-12 1009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13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 7346,'0'-1'75,"0"1"1,0 0-1,0-1 1,0 1 0,0 0-1,0 0 1,0-1 0,0 1-1,0 0 1,0 0 0,0-1-1,-1 1 1,1 0 0,0 0-1,0 0 1,0-1-1,0 1 1,-1 0 0,1 0-1,0 0 1,0-1 0,0 1-1,-1 0 1,1 0 0,0 0-1,0 0 1,-1 0-1,1 0 1,0 0 0,0-1-1,-1 1 1,1 0 0,0 0-1,0 0 1,-1 0 0,1 0-1,0 0 1,-1 0-1,2 18 307,27 262 448,-6-48-476,25 165-266,59 471 24,-89-740-56,42 156 0,-48-249-58,26 60 0,-29-78-41,1-1-1,0 1 1,1-2-1,23 27 1,-31-39 97,0-1 0,1 0-1,-1 0 1,0 0 0,1 0 0,0-1 0,3 3 0,17 2 110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14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1 519 7130,'10'-6'929,"0"0"0,19-8 0,50-11-857,-30 11 96,169-55-13,200-68-17,27-7-22,-331 114-2,231-29-1,-170 48 2,-1 7 0,290 32 0,-412-22-16,0 2 0,0 2 0,-1 3-1,68 25 1,-93-27-51,1 2 0,-1 0 0,-1 2 0,0 1 0,-2 0 0,0 2 0,0 1 0,-2 1 0,26 30 0,-22-18-70,-2 1 0,-2 1 0,0 1 0,-3 0 0,-1 2 0,-2 0 0,-1 1 0,10 44 0,-3 14-142,-5 0 0,6 115 0,-6 125-123,29 253 130,-38-544 152,3 0 0,16 44 0,-18-67 10,1 0-1,2 0 1,0-1-1,1 0 1,21 28-1,15 8 58,103 98 1,74 31 80,-195-158-191,-30-28 46,0 1-1,0-1 0,0 0 0,0 0 0,0 0 1,0 1-1,0-1 0,0 0 0,0 0 0,0 0 1,0 0-1,0 1 0,0-1 0,0 0 1,0 0-1,0 0 0,0 0 0,0 1 0,0-1 1,0 0-1,0 0 0,-1 0 0,1 0 0,0 0 1,0 0-1,0 1 0,0-1 0,0 0 0,-1 0 1,1 0-1,0 0 0,0 0 0,0 0 0,0 0 1,0 0-1,-1 0 0,1 0 0,0 0 0,0 1 1,0-1-1,0 0 0,-1 0 0,1 0 1,0 0-1,0 0 0,0-1 0,-1 1 0,1 0 1,-15 2-35,12-1 17,-1017 102-876,5-1 2992,570-40-1543,12 42-77,418-99-486,-6 1-243,0 2-1,-25 12 1,31-11-76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16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2587 300 7652,'-19'-4'1495,"-83"-11"3478,84 14-4808,1 1-1,0 0 1,0 1-1,-19 4 1,-31 10-293,-115 40 0,-58 42-86,-532 275 22,696-329 250,2 4 0,-116 95 0,83-45 6,-120 139 1,180-180-72,3 2 1,2 2-1,3 2 0,-45 96 1,53-85-6,2 0 1,4 2-1,3 1 1,3 1-1,3 1 1,-7 111 0,19-97 1,4 1 0,3-1 1,5 0-1,32 155 1,-27-194 13,1-1 1,3-1 0,38 80-1,-34-91 33,2-1 0,2-1 0,1-1 0,33 35 0,-41-53 19,1 0 1,1-1-1,0-1 0,2-1 0,0-1 1,1-1-1,0-1 0,30 12 0,-24-14 47,0-2 1,1-1-1,0-1 0,0-2 0,51 3 1,-34-7 47,0-3 0,0-1 1,48-9-1,-39 0 3,-1-2 1,-1-3-1,97-43 1,148-96 236,-249 129-336,576-362 231,-165 14-164,-31-62-4,-323 318-50,138-200 0,-195 244-18,-4-3 0,-3-2-1,-4-2 1,35-101-1,-53 113 18,-3-1 0,-4 0 0,-2-1 0,-3 0 0,-4-1 0,-3 0 0,-3 0 0,-13-93 0,8 127-31,-1 0-1,-2 1 1,-2 0-1,-1 1 1,-2 0-1,-1 1 1,-38-64-1,41 82-31,-1 1 0,-1-1 0,0 2 0,-1 0 0,-1 1 1,-29-21-1,31 26-17,-2 0-1,1 2 1,-1 0 0,0 1 0,-1 0 0,0 1 0,0 1 0,-34-5 0,12 6-29,-42 2 1,11 2-27,0 3-1,-88 16 1,15 11-67,-244 87 1,-124 95-38,227-73-1025,-386 255-1,323-159-2063,19 24-2026,127-72-2170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1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31 7098,'-5'-27'3279,"6"24"-2368,5 18-857,-3-2-62,0 0-1,-1 0 1,0 0-1,0 1 1,-2-1-1,0 1 1,0-1-1,-1 0 1,-5 21-1,-5 13 46,-21 60 0,20-72-30,-62 169 39,-4 13-27,59-157 35,-17 100-1,32-142-25,2 1 0,1-1-1,0 1 1,2 19-1,-1-33-16,1 1 0,0-1 1,0 0-1,0 0 0,1 0 0,0 1 0,0-2 0,0 1 0,0 0 1,1 0-1,0-1 0,0 1 0,0-1 0,0 0 0,1 0 0,0 0 1,0 0-1,6 3 0,-1-1 2,0-1 0,1-1 0,0 0-1,0 0 1,0-1 0,0 0 0,1-1 0,-1 0 0,1 0 0,0-1 0,11-1 0,19-1-101,61-9 1,-65 5-264,0-1 1,0-2 0,44-17-1,2-13-134,-80 36 470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16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 47 6673,'-6'-5'4856,"0"25"-3836,3-8-1370,-29 76-375,-43 87 0,41-102 127,3 2-1,-40 155 1,63-187 439,9-33 176,5-9 42,6-12 120,4-7 70,-2 0 0,-1-1 0,19-33 0,27-69 139,-38 77-344,-7 15-42,4-9 15,-1 0 0,24-79-1,-39 93-251,-3 25 216,0 0-1,1 0 1,-1 0 0,1 0-1,-1 0 1,1 0-1,0 0 1,0 0-1,-1 0 1,1 0-1,0 0 1,0 0 0,0 1-1,0-1 1,0 0-1,0 2 1,-1 25 18,1 0 0,7 53 0,-6-72 4,1 1 1,0 0-1,0 0 1,1-1-1,1 1 1,-1-1-1,2 0 1,-1 0-1,1-1 0,0 1 1,11 12-1,-14-19 12,1 0 0,-1 0 0,1 0 0,-1 0-1,1 0 1,0-1 0,0 1 0,0-1 0,0 0-1,0 0 1,0 0 0,0 0 0,0-1 0,0 1-1,0-1 1,1 1 0,-1-1 0,0 0 0,0 0-1,0-1 1,1 1 0,-1-1 0,0 0 0,0 1-1,0-1 1,0-1 0,0 1 0,3-2 0,8-5 128,0 0 1,-1 0-1,0-2 1,17-14-1,7-10 377,61-71 0,22-50 100,-85 108-489,-29 38-116,1 1 0,0 0 0,1 0 0,12-9-1,-19 16-16,0 0 0,0 1 0,-1-1 0,1 1 0,0-1 0,0 1 0,0-1 0,-1 1 0,1 0 0,0-1 0,0 1 0,0 0 0,0 0 0,0 0 0,0 0 0,0 0 0,0 0 0,0 0 0,0 0 0,-1 0 0,1 0 0,0 0 0,0 0 0,2 1 0,-2 1-6,0-1 1,0 1 0,0-1 0,0 1 0,0-1 0,-1 1 0,1 0 0,-1 0 0,1-1-1,-1 1 1,1 0 0,-1 0 0,0-1 0,0 1 0,0 0 0,0 0 0,0 0 0,-1 3-1,-2 25-30,-1-1 0,-2 0 0,-17 52-1,7-25 40,-21 82 105,6 3-1,-17 185 0,55-384 545,2 0-1,2 1 0,3 1 0,28-72 0,109-205-1271,-147 324 610,18-33-25,1 0 0,1 1 1,41-49-1,-63 87 32,0 0 1,0 1-1,0 0 0,1-1 0,-1 1 1,1 0-1,0 0 0,-1 0 0,1 1 1,0-1-1,0 1 0,0-1 1,4 0-1,-6 2-2,1 0 0,0 0 0,-1 0 0,1 0 0,0 1 0,-1-1 1,1 0-1,0 1 0,-1-1 0,1 1 0,-1 0 0,1-1 0,-1 1 0,1 0 0,-1 0 1,0 0-1,1 0 0,-1 0 0,0 0 0,0 0 0,1 1 0,-1-1 0,0 0 0,-1 1 0,2 1 1,6 9-33,-1 0 0,-1 1 1,0 0-1,-1 1 0,0-1 1,-1 1-1,0 0 1,2 24-1,5 121-475,-10-142 429,0 58-393,-2 0 0,-3-1 0,-4 0 0,-19 82 0,17-121 313,0 0 1,-3 0-1,-1-1 0,-22 39 1,24-51 161,-2-1 0,-1 0 0,0-1 0,-2-1 0,0 0 0,-38 31 0,40-39 79,-1 0 1,0 0-1,-29 13 1,37-20-62,-1-1 0,0 0 0,0 0 0,0-1 0,0 0 0,0 0 0,-1-1 0,1-1 0,-11 0 0,18 0-25,-1 0 1,0 0-1,0 0 1,1-1-1,-1 1 0,0-1 1,1 0-1,-1 0 1,1 0-1,-1 0 1,1 0-1,0-1 0,-1 1 1,1-1-1,0 1 1,-3-3-1,1-2-9,0 0 1,1-1-1,0 1 0,0-1 1,0 1-1,-2-12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17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7 10170,'1'-1'138,"1"1"0,0-1 0,0 0 0,0 0 0,0 1 0,0-1 0,0 1 0,0-1 0,0 1 0,0 0 0,0 0 0,0 0 0,0 0 0,0 0 0,0 1 0,0-1 0,0 0 0,0 1 0,-1 0 0,1-1 0,0 1 0,0 0 0,0 0 0,0 0-1,-1 0 1,1 0 0,2 2 0,1 2-196,1-1 0,-1 1-1,0 0 1,0 0-1,-1 1 1,8 10-1,-6-5 44,0 0-1,-1 1 1,-1 0-1,0 0 1,0 0-1,-1 0 1,0 1-1,1 21 1,-3 7-81,-4 57 1,3-97 93,-10 97-300,-4-1 0,-31 113 1,-72 188-454,108-369 738,-135 366 166,131-369 326,13-26-450,-1 0 1,1 0 0,0 1 0,0-1 0,0 0-1,0 0 1,-1 1 0,1-1 0,0 0 0,0 0 0,-1 0-1,1 0 1,0 1 0,0-1 0,-1 0 0,1 0-1,0 0 1,0 0 0,-1 0 0,1 0 0,0 0-1,-1 1 1,1-1 0,0 0 0,0 0 0,-1 0 0,1 0-1,0 0 1,-1-1 0,1 1 0,0 0 0,0 0-1,-1 0 1,1 0 0,0 0 0,-1 0 0,1 0-1,0 0 1,0-1 0,-1 1 0,1 0 0,0 0 0,0 0-1,0-1 1,-1 1 0,1 0 0,0 0 0,0-1-1,0 1 1,-1 0 0,1 0 0,0-1 0,0 1 0,0 0-1,0 0 1,0-1 0,-6-17 358,5 8-411,1 0 0,1 0-1,0 0 1,0 0 0,1 0 0,0 0 0,0 1 0,1-1 0,6-11 0,-3 6-79,2 1-1,-1 0 1,2 1 0,0 0 0,13-15-1,-17 22 54,0 1 0,1 0 0,-1 0-1,1 0 1,0 1 0,1-1 0,-1 1-1,11-4 1,-13 6 34,1 1 0,-1-1 0,1 1 0,0 0 0,0 1 0,-1-1 0,1 1 0,0 0 0,0 0 0,0 0 0,0 1 0,0-1 0,-1 1 0,7 2 0,6 4 8,0 0 0,0 1 1,26 18-1,-32-18 29,1 0 1,1-2 0,-1 1-1,1-1 1,0-1-1,0 0 1,23 4 0,-24-8 36,0-1 1,0 0 0,0-1 0,0 0-1,0-1 1,-1 0 0,1-1 0,0-1 0,-1 0-1,0 0 1,0-1 0,0 0 0,-1-1-1,0 0 1,0-1 0,0 0 0,-1-1-1,0 1 1,0-2 0,12-15 0,-20 23-64,0 0 1,0 0 0,0 0-1,-1 0 1,1 0 0,0 0-1,-1 0 1,1 0 0,-1-1 0,1 1-1,-1 0 1,0 0 0,1-1-1,-1 1 1,0 0 0,0 0-1,0-1 1,0 1 0,0 0 0,0-1-1,0 1 1,0 0 0,-1 0-1,1-1 1,0 1 0,-1 0-1,1 0 1,-1 0 0,0-1 0,1 1-1,-1 0 1,0 0 0,0 0-1,1 0 1,-1 0 0,0 0-1,0 1 1,0-1 0,0 0 0,-2-1-1,0 0-57,-1 0 0,0 0 0,0 0 0,0 0 0,-1 1 0,1 0 1,0-1-1,-1 2 0,1-1 0,0 0 0,-6 1 0,3 0 14,0 1 1,0-1 0,-1 1-1,1 1 1,0 0-1,0 0 1,0 0 0,1 1-1,-1 0 1,-11 7 0,8-4 40,1 1 0,0 0 1,0 1-1,1 0 0,0 0 1,-8 12-1,1 0 34,2 1 1,0 1-1,2 0 1,0 1-1,-11 37 1,17-45-21,1 0-1,0 0 1,1 1 0,1-1-1,0 31 1,2-41-8,0 1 1,1 0-1,-1 0 1,1 0-1,1-1 0,-1 1 1,1-1-1,0 1 0,0-1 1,1 0-1,-1 1 1,1-1-1,0 0 0,1-1 1,-1 1-1,1-1 1,0 1-1,8 6 0,-6-7 1,0 0-1,0-1 0,0 0 1,1 1-1,-1-2 1,1 1-1,0-1 0,0 0 1,0-1-1,0 1 1,0-1-1,0-1 0,0 1 1,0-1-1,0-1 1,0 1-1,1-1 0,-1 0 1,0-1-1,-1 0 1,1 0-1,0 0 0,7-5 1,6-3 12,0 0-1,-1-2 1,0 0 0,-1-1-1,-1-1 1,20-20 0,-8 4-22,-1-2-1,42-61 1,-62 82 30,0-1 0,-1 0 0,8-19-1,-13 27-34,-1 0 0,0 0 0,1 0 0,-2 0 0,1 0 0,0 0 0,-1 0 0,0-1 0,1 1 0,-2 0 0,1 0 0,0 0 0,-1 0 0,0 0 0,0 0 0,-2-4 0,1 11-186,0 0-1,0 0 0,1 0 1,-1 0-1,1 0 0,-2 6 1,1-5 167,1 0-1,0 1 1,0-1 0,0 1-1,1 0 1,0-1 0,0 1 0,0-1-1,0 1 1,2 8 0,-1-12 43,-1 0 1,1 0 0,-1 0 0,1-1 0,-1 1-1,1 0 1,-1 0 0,1 0 0,0 0-1,-1-1 1,1 1 0,0 0 0,0-1 0,0 1-1,-1 0 1,1-1 0,0 1 0,0-1 0,0 0-1,1 1 1,1 0 14,-1-1 0,1 0 0,-1 0-1,1 0 1,-1 0 0,1 0 0,-1 0 0,1-1-1,-1 1 1,1-1 0,-1 0 0,3 0 0,12-6 164,1-1 1,-2 0-1,1-1 1,26-21-1,58-53 449,-76 59-461,2 1-1,0 2 1,1 0-1,46-24 1,-69 43-151,-1 0 1,1 0-1,-1 1 1,1-1-1,0 1 1,-1 0-1,1 0 0,8 1 1,-10 0-19,-1 0 0,1 0-1,0 1 1,-1-1 0,1 1 0,-1 0 0,1 0-1,-1 0 1,0 0 0,1 0 0,-1 0 0,0 1 0,0-1-1,0 1 1,0 0 0,0-1 0,3 5 0,0 0-4,-1 0 1,1 1 0,-1 0 0,-1 0-1,1 0 1,-1 0 0,0 1-1,-1-1 1,3 16 0,-1 3-1,1 43 1,-4 19-21,-15 119 0,-29 83-268,35-240 266,4-17 89,-2 0 1,-2-1-1,0 1 0,-14 30 0,22-62-43,0-1-1,0 0 0,0 0 1,0 0-1,-1 0 0,1 0 0,0 0 1,0 1-1,0-1 0,0 0 0,0 0 1,0 0-1,0 0 0,0 0 1,-1 0-1,1 0 0,0 0 0,0 1 1,0-1-1,0 0 0,0 0 1,0 0-1,-1 0 0,1 0 0,0 0 1,0 0-1,0 0 0,0 0 0,-1 0 1,1 0-1,0 0 0,0 0 1,0 0-1,0 0 0,0 0 0,-1 0 1,1 0-1,0 0 0,0 0 0,0-1 1,0 1-1,0 0 0,-1 0 1,-6-7 455,-5-10-37,6 4-420,0-1-1,0 0 1,1 1-1,1-2 0,1 1 1,0 0-1,0-1 1,2 0-1,-1 0 1,2 1-1,2-21 0,3-20-229,21-91 0,-17 104 231,-9 41-24,99-451-109,34 9 431,-125 423-294,-4 7-7,0 1 1,1 0 0,1 0 0,0 0 0,0 1 0,1 0 0,1 0-1,8-10 1,-13 17-32,0 2 0,1-1 0,-1 0-1,0 1 1,1-1 0,-1 1 0,1 0-1,0 0 1,0 0 0,0 1 0,0 0-1,0-1 1,0 1 0,0 1 0,0-1-1,0 0 1,0 1 0,1 0 0,-1 0-1,0 0 1,0 1 0,0 0 0,0-1-1,1 1 1,-1 0 0,0 1 0,-1-1-1,1 1 1,0 0 0,0 0 0,-1 0-1,1 0 1,-1 1 0,1 0 0,-1-1-1,0 1 1,0 0 0,0 0 0,-1 1-1,1-1 1,-1 1 0,0-1 0,0 1-1,0 0 1,2 5 0,-2-1-70,-1-1 1,1 1-1,-2 0 0,1 0 1,-1 0-1,0 0 0,-1 0 1,1 0-1,-2 0 0,1 0 1,-1-1-1,-3 8 0,-2 6-113,-2-1-1,0-1 0,-14 23 1,1-9-6,-1-1 1,-1-1-1,-1-2 0,-58 53 1,28-37-109,-110 71 0,51-53-120,83-50 315,-40 11-1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17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0 239 10834,'195'1'3577,"-53"-51"-3729,38-10-568,0-3-480,-26-3 704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2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492 199 6633,'69'-40'2241,"-69"40"-2202,1 0 1,-1-1 0,1 1-1,-1 0 1,1 0-1,-1 0 1,0 0 0,1 0-1,-1-1 1,0 1-1,1 0 1,-1 0-1,0-1 1,1 1 0,-1 0-1,0 0 1,1-1-1,-1 1 1,0 0-1,0-1 1,1 1 0,-1 0-1,0-1 1,0 1-1,0-1 1,0 1-1,1 0 1,-1-1 0,0 1-1,0-1 1,0 1-1,0 0 1,0-1 0,0 1-1,0-1 1,0 1-1,0-1 1,0 1-1,0 0 1,-1-1 0,1 1-1,0-1 1,0 1-1,0-1 1,-15-6 263,12 6-300,-6-4 5,-1 1 0,1 0 0,-1 1 0,0 0 0,0 1 0,-19-3 0,24 5-7,1 0 1,-1 0-1,0 1 1,1-1-1,-1 1 1,0 0-1,1 0 0,-1 1 1,1-1-1,0 1 1,-1 0-1,1 0 0,0 0 1,0 1-1,0-1 1,1 1-1,-1 0 0,-3 4 1,-2 0-1,-23 20-1,1 1 1,-43 53-1,-46 72 10,105-132-9,1 0 0,1 1 0,1 0 0,0 1 0,2 0 0,1 1 0,-10 36 0,17-47-3,-1 1 1,2-1-1,-1 1 1,2-1-1,0 1 1,1 0-1,0-1 1,1 1-1,0-1 1,1 0-1,1 0 1,0 0-1,1 0 1,0 0-1,11 17 1,-9-18 6,0-1 0,1-1 0,0 1-1,1-2 1,0 1 0,1-1 0,0 0 0,0-1 0,1 0 0,-1-1 0,2 0 0,-1-1 0,1 0 0,0-1 0,1 0 0,-1-1 0,1 0 0,0-1 0,0-1 0,0 0 0,0 0 0,0-1-1,0-1 1,0-1 0,0 1 0,1-2 0,-1 0 0,0-1 0,-1 0 0,22-8 0,-10 0 106,0-2-1,0 0 1,-1-1 0,-1-2-1,0 0 1,-1-2 0,-1 0 0,-1-1-1,0-1 1,23-34 0,-5 1 264,-2-1 1,-3-2 0,33-79 0,-54 109-288,-1-1 1,-1 0 0,-2-1 0,5-31 0,-3 94-225,-4 31 11,-2 0 0,-3 0 0,-10 70 1,-1 61-239,11-171 338,0-1-1,2 1 1,0-1-1,2 0 0,9 30 1,-4-35 87,-9-20-52,1 0 0,-1 0-1,0 0 1,0 0 0,0 0-1,0 0 1,1 0-1,-1 0 1,0 0 0,0 0-1,0 0 1,0 0 0,1 0-1,-1 0 1,0 0-1,0 0 1,0 0 0,1 0-1,-1 0 1,0 0 0,0 0-1,0 0 1,0-1-1,0 1 1,1 0 0,-1 0-1,0 0 1,0 0 0,0 0-1,0-1 1,0 1-1,0 0 1,0 0 0,0 0-1,1 0 1,-1-1 0,0 1-1,0 0 1,0 0-1,0 0 1,0 0 0,0-1-1,0 1 1,0 0 0,0 0-1,0 0 1,0 0-1,0-1 1,4-40 1101,-4 30-978,29-246 828,-19 199-970,2 1 0,27-78 0,-29 107-1,21-40 0,-26 59 9,1 0 1,0 0-1,0 0 0,1 1 1,0 0-1,1 0 1,12-10-1,-17 16 2,0 0 1,-1 0-1,2 0 1,-1 0-1,0 0 0,0 1 1,1 0-1,-1 0 0,0 0 1,1 0-1,-1 0 1,1 0-1,-1 1 0,1 0 1,0 0-1,-1 0 0,5 0 1,-3 2-1,0-1 0,0 0 0,0 1 0,0 0 0,0 0 0,0 1 0,-1 0 0,1-1 0,-1 1 0,7 5 0,0 3-10,0 1-1,0 0 0,-1 0 0,0 1 0,-1 0 0,13 26 0,-2 7-125,-2 1 0,-2 1 0,10 53 0,-10-41-77,-15-56 196,11 32-75,-11-35 97,-1-1 1,0 1-1,0 0 0,1-1 1,-1 1-1,0-1 0,0 1 1,1-1-1,-1 1 0,1-1 1,-1 1-1,0-1 0,1 1 1,-1-1-1,1 0 1,-1 1-1,1-1 0,-1 0 1,1 1-1,0-1 0,-1 0 1,1 1-1,-1-1 0,1 0 1,0 0-1,-1 0 0,1 0 1,-1 0-1,1 0 0,0 0 1,-1 0-1,1 0 0,0 0 1,-1 0-1,1 0 0,-1 0 1,1 0-1,0-1 0,-1 1 1,1 0-1,-1 0 0,1-1 1,-1 1-1,1 0 0,-1-1 1,1 1-1,-1 0 0,2-2 1,5-7 82,0-1 0,-1 0 0,0 0 0,0 0 1,-1-1-1,7-20 0,2-3-4,6-13-13,19-77 0,-25 76-48,-11 40-29,-1-1 0,2 1 0,-1 0-1,1 0 1,0 1 0,1-1 0,7-10 0,-10 16 4,0 0 1,0 0 0,0 0-1,1 0 1,-1 0-1,0 1 1,1-1 0,-1 1-1,1-1 1,-1 1-1,1 0 1,0 0 0,-1 0-1,1 0 1,0 0-1,0 1 1,0 0 0,0-1-1,-1 1 1,1 0-1,0 0 1,0 0 0,0 1-1,0-1 1,0 1 0,4 1-1,21 9 107,-1 1 0,36 21 0,-63-33-106,35 25-27,-32-21 46,1-1 0,0 0 1,0 0-1,0 0 0,0 0 0,0-1 0,0 0 0,1 0 0,-1 0 0,1 0 0,-1-1 0,1 1 0,0-1 0,7 0 1,-9-8 1302,-3 7-1319,0 0-1,0 0 0,0 0 1,0 0-1,0 0 0,0 0 1,0 0-1,0 0 1,0 0-1,0 0 0,0 0 1,0 0-1,0 0 0,1 0 1,-1 0-1,0 0 0,0 0 1,0 0-1,0 0 1,0 0-1,0 0 0,0 0 1,0 0-1,0 0 0,0-1 1,0 1-1,0 0 0,0 0 1,0 0-1,17 36-19,-2 0 0,19 70 1,-22-54-128,-1 0 1,6 106 0,-16-143 112,-1-18 210,-2-23 113,-2-8-205,2-1 0,2 0 0,3-37 0,20-106-131,-15 126 43,3-25-94,33-112-1,-43 185 90,0 1 0,0-1 0,1 1 0,-1 0-1,1-1 1,0 1 0,0 0 0,5-6 0,-7 9 2,1-1 1,-1 1-1,1 0 1,-1-1-1,1 1 0,-1 0 1,1-1-1,-1 1 1,1 0-1,0 0 0,-1-1 1,1 1-1,-1 0 1,1 0-1,0 0 0,-1 0 1,1 0-1,0 0 1,-1 0-1,2 0 1,-1 1-4,0-1 1,1 1 0,-1-1 0,0 1 0,0 0 0,0-1 0,0 1 0,0 0 0,0 0 0,0 0-1,0 0 1,0 0 0,1 2 0,11 17-57,-1 1-1,-1 1 0,-1 0 1,-1 1-1,13 46 1,13 34-283,-23-74 175,19 33 0,-31-61 172,1-1 0,-1 1 0,0-1 0,0 1 0,0 0 1,1-1-1,-1 1 0,0-1 0,1 1 0,-1-1 0,1 1 1,-1-1-1,1 1 0,-1-1 0,1 1 0,-1-1 0,1 1 0,-1-1 1,1 0-1,-1 1 0,1-1 0,-1 0 0,1 0 0,0 1 1,-1-1-1,1 0 0,0 0 0,-1 0 0,1 0 0,0 0 1,-1 0-1,1 0 0,0 0 0,-1 0 0,1 0 0,-1 0 1,1 0-1,0 0 0,-1-1 0,1 1 0,0 0 0,-1 0 0,1-1 1,-1 1-1,1-1 0,-1 1 0,1 0 0,-1-1 0,1 1 1,-1-1-1,1 1 0,0-1 0,2-5 31,1 1-1,-1 0 1,0-1-1,4-9 1,-3 5-37,61-121 62,55-125 32,-112 237-94,27-61-1,-31 73-1,0 1 0,0-1-1,1 1 1,0-1 0,0 1 0,0 1-1,1-1 1,9-7 0,-13 11-2,1 1 0,0-1 0,0 1 1,0 0-1,0 0 0,0 0 0,0 0 0,0 0 1,0 1-1,0-1 0,1 1 0,-1 0 0,0 0 1,0 0-1,0 0 0,1 1 0,-1-1 0,0 1 1,0 0-1,0 0 0,0 0 0,0 0 0,0 0 1,0 1-1,-1-1 0,1 1 0,4 3 1,6 5-7,-2 1 0,1-1 0,-1 2 0,12 15 0,-18-21 14,205 291-303,-209-296 295,116 212-2560,-101-180 1518,-9-23-23,4-14 441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2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10778,'11'10'3881,"14"-5"-3361,6-2-744,8-3-1144,-5 0 888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3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 10842,'-1'0'163,"0"0"-1,0-1 1,1 1 0,-1 0-1,0 0 1,0 0-1,1 0 1,-1 0-1,0 1 1,0-1 0,1 0-1,-1 0 1,0 0-1,0 1 1,1-1-1,-1 0 1,0 1 0,1-1-1,-1 0 1,0 1-1,1-1 1,-1 1-1,0 0 1,-14 18-602,9-12 622,-58 75-269,-62 86-151,105-137 205,2 2-1,1 0 1,-22 57-1,27-54-6,2 1-1,-9 48 1,18-69 13,0-1 0,1 1 0,0 0 0,1 0 0,1 0 0,1 0 0,0 0 0,6 19 0,-7-31-21,1 1 1,-1 0-1,1 0 1,1-1-1,-1 1 1,1-1-1,0 1 1,0-1-1,0 0 1,0 0-1,1-1 1,-1 1-1,1-1 1,0 1-1,0-1 1,0 0-1,1-1 1,-1 1-1,1-1 1,-1 0-1,1 0 1,0 0-1,0-1 1,0 0-1,0 0 1,0 0-1,0 0 1,0-1-1,0 0 1,7 0-1,0-1-122,0-1 0,0 0-1,22-6 1,45-19-265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3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130 293 10602,'-1'14'399,"1"1"0,-2-1 0,0 1 0,-1-1 0,0 0 0,-1 0 0,-1 0-1,-8 17 1,-6 17-527,2 0 0,2 1-1,2 1 1,2 0 0,2 1-1,3 0 1,-1 87-1,8-117 15,0 0 0,1 0-1,1-1 1,1 1 0,8 25 0,-9-40 71,-1 0 1,1 0-1,-1-1 1,2 1 0,-1-1-1,0 0 1,1 0 0,0 0-1,7 6 1,-8-8 27,1-1-1,-1 1 1,1-1-1,-1 0 1,1-1 0,-1 1-1,1 0 1,0-1 0,0 0-1,0 0 1,0 0-1,0-1 1,0 1 0,0-1-1,0 0 1,4 0 0,-1-1 31,-1 1-1,1-1 1,0-1 0,-1 1 0,0-1 0,1-1 0,-1 1 0,0-1 0,0 0 0,0 0 0,0 0 0,-1-1 0,0 0 0,1 0 0,-1-1 0,-1 0 0,1 1 0,-1-1 0,0-1 0,0 1 0,0-1 0,-1 1 0,1-1 0,-1 0 0,3-9 0,-2 2-14,0 0 0,-1 1 0,0-1-1,-1 0 1,-1 0 0,0-1 0,0 1-1,-1 0 1,-1 0 0,0 0 0,-1 0 0,-4-15-1,-6-5 139,-1-1-1,-1 1 1,-2 1 0,-30-46-1,-2-4 649,32 45-276,16 36-506,0 1-1,0 0 1,0 0-1,0 0 1,0 0 0,0-1-1,0 1 1,0 0-1,0 0 1,0 0 0,0 0-1,0-1 1,0 1 0,0 0-1,0 0 1,0 0-1,0 0 1,0-1 0,0 1-1,1 0 1,-1 0-1,0 0 1,0 0 0,0 0-1,0 0 1,0-1-1,0 1 1,0 0 0,1 0-1,-1 0 1,0 0-1,0 0 1,0 0 0,0 0-1,0 0 1,1 0-1,-1 0 1,0 0 0,0 0-1,0 0 1,0 0 0,1 0-1,-1 0 1,0 0-1,0 0 1,0 0 0,0 0-1,1 0 1,-1 0-1,0 0 1,0 0 0,0 0-1,0 0 1,1 0-1,2 0 74,162-26 1758,2-1-1260,-159 26-569,131-8 43,-119 9-73,0 1 1,0 0-1,0 2 0,35 8 0,-48-8-2,-1-1 1,0 1-1,0 0 0,0 0 0,0 1 0,-1 0 1,1 0-1,-1 0 0,0 0 0,0 1 0,-1 0 1,1 0-1,-1 0 0,0 1 0,-1-1 0,1 1 1,-1 0-1,0 0 0,0 0 0,1 8 0,4 11-120,-2 1 0,-1 0 0,4 46-1,-6-42 29,1 20-78,-3-31 116,0 0 0,2 0-1,8 34 1,-3-74 691,81-266-313,-84 269-376,1 0-1,1 0 0,1 0 0,0 1 1,2 0-1,13-19 0,-22 35 72,0 0-1,0 0 1,0 0-1,-1 0 1,1 1-1,0-1 1,0 0-1,0 0 1,0 1 0,1-1-1,-1 1 1,0-1-1,0 1 1,0-1-1,0 1 1,1 0-1,-1-1 1,0 1-1,0 0 1,1 0 0,-1 0-1,0 0 1,0 0-1,0 0 1,1 0-1,-1 1 1,0-1-1,0 0 1,0 1 0,1-1-1,-1 1 1,0-1-1,0 1 1,0-1-1,0 1 1,0 0-1,1 1 1,3 2-15,0 1 0,0 0 0,-1 0 0,0 0 0,6 8 0,3 12-63,0-1-1,-2 1 0,-1 1 1,13 47-1,8 22-555,-22-81 483,-9-14 157,1 0 0,-1 0 1,0 1-1,1-1 0,-1 0 0,1 0 0,-1 0 0,0 0 0,1 0 0,-1 1 0,1-1 1,-1 0-1,0 0 0,1 0 0,-1 0 0,1 0 0,-1 0 0,0 0 0,1 0 0,-1-1 1,1 1-1,0 0 0,2-2 43,-1 1 1,1-1-1,-1 0 0,1-1 1,-1 1-1,0 0 1,3-4-1,-4 5-31,48-61 410,51-82 0,-36 49-400,-23 35-17,6-10 3,4 1 1,95-100-1,-130 153-12,0 2 0,1 0 0,33-20 0,-44 30-3,0 1 0,1 0 0,-1 0-1,1 0 1,0 1 0,0 0 0,0 0-1,0 1 1,0 0 0,0 0 0,0 1-1,1 0 1,-1 0 0,0 0 0,10 3-1,-9-1-4,0 1 0,0 1-1,0 0 1,0 0 0,0 0-1,-1 1 1,0 0 0,0 0-1,0 1 1,-1 0 0,11 12-1,1 5-185,0 0 0,16 32 0,14 31-653,-12-10 367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4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1 437 5345,'34'-4'513,"731"-79"2215,48 53-1543,-44 2 325,514-40-50,-554 47-990,-195 10-430,-127-5-35,1023-27 42,420-41 9,-501 36-16,-740 73-883,-576-23 158,-5-5 288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8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2850 111 5945,'-1'-8'3753,"1"8"-3667,-15-5 1063,2 2-1029,-7-3-14,-1-1-37,-1 1 0,0 0 0,-39-3-1,-79 13 623,46 1-149,61-5-369,-700 8 958,634-6-1131,2 4 1,-133 25-1,-197 38 20,412-66-12,-46 8-22,-86 5 0,128-15-12,0-2-1,0 0 1,0 0-1,0-2 1,0 0-1,1-2 1,-1 0-1,-34-15 1,47 18-29,4 1 25,-1 0 0,1 1 0,0-1 1,-1 0-1,1 0 0,0-1 0,0 1 1,0 0-1,-1-1 0,2 1 0,-1-1 0,0 0 1,0 0-1,-2-2 0,10-1-521,-2 5 581,-3 0 10,12-1-394,-8 2 1436,-15 6 49,-3 2-1083,-34 23-54,-58 55 0,86-69-4,0 2 0,2 0 0,0 1-1,1 1 1,2 1 0,0 0 0,1 1 0,1 0 0,2 1 0,0 0 0,2 0 0,1 1 0,-7 43-1,6-13-6,2 1 0,2-1-1,4 1 1,1 0 0,11 68-1,-7-105 11,-1 0 0,2-1 0,1 0-1,0 0 1,2-1 0,0 0-1,1 0 1,0-1 0,19 23-1,-2-9 5,0 0 0,3-2-1,51 40 1,-50-46-9,0-2 0,2-2 1,1 0-1,0-3 0,1 0 1,1-3-1,0-1 0,1-1 1,0-2-1,1-2 0,0-2 1,38 2-1,-8-6 14,-1-2 0,1-4 0,-1-2 0,0-3 0,128-37 0,-113 19 1,132-63 1,69-59 2,-195 102-1,329-202 201,-15-20 250,-398 267-451,13-9 16,16-10 37,-1-2 0,42-38 0,-66 54-43,-1 0-1,1-1 1,-1 1 0,-1-2-1,0 1 1,0-1 0,0 0-1,-2 0 1,1 0 0,-1-1-1,-1 1 1,1-1 0,1-14-1,-4 9 18,-1 1 0,0-1-1,0 0 1,-2 0 0,0 1 0,-1-1-1,0 1 1,-2-1 0,-10-26-1,7 24 36,-1 1 0,0 0 0,-1 0-1,-1 1 1,0 1 0,-1 0-1,-25-24 1,26 30-59,0 0 1,-1 1-1,0 1 0,-1 0 1,1 0-1,-2 2 0,1-1 0,0 2 1,-1 0-1,0 0 0,-15-1 0,-21-2-214,-89 2 0,114 4 123,-408 17-2741,293-7 1084,67-8 1144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7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387 0 11749,'-14'13'-102,"-21"25"0,-5 5-27,26-29 99,0 0 0,2 1 0,-21 31 0,2-2 6,6-12 12,7-9 7,-19 31 0,-27 54-24,56-94 19,1 0 0,0 1 0,2-1 0,-1 2 0,2-1 1,0 1-1,1-1 0,1 1 0,0 0 0,1 0 0,0 0 0,4 30 0,0-28-5,0 0-1,0 0 1,2-1-1,0 0 1,1 0-1,1 0 1,0 0-1,2-1 1,-1-1-1,2 1 1,13 16-1,-17-25 26,1 0 0,0-1 0,0 1 0,0-1 0,1-1-1,0 1 1,0-1 0,0-1 0,0 0 0,1 0 0,0 0 0,0-1-1,0 0 1,0-1 0,0 0 0,1-1 0,10 1 0,3-1 58,0-2 0,0-1 1,0 0-1,0-2 0,43-12 0,-31 4-56,0 0-1,-1-3 0,0 0 1,-2-3-1,0 0 0,0-2 1,50-43-1,-38 23-995,-2-1-1,-1-3 1,-2-1-1,35-56 1,-15 9-5678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8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6961,'4'-44'2374,"-3"43"-2320,-1 0 1,1 0-1,0 0 0,-1 0 0,1 0 0,0 0 1,0 0-1,0 0 0,0 0 0,0 1 0,0-1 0,0 0 1,0 1-1,0-1 0,0 0 0,0 1 0,0-1 0,0 1 1,0 0-1,1-1 0,-1 1 0,0 0 0,0 0 0,1 0 1,0 0-1,29 1 28,-29-1-66,-1 0 0,0 0-1,0 1 1,0-1 0,0 0 0,1 1-1,-1-1 1,0 1 0,0 0-1,0-1 1,0 1 0,0 0-1,0-1 1,0 1 0,0 0-1,-1 0 1,1 0 0,0 0 0,0 0-1,-1 0 1,1 0 0,0 0-1,0 2 1,0 1 63,0 0 1,-1 0-1,1 0 0,-1 0 1,0 8-1,1 7 55,7 41 197,3-1-1,33 99 0,-13-51-223,106 532 21,24 85-79,56-122 83,-190-538-431,-3 1-1,28 124 0,-49-168 392,-3-2-126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29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8066,'-16'321'3120,"23"-1"-3210,40 346 338,65-7 760,-52-324-657,-52-262-399,-4-1 0,-7 119 0,2-181-31,0-1-1,0 0 1,-1 1 0,0-1 0,-5 12 0,5-18-9,0 1 0,0 0 1,0-1-1,0 1 0,0-1 0,-1 0 1,0 0-1,0 0 0,0 0 1,0 0-1,0 0 0,0-1 0,-7 4 1,-27 12-415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30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1 541 8186,'12'13'4046,"16"19"-4402,58 71 409,77 122 1,-136-184-46,2-1-1,2-2 1,51 51 0,-68-77-7,1 0-1,0 0 0,0-1 0,1-1 1,0-1-1,1 0 0,0-1 0,1-1 0,-1-1 1,1 0-1,0-1 0,23 3 0,-11-6 14,1 0 0,0-3-1,0 0 1,-1-2 0,1-1 0,40-11-1,179-64 249,-173 51-149,441-170 499,-403 146-371,-3-5-1,145-99 1,-228 136-18,-1-1 1,27-28-1,-44 39-67,-2-1-1,0 0 1,0-1 0,-1 0-1,0 0 1,-1-1-1,10-24 1,-5 2-242,-2 1 1,-1-2-1,6-56 1,-9 27-1661,-3-72 1,-4 97 1259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3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2 7186,'-3'-1'3050,"3"1"-2986,-1 0-1,1-1 1,-1 1-1,0 0 1,1 0-1,-1 0 0,1 0 1,-1 0-1,1 0 1,-1 0-1,0 0 1,1 0-1,-1 0 0,1 1 1,-1-1-1,1 0 1,-1 0-1,0 0 1,1 1-1,-1-1 0,0 1 1,-4 24-40,-6 219 4,11-113-15,-5 0 1,-29 173-1,29-274-8,4-22 24,0 1 1,0-1 0,-1 1-1,-4 10 1,6-18-19,0-1 0,0 0 0,0 0 0,-1 1 0,1-1 0,0 0 0,0 1 0,0-1 0,0 0 0,0 0 0,-1 1 0,1-1 0,0 0 0,0 0 0,0 1 0,-1-1-1,1 0 1,0 0 0,0 0 0,-1 1 0,1-1 0,0 0 0,0 0 0,-1 0 0,1 0 0,0 0 0,0 0 0,-1 0 0,1 0 0,0 1 0,-1-1 0,1 0 0,0 0 0,-1 0 0,1 0 0,0 0 0,-1-1 0,1 1 0,0 0 0,0 0-1,-1 0 1,1 0 0,0 0 0,-1 0 0,1 0 0,0-1 0,0 1 0,-1 0 0,1 0 0,0 0 0,0-1 0,0 1 0,-1 0 0,1 0 0,0 0 0,0-1 0,0 1 0,-1 0 0,1-1 0,0 1 0,0 0 0,0-1 0,-12-21 473,11 21-444,-7-18 98,1 0 1,0-1-1,2 1 0,0-1 0,1 0 1,1 0-1,1-1 0,1 1 0,1-26 1,4 12-83,0 1 1,2 0 0,1 0-1,24-64 1,-11 44-46,37-67 0,-46 100-2,1 0 0,1 0 0,1 1 1,0 1-1,2 1 0,19-18 1,-29 29-3,1 1 1,0 0-1,0 0 1,1 0-1,-1 1 1,1 0-1,0 1 1,0 0-1,0 0 1,1 1-1,-1 0 1,0 0-1,1 1 1,0 0-1,-1 0 1,1 1-1,-1 0 1,1 1-1,0 0 1,-1 0-1,1 1 1,-1 0-1,0 0 1,0 1-1,1 0 1,9 6-1,5 3-57,0 1-1,-2 1 1,1 0-1,-2 2 1,0 1-1,-1 0 1,-1 1 0,26 33-1,-35-38-37,0 0-1,0 1 1,-2 0-1,1 1 1,-2 0-1,7 21 1,-10-25 13,-1 1 1,0-1-1,0 1 1,-1 0-1,-1 0 0,0-1 1,0 1-1,-1 0 1,-4 17-1,-1-9 4,-1-1-1,0 0 1,-1 0-1,-1-1 1,-1 0-1,-1 0 0,0-1 1,-17 19-1,-15 13-14,-60 54 0,35-41 144,-127 90 1,159-128-180,-1-2 1,0-1-1,-2-2 0,-1-2 1,-75 23-1,95-35-292,-36 4 1,44-9 243,0 0 1,-20-3-1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31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62 9330,'4'0'203,"0"0"0,1 0 1,-1 1-1,0-1 0,0 1 0,0 0 0,0 0 1,1 0-1,-1 0 0,-1 1 0,1 0 0,0 0 1,0 0-1,-1 0 0,1 0 0,4 5 0,-6-4-218,1 0-1,-1 0 1,0 1-1,0 0 1,0-1-1,0 1 0,-1 0 1,1 0-1,-1-1 1,0 1-1,0 0 0,-1 0 1,1 1-1,-1-1 1,0 0-1,0 0 1,-1 8-1,-2 14 22,-2-1 1,0 1-1,-2-1 1,-11 29-1,-47 101 61,50-122-46,-183 372 279,183-378-53,15-27-226,0 1 1,0-1 0,0 0-1,-1 1 1,1-1 0,0 0-1,0 0 1,0 1 0,0-1-1,-1 0 1,1 0 0,0 1-1,0-1 1,-1 0 0,1 0-1,0 0 1,0 0-1,-1 1 1,1-1 0,0 0-1,-1 0 1,1 0 0,0 0-1,0 0 1,-1 0 0,1 0-1,0 0 1,-1 0 0,1 0-1,0 0 1,-1 0 0,1 0-1,0 0 1,-1 0-1,1 0 1,0 0 0,-1 0-1,1 0 1,0 0 0,0 0-1,-1 0 1,1-1 0,0 1-1,0 0 1,-1 0 0,1 0-1,0-1 1,0 1 0,-1 0-1,1 0 1,0-1-1,-6-14 621,5 13-601,-1-8 31,0 0 0,0-1 0,1 1 0,1-1 0,0 1 0,0-1 0,1 1 0,0-1 0,1 1 0,0 0 0,1 0 0,6-18 0,5-6-75,2 0 1,24-38-1,7-11-3,38-63 4,-64 113 2,2 1-1,32-35 1,-49 61-3,0-1 0,0 1 0,1 0 0,0 1 0,0 0 0,1 0 0,-1 0 0,1 1 0,17-6 0,-21 8-1,0 2-1,0-1 1,0 0 0,0 1 0,1 0 0,-1 0-1,0 0 1,0 0 0,1 1 0,-1-1 0,0 1 0,0 0-1,0 1 1,0-1 0,0 1 0,0-1 0,0 1-1,-1 0 1,1 1 0,-1-1 0,1 1 0,-1-1 0,3 4-1,7 7-13,-1 1-1,0 0 1,-1 1-1,-1 0 0,0 0 1,13 29-1,38 112-42,-5-10-165,-53-140 203,0 0-1,0 0 1,1 0 0,-1 0-1,1-1 1,1 0 0,-1 0-1,1 0 1,0 0 0,5 4-1,-7-8 24,0 1 0,1 0 0,-1-1 0,0 0-1,0 1 1,0-1 0,1-1 0,-1 1 0,1 0 0,-1-1-1,1 0 1,-1 1 0,1-2 0,-1 1 0,0 0 0,1-1 0,-1 1-1,1-1 1,-1 0 0,6-2 0,4-3 56,0 0 0,-1-1-1,0 0 1,0-1 0,0-1 0,-1 0 0,14-14-1,-1-2 133,40-54-1,-51 60-95,-2-1 0,0 0 0,13-34 0,18-68 151,-13 32-233,-27 83-36,15-42-546,2 1-1,39-70 0,-51 108-130,-7 10 657,0 0 1,1-1 0,-1 1 0,0 0 0,0 0 0,0 0-1,0 0 1,0-1 0,0 1 0,1 0 0,-1 0 0,0 0-1,0 0 1,0 0 0,0 0 0,1-1 0,-1 1-1,0 0 1,0 0 0,0 0 0,0 0 0,1 0 0,-1 0-1,0 0 1,0 0 0,0 0 0,1 0 0,-1 0 0,0 0-1,0 0 1,0 0 0,1 0 0,-1 0 0,0 0-1,0 0 1,0 0 0,1 1 0,-1-1 0,0 0 0,0 0-1,0 0 1,0 0 0,1 0 0,-1 0 0,0 1 0,4 11-808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3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492 119 7466,'34'-21'2206,"48"-34"427,-82 55-2603,1-1 0,0 1 0,-1 0 0,1-1 0,-1 1-1,1-1 1,0 1 0,-1 0 0,1-1 0,-1 1 0,1-1-1,-1 0 1,0 1 0,1-1 0,-1 1 0,0-1 0,1 0 0,-1 1-1,0-1 1,0 0 0,1 1 0,-1-1 0,0 0 0,0 1-1,0-1 1,0 0 0,0 1 0,0-1 0,0 0 0,0 0 0,0 1-1,0-1 1,-1 0 0,1 1 0,0-1 0,0 0 0,-1 1-1,1-1 1,0 1 0,-1-1 0,1 0 0,0 1 0,-1-1 0,1 1-1,-1-1 1,1 1 0,-1-1 0,1 1 0,-1-1 0,0 1-1,1 0 1,-1-1 0,1 1 0,-1 0 0,0 0 0,-1-1 0,-2-1-6,-1 0 0,0 0 1,0 1-1,0-1 1,0 1-1,-1 0 0,-5 0 1,-10 2-51,-1 0 0,1 2 0,-1 0 0,-38 11 1,-82 35-22,139-48 47,-14 5 0,-3 1 5,-1 0 1,1 2-1,1 0 1,0 1-1,0 1 1,-25 20-1,42-30-6,0 1 0,0-1 0,0 1 0,1 0-1,-1-1 1,1 1 0,-1 0 0,1 0 0,0 0 0,0 0-1,-1 0 1,1 0 0,1 1 0,-1-1 0,0 0-1,1 0 1,-1 1 0,1-1 0,-1 0 0,1 1 0,0-1-1,0 1 1,0-1 0,0 0 0,1 1 0,-1-1-1,1 0 1,-1 1 0,1-1 0,0 0 0,0 0 0,0 0-1,0 1 1,0-1 0,1 0 0,-1 0 0,0-1 0,3 4-1,4 2-3,-1 0 0,1 0 0,0 0-1,0-1 1,1 0 0,0-1 0,18 9-1,36 10-7,0-3 0,103 20 0,-43-12-98,79 29-191,-163-45 181,-1 2 0,0 2-1,35 21 1,-65-33 76,0 0 0,-1 0 0,0 0 0,0 1 0,0 0 1,9 11-1,-14-14 33,-1-1 0,1 1 0,-1-1 0,1 1 0,-1-1 0,0 1 0,0 0 0,0 0 0,0-1 0,-1 1 0,1 0 0,-1 0 0,0 0 0,1 0 0,-1 0 0,-1 0 0,1 0 0,0 0 0,-1-1 0,1 1 0,-1 0 0,-1 3 0,-2 2-2,0 1 0,0-1 0,-1 0 0,0-1 0,0 1-1,-1-1 1,0 0 0,0-1 0,0 1 0,-14 9 0,0-2 5,0-1-1,-1-1 1,-23 11 0,-14 1-24,-1-2 1,-120 28-1,-126 1-833,162-36 127,23-5 211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34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629 412 9802,'0'-7'411,"0"0"0,0 0 1,-1 1-1,0-1 0,0 0 0,-1 0 0,1 1 0,-1-1 0,-4-8 0,3 12-447,1-1 0,-1 1-1,1 0 1,-1 0-1,0 0 1,0 0-1,0 0 1,-1 0-1,1 1 1,-1 0 0,1 0-1,-1 0 1,0 0-1,0 0 1,0 1-1,0-1 1,-4 0-1,-11-2-26,-1 1 0,1 1 0,-1 0 0,0 1 0,0 2 0,1 0 0,-1 1 0,0 0 0,1 2-1,-21 6 1,3 2 76,1 0 0,0 2 0,0 2 0,-39 25 0,63-34 9,-36 25 86,44-30-103,1 1-1,0-1 0,0 1 1,1 0-1,-1 0 1,1 0-1,-1 1 0,1-1 1,0 1-1,0-1 0,-1 5 1,2-7-10,1 1 0,0-1 0,-1 1 1,1-1-1,0 1 0,0-1 0,0 1 1,0 0-1,0-1 0,0 1 0,1-1 1,-1 1-1,0-1 0,1 1 0,-1-1 1,1 1-1,0-1 0,-1 1 0,1-1 1,0 0-1,0 0 0,0 1 0,0-1 1,0 0-1,0 0 0,0 0 0,1 0 1,-1 0-1,0 0 0,2 1 0,4 2-4,1 0 0,0 0 1,0-1-1,10 4 0,-11-5 13,134 42 61,-79-27-24,114 49-1,-152-54-39,0 1-1,0 1 0,-1 1 0,-1 2 1,0 0-1,-2 1 0,26 28 0,-38-37 1,0 1 0,0 1-1,-1-1 1,0 1 0,-1 1-1,-1-1 1,0 1-1,0 0 1,-1 0 0,0 0-1,-1 1 1,-1-1 0,0 1-1,-1 0 1,0 0-1,-1-1 1,-2 23 0,1-24-1,-2 0 0,1 0 0,-2 0-1,1-1 1,-1 1 0,-1-1 0,0 0 0,0 0 0,-1-1 0,0 1 0,-1-1 0,-11 11 0,12-14 10,0 0 1,-1 0 0,0-1-1,0 0 1,0 0-1,-1 0 1,1-1-1,-1 0 1,0-1-1,-1 0 1,1 0 0,0 0-1,-1-1 1,0-1-1,1 1 1,-10-1-1,16-1-5,1 0-1,-1 0 1,0 0-1,1 0 1,-1 0-1,0 0 0,0 0 1,1-1-1,-1 1 1,0 0-1,1-1 1,-1 0-1,1 1 1,-1-1-1,1 0 0,-1 0 1,1 0-1,-1 0 1,1 0-1,0 0 1,-1 0-1,0-2 0,1 1-14,1 0-1,-1 1 0,1-1 1,-1 0-1,1 1 0,0-1 1,0 0-1,0 0 0,0 1 0,0-1 1,0 0-1,1 0 0,-1 1 1,0-1-1,1 0 0,-1 1 1,1-1-1,0 1 0,0-1 0,-1 1 1,1-1-1,1-1 0,5-8-61,1 1-1,0-1 0,0 1 0,1 1 0,0 0 0,13-9 0,67-46-96,-65 48 155,74-46-28,127-60 0,115-31 469,-226 107-12,-39 17 199,73-40 1,-145 68-599,-1-1 0,0 1-1,0 0 1,0-1 0,0 1-1,0-1 1,0 1 0,0-1 0,0 0-1,-1 0 1,1 0 0,1-3 0,-3 4-15,1 0 0,-1 0 1,0-1-1,0 1 0,0 0 1,0 0-1,0-1 0,0 1 0,-1 0 1,1 0-1,0-1 0,0 1 1,-1 0-1,1 0 0,-1 0 1,0 0-1,1-1 0,-1 1 1,0 0-1,1 0 0,-1 0 1,0 0-1,0 1 0,0-1 0,0 0 1,0 0-1,-2-1 0,-8-7-29,-1 0-1,0 1 0,0 0 0,-1 1 1,0 1-1,-1 0 0,-27-9 0,16 8 4,-1 2 1,1 0-1,-45-2 0,59 7 22,0 0 0,-1 1 0,1 0 0,0 1 0,0 1 0,0-1 0,0 2-1,1-1 1,-1 1 0,1 1 0,0 0 0,0 1 0,0 0 0,1 0 0,-15 14 0,9-6-4,0 1 0,1 1 0,1 0 0,1 0 0,1 2 0,0-1 0,-15 35 0,19-34-4,2-1 0,0 1 1,0 0-1,2 0 0,1 1 1,0-1-1,1 1 0,1-1 1,0 1-1,2-1 0,0 1 1,1-1-1,1 0 0,1 0 1,0 0-1,1-1 0,1 1 1,1-1-1,1-1 0,14 23 1,-17-32 1,0 0 0,0 0 0,0 0 0,1-1 0,0 0 0,0-1 0,1 1 0,0-1 1,-1-1-1,2 0 0,-1 0 0,12 4 0,-8-4 15,1-2 0,-1 1 0,0-2 0,1 1 0,-1-2 0,1 1 0,0-2 0,15-2 0,-4-1 20,0-2 1,0 0-1,-1-2 1,1-1 0,-2 0-1,1-2 1,-1 0-1,32-24 1,-32 18 24,-1 0 0,-1-2 0,-1 0 0,-1-1 0,-1-1 0,0-1 0,-2 0 0,0-1 0,-2-1 0,0 0 0,-2-1 0,-1 0-1,13-46 1,-20 58 9,2-1-1,-1 1 1,2 0-1,0 0 1,0 0-1,13-18 1,-14 25-43,0 0 1,1 0-1,0 1 1,0-1-1,0 1 1,0 1-1,1-1 1,0 1-1,0 0 1,0 1-1,0 0 1,0 0-1,10-3 1,44-10 218,1 3-1,74-8 1,-124 20-217,1 0 0,-1 1 0,0 0 0,1 1 0,-1 0 0,22 5 0,-30-4-23,0-1-1,0 0 1,0 1 0,-1 0 0,1 0 0,-1 0-1,1 0 1,-1 1 0,0 0 0,0-1 0,0 1-1,0 0 1,-1 0 0,1 0 0,-1 1 0,0-1-1,0 1 1,0-1 0,0 1 0,0 0 0,-1-1-1,0 1 1,0 0 0,1 5 0,1 14-18,-1 0-1,-1 0 1,-1 0 0,-3 24 0,1 32-109,3-42-108,2 0 0,10 50 0,-4-61 59,-8-26 180,-1 1 1,1 0-1,-1-1 0,1 1 0,-1-1 1,1 1-1,-1-1 0,1 1 1,-1-1-1,1 1 0,0-1 0,-1 1 1,1-1-1,0 0 0,-1 0 1,1 1-1,0-1 0,-1 0 0,2 1 1,0-2 21,1 0-1,-1 1 1,0-1 0,0 0 0,0 0 0,0 0-1,0 0 1,0 0 0,-1 0 0,1-1 0,0 1-1,0-1 1,-1 1 0,1-1 0,-1 1 0,0-1-1,1 0 1,0-2 0,10-13 116,-1 0 1,0 0 0,-2-1-1,13-31 1,21-85 135,-28 82-225,25-56 0,-29 83-60,2 0-1,1 0 0,1 1 0,1 1 1,25-28-1,-38 47 8,0 1-1,0 0 1,0 0 0,1 1-1,-1-1 1,1 1 0,-1-1 0,6-1-1,-8 4 2,0-1-1,1 1 1,-1 0-1,0 0 1,0-1-1,1 1 1,-1 0-1,0 0 1,0 0-1,1 1 1,-1-1-1,0 0 1,0 0-1,1 1 1,-1-1-1,0 1 1,0-1-1,0 1 1,0-1-1,1 1 1,-1 0-1,0-1 1,0 1-1,0 0 1,-1 0-1,1 0 1,0 0-1,1 1 1,6 10-14,0-1 1,-1 1 0,0 0-1,10 25 1,3 7 0,51 83-276,-62-113 231,0 0 0,2-1 1,-1-1-1,2 0 0,-1 0 1,26 18-1,-33-27 42,1 0 0,0-1 1,0 0-1,0 0 0,1 0 0,-1 0 1,0-1-1,1 0 0,-1 0 0,1-1 1,-1 1-1,1-1 0,-1 0 0,1-1 1,-1 1-1,8-3 0,7-2 62,0 0 0,-1-2 0,20-9 0,-38 15-40,36-15 130,-1-2-1,-1-2 1,-1-1 0,-1-2 0,0-1 0,49-48-1,-75 64-101,1-1 0,-1 0-1,-1 0 1,0-1-1,0 0 1,-1 0-1,0 0 1,-1 0 0,0-1-1,3-12 1,-1-7-47,-1 0 0,1-41 1,-4 40-39,-1 19-144,1-10 270,0-1 0,-2 1 1,0-1-1,-5-29 0,4 50-85,0 0 0,0 0 0,0 0 0,-1 1-1,1-1 1,0 0 0,-1 0 0,1 1 0,-1-1-1,0 1 1,1 0 0,-1-1 0,0 1 0,0 0 0,0 0-1,0 0 1,0 0 0,0 0 0,-3 0 0,-2-2-45,1 1 28,0 0 1,0 0-1,0 1 0,0-1 1,-1 1-1,1 0 1,-1 1-1,1 0 0,0 0 1,-1 0-1,1 1 1,-1 0-1,1 0 0,0 0 1,-1 1-1,1 0 1,0 0-1,0 1 0,1 0 1,-1 0-1,0 0 1,1 1-1,0-1 0,0 1 1,-6 6-1,-1 2 21,0 1-1,0 0 0,2 1 1,0 0-1,0 1 0,2 0 1,-1 0-1,-7 22 1,-4 16-18,2 2 0,-15 76 0,27-93 1,1-1-1,1 1 0,2 0 1,5 58-1,-2-84 1,1 1 1,0-1-1,1 0 0,0 0 0,1 0 0,1-1 0,-1 1 1,2-1-1,8 14 0,-11-20 17,1 0-1,0 0 1,0-1 0,0 1-1,1-1 1,0 0-1,-1 0 1,1-1 0,1 1-1,-1-1 1,0 0 0,1-1-1,-1 1 1,1-1 0,0 0-1,0 0 1,0-1 0,0 0-1,0 0 1,8 0-1,0-1 51,0-1 0,0-1 0,0 0 0,0-1 1,-1 0-1,1-1 0,-1 0 0,0-2 0,23-11 0,3-5 255,62-49 0,-35 18 192,103-107 0,40-79 10,-193 219-496,25-23 1,-36 38-13,1 0 1,-1 1 0,1-1 0,1 1 0,-1 1 0,0-1 0,1 1 0,0 0-1,9-3 1,-14 6 2,0-1 0,0 1 0,0 0 0,-1 0 0,1 0-1,0 0 1,0 0 0,0 0 0,0 0 0,0 0 0,-1 1 0,1-1 0,0 1-1,0 0 1,-1-1 0,1 1 0,0 0 0,2 2 0,-1-1-5,-1 0 1,0 0-1,1 1 1,-1-1 0,0 1-1,0-1 1,-1 1-1,1 0 1,2 6 0,0 2-32,0 1 1,0 0 0,-2 0-1,3 22 1,-3-3-157,-1 0-1,-2 1 1,-1-1 0,-2 0 0,-14 57-1,-57 145-1517,65-205 1563,24-40 1355,10-14-729,247-255 198,-184 195-860,257-236-1950,-309 291 2128,14-14-16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39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1756 5673,'0'-2'121,"0"1"1,0-1-1,0 0 0,0 0 0,0 1 0,1-1 0,-1 0 1,0 1-1,1-1 0,-1 1 0,1-1 0,0 0 0,0 1 0,-1-1 1,1 1-1,0 0 0,0-1 0,0 1 0,1 0 0,-1 0 1,0-1-1,0 1 0,3-1 0,3-3-238,1 0 0,-1 0 0,13-4 0,-6 3 346,79-47-145,41-18 555,-1 9-9,143-56-242,1128-281-126,-282 104-178,-1096 288-85,247-63 50,358-46 0,1028-103 107,186 46-84,-1312 136-104,636-31 264,-611 80-150,-3 38 76,609 32 321,-632-32-178,-8 36-11,-504-82-300,1 0 51,28 2 1,-43-5-93,-1-1 0,1 0-1,-1-1 1,1 1 0,-1-1-1,1 0 1,-1 0 0,0-1 0,0 1-1,8-5 1,-11 5-18,0 0 0,0-1 0,-1 1 0,1-1 1,0 0-1,-1 1 0,1-1 0,-1 0 0,0 0 0,0 0 0,1 0 0,-1 0 0,-1 0 0,1 0 0,0 0 0,0-1 0,-1 1 1,1-2-1,5-35-329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0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5905,'-1'0'68,"1"0"-1,-1 0 0,0 0 1,0 0-1,0 0 0,0 0 0,0 0 1,0 0-1,1 0 0,-1 0 1,0 0-1,0 1 0,0-1 1,0 0-1,0 1 0,1-1 1,-1 0-1,0 1 0,0-1 1,1 1-1,-1 0 0,0-1 0,1 1 1,-1-1-1,1 1 0,-1 0 1,1-1-1,-1 2 0,0 0-48,0 0-1,0 0 1,1 1-1,-1-1 1,1 0-1,0 0 1,0 0-1,0 1 1,0-1-1,0 0 1,0 3-1,2 3-70,0 1 1,0-1-1,0 0 1,1 0-1,6 11 1,-1-7 69,0 0 0,0-1 0,1 0 1,1 0-1,0-1 0,1-1 1,0 0-1,0 0 0,1-1 0,-1 0 1,24 10-1,12 3 570,90 27 1,-136-48-581,37 12 249,166 59 875,-178-59-1051,0 0-1,-1 2 0,0 1 0,-2 1 1,35 30-1,-39-28-71,-1 0-1,0 2 1,27 39 0,-37-47-30,-1 1 0,0 0 0,-1 1 0,0-1 0,-1 1 0,0 0 0,-1 1 1,2 17-1,-5-27 8,-1 1 0,1 0 1,-2-1-1,1 1 0,-1-1 1,1 1-1,-1 0 0,-1-1 1,1 0-1,-1 1 0,0-1 1,0 0-1,-1 0 0,0 0 1,1 0-1,-2 0 0,1-1 1,0 1-1,-8 6 0,-4 2-4,-1 0 0,0-1 0,-1 0-1,-20 9 1,19-10 7,-190 109-56,189-109 81,0 0 1,-1-2-1,-32 11 1,45-18-1,1-1 0,0 1 0,0-1 0,-1-1 0,1 1 0,-1-1 0,-8-1 0,11 0 2,1 0 1,-1 1 0,1-1-1,0-1 1,-1 1 0,1 0-1,0-1 1,0 1-1,0-1 1,0 0 0,0 0-1,0-1 1,1 1 0,-5-5-1,0-2 51,1 0 0,0-1 0,0 0 0,1 0 0,1-1 0,-1 1-1,2-1 1,-5-20 0,1-4 130,-4-55-1,10 35-159,1 0 0,3 0 0,2 0 0,17-71 0,69-204-1107,-72 276 533,-6 21 217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1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12758 0 7330,'3'116'2095,"-4"-84"-2218,-1 0 1,-2 0-1,-1 0 1,-2-1-1,-1 0 1,-16 40-1,-8 9 135,-5-2 0,-47 78-1,60-119 144,-1 0 0,-1-2 0,-3-1 0,0-1 0,-66 55-1,-93 54 219,-304 173 1,-242 51-299,-538 157 138,1061-444-127,-424 154 291,-11-36 36,-669 93 30,-236-60-365,227-118-80,-3-69-28,190-87 54,734-7 7,320 34-22,2-4-1,-142-56 1,63 0 60,31 13-5,121 60-79,-1 1-1,0-1 0,-1 1 1,1 1-1,0 0 0,-1 0 1,1 1-1,-15 0 0,19 1-45,-1 1 0,0-1 0,1 1 0,-1 1 1,0-1-1,1 1 0,0 0 0,-1 0 0,1 1 0,0 0 0,0 0 0,0 0 0,1 0 0,-9 8 0,-41 45-497,54-56 575,0 0 0,0 0 0,0 0 1,0 1-1,-1-1 0,1 0 0,0 0 1,0 0-1,0 1 0,0-1 0,-1 0 1,1 0-1,0 0 0,0 0 0,0 0 1,-1 0-1,1 1 0,0-1 0,0 0 1,-1 0-1,1 0 0,0 0 0,0 0 1,-1 0-1,1 0 0,0 0 0,0 0 1,-1 0-1,1 0 0,0 0 0,0 0 1,0 0-1,-1 0 0,1 0 0,0-1 1,0 1-1,-1 0 0,1 0 0,0 0 1,0 0-1,0 0 0,-1 0 0,1-1 1,0 1-1,0 0 0,0 0 0,0 0 1,0-1-1,-1 1 0,1 0 1,0 0-1,0 0 0,0-1 0,-7-23-96,5 13 63,-1-2-4,0-1 1,2 1 0,-1-25-1,-5-154 961,8 181-684,4 13-198,5 17-159,60 264 34,-64-251 64,15 82-27,18 77-538,-38-182 587,-3-13 92,-9-18 142,10 19-234,-191-444 387,101 270-358,91 177-51,0 0-1,0 0 1,0 0-1,0-1 0,0 1 1,-1 0-1,1 0 1,1 0-1,-1-1 1,0 1-1,0 0 0,0 0 1,0 0-1,0 0 1,0-1-1,0 1 0,0 0 1,0 0-1,0 0 1,0 0-1,0-1 1,0 1-1,1 0 0,-1 0 1,0 0-1,0 0 1,0 0-1,0-1 0,0 1 1,0 0-1,1 0 1,-1 0-1,0 0 1,0 0-1,0 0 0,1 0 1,-1 0-1,0 0 1,0 0-1,0 0 1,0 0-1,1 0 0,-1 0 1,0 0-1,0 0 1,0 0-1,1 0 0,-1 0 1,0 0-1,0 0 1,0 0-1,0 0 1,1 0-1,-1 0 0,0 0 1,0 0-1,0 1 1,19 1-33,-13-1 22,38 4 26,1-3 0,0-1 1,0-2-1,0-2 0,82-17 0,-29-4 91,139-53 0,-203 64-76,-24 8-27,0 0 0,1 1 0,-1 0 0,1 1 0,0 1-1,0-1 1,0 2 0,0-1 0,18 2 0,-28 0-4,0 0 0,0 0 0,0 0 0,0 1 0,0-1 0,1 0 0,-1 1 0,0-1 1,0 1-1,0 0 0,0-1 0,0 1 0,0 0 0,-1 0 0,1-1 0,0 1 0,0 0 0,0 0 0,-1 0 0,1 0 0,0 0 0,-1 0 0,1 0 0,-1 0 0,1 0 0,-1 0 0,0 0 1,1 1-1,-1-1 0,0 0 0,0 0 0,0 0 0,0 0 0,0 1 0,0-1 0,0 0 0,-1 2 0,0 5-4,0 0-1,-1 0 1,-1 0-1,-6 14 1,-7 14 13,-3-1-1,-33 49 1,-58 63-42,78-105-11,-280 329 722,267-324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8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8148,'0'2'451,"-1"0"1,1 0-1,-1 0 0,1-1 1,-1 1-1,0 0 1,0 0-1,1-1 1,-1 1-1,-2 1 0,1 0 296,2-1-690,0-1 0,0 1 1,0 0-1,0-1 0,0 1 0,0 0 1,0-1-1,0 1 0,1 0 1,-1-1-1,1 1 0,-1 0 0,2 2 1,0 0-25,22 65-191,62 117 1,-43-98 106,185 362-31,-223-441 82,34 63 15,56 80 0,-75-124-6,2-1 1,1-1 0,0-1-1,2-1 1,43 31 0,-32-31 0,-26-18-518,0 0 1,-1 0 0,1 1 0,-1 1-1,10 10 1,-19-18 302,1 1-1,-1-1 1,1 1-1,-1-1 1,0 1-1,1-1 0,-1 1 1,0-1-1,0 1 1,1-1-1,-1 1 1,0 0-1,0-1 1,0 1-1,0-1 1,0 1-1,1 0 1,-1-1-1,0 1 0,0-1 1,-1 1-1,1-1 1,0 1-1,0 0 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3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6377,'-39'31'2137,"48"-2"-2073,3 10-80,2 18 16,2 10 16,2 6-40,1 0-8,1-4-64,-1-3 16,-1-4-16,-3-3 32,-1-8-16,-3-9-16,-5-17-192,3-4-1609,-9-17 1369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4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73 8162,'-11'4'830,"1"0"1,-22 4-1,32-8-817,0 0 0,-1 0 0,1 0 0,0 0 0,-1 0 0,1 0 0,0 0 0,-1 0 0,1 0 0,0 0 0,-1 0 1,1 0-1,0 0 0,0 0 0,-1-1 0,1 1 0,0 0 0,-1 0 0,1 0 0,0 0 0,0-1 0,-1 1 0,1 0 0,0 0 0,0-1 0,-1 1 0,1 0 0,0 0 0,0-1 0,0 1 1,0 0-1,-1 0 0,1-1 0,0 1 0,0 0 0,0-1 0,0 1 0,0 0 0,0-1 0,0 1 0,0 0 0,0-1 0,0 1 0,0 0 0,0-1 0,0 1 0,0 0 0,0-1 0,0 1 0,0 0 1,1-1-1,-1 1 0,0 0 0,0 0 0,0-1 0,0 1 0,1 0 0,-1 0 0,0-1 0,14-18 123,-7 14-156,1-1 0,-1 1 1,1 0-1,0 1 0,1 0 0,-1 0 1,1 1-1,-1 0 0,17-3 0,-4 1-76,0 2 0,1 1-1,22 0 1,-37 2 88,1 1-1,-1-1 1,0 1-1,0 1 1,1-1 0,-1 1-1,0 0 1,-1 1 0,10 4-1,-12-5 5,0 0-1,-1 1 1,1-1-1,-1 1 1,0 0-1,0 0 1,0 0-1,0 0 1,0 1 0,0-1-1,-1 1 1,0 0-1,0-1 1,0 1-1,0 0 1,-1 0-1,2 6 1,-1 2 5,0 0 1,0 0-1,-2 1 1,1-1-1,-2 0 1,0 1-1,0-1 1,-1 0-1,-7 23 1,-5 8 4,-25 54 1,33-85-10,-15 35 0,5-14 9,1 1 0,2 0 0,-14 58 1,26-88-3,-2 28 7,3-31-10,0 0-1,0-1 0,0 1 1,0 0-1,0-1 1,0 1-1,0 0 1,0 0-1,0-1 1,1 1-1,-1 0 1,0-1-1,1 1 1,-1 0-1,0-1 0,1 1 1,-1-1-1,1 1 1,-1-1-1,1 1 1,-1-1-1,1 1 1,-1-1-1,1 1 1,-1-1-1,1 1 0,0-1 1,-1 0-1,1 1 1,0-1-1,-1 0 1,1 0-1,0 1 1,-1-1-1,1 0 1,0 0-1,-1 0 1,3 0-1,6-2 5,-1 0 0,1-1 0,0 0 0,-1 0 0,0-1 0,10-6 0,285-176-923,-216 125 650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4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123 262 8674,'-102'-58'2799,"100"57"-2728,1 0 0,-1 0-1,1 0 1,-1 0 0,1-1 0,-1 1 0,1 0-1,0-1 1,0 1 0,-1-1 0,1 0 0,0 1-1,1-1 1,-2-2 0,2 3-52,-1 0-1,1 0 1,0 1-1,0-1 1,0 0-1,0 0 1,0 0-1,1 0 1,-1 0-1,0 0 1,0 0-1,0 1 1,1-1-1,-1 0 1,1 0 0,-1 0-1,0 1 1,1-1-1,-1 0 1,2-1-1,1-1-28,1 0 0,0 0 0,0 0 0,0 1 0,0-1 0,0 1 0,6-2 1,-6 2 8,177-76-1376,-138 62 1241,1 2-1,58-10 1,-93 22 165,1 1 1,-1 0-1,1 1 0,0 0 0,-1 0 0,16 3 0,-23-2-25,-1-1-1,1 0 0,0 1 1,0-1-1,0 1 1,-1-1-1,1 1 1,0 0-1,-1 0 1,1-1-1,-1 1 1,1 0-1,-1 1 0,1-1 1,-1 0-1,0 0 1,1 1-1,-1-1 1,0 0-1,0 1 1,0 0-1,0-1 1,0 1-1,-1-1 0,1 1 1,0 0-1,-1 0 1,1-1-1,-1 1 1,1 0-1,-1 0 1,0 0-1,0-1 1,0 1-1,0 0 0,0 0 1,0 0-1,-1 0 1,1-1-1,-2 4 1,-2 5-10,0 1 1,-1-2-1,-1 1 0,1 0 1,-2-1-1,1 0 1,-1-1-1,-1 0 0,-15 15 1,3-4-54,-28 31-167,8-11-132,2 1 0,2 2 0,-47 71 0,83-113 343,0 1 0,0-1 0,0 0-1,-1 0 1,1 0 0,0 0 0,0 1 0,0-1-1,0 0 1,0 0 0,0 0 0,0 1-1,0-1 1,0 0 0,0 0 0,0 0 0,-1 1-1,1-1 1,0 0 0,0 0 0,0 1-1,1-1 1,-1 0 0,0 0 0,0 0 0,0 1-1,0-1 1,0 0 0,0 0 0,0 0-1,0 1 1,0-1 0,0 0 0,1 0 0,-1 1-1,10-1-213,21-8 283,-18 5 7,-3 1-33,0 1 0,0 0 1,0 1-1,1 0 1,-1 1-1,0 0 1,0 0-1,-1 1 0,1 0 1,0 1-1,0 0 1,15 8-1,-19-8-48,-1 0 0,1 1 0,-1 0 0,0 0 0,-1 0-1,1 0 1,0 1 0,-1 0 0,0-1 0,0 2 0,-1-1 0,1 0-1,-1 1 1,0 0 0,-1-1 0,0 1 0,1 0 0,-2 0 0,1 1 0,-1-1-1,1 7 1,-1 2 25,-1-1 0,0 1 0,-1 0 0,-1 0 1,0-1-1,-1 1 0,-1-1 0,0 0 0,-1 0 0,0 0 0,-1-1 0,-1 0 0,-16 25 0,5-13 10,-1 0 1,-1-1-1,-2-1 0,0-2 1,-41 32-1,31-32-332,6-15 122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5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9586,'1'10'2769,"8"15"-3690,-5 0-455,2-8 904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6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 8410,'9'-10'506,"-6"7"-319,-1-1-1,1 2 0,0-1 0,0 0 0,0 0 0,0 1 1,0 0-1,5-3 0,-7 5-164,-1 0 1,1 0-1,-1 0 1,1-1-1,0 1 1,-1 0-1,1 0 0,-1 0 1,1 0-1,0 0 1,-1 1-1,1-1 1,-1 0-1,1 0 1,-1 0-1,1 0 1,0 1-1,-1-1 0,1 0 1,-1 1-1,1-1 1,0 1-1,0 0-8,1 1 0,-1 0-1,0-1 1,1 1 0,-1 0-1,0 0 1,0 0 0,0 0-1,0 3 1,71 221-418,3 10-440,-51-165 583,18 91 0,-27-113 277,-14-46-63,0-1 1,0 1-1,0 0 1,1-1 0,-1 1-1,1-1 1,0 0 0,0 1-1,0-1 1,0 0 0,0 0-1,0 0 1,0-1 0,4 3-1,8-2-186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6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18 259 8810,'12'-37'1151,"1"-2"636,-12 38-1500,0 6-124,-6 25-332,0-3 21,-23 155-1048,24-145 918,2-1-1,1 1 1,6 37-1,-4-61 227,1 0-1,1 0 0,0-1 1,1 0-1,0 1 0,11 19 1,-14-29 65,0 0 0,1 0-1,0 0 1,0 0 0,0-1 0,0 1 0,0-1 0,0 0 0,0 1 0,1-1 0,-1 0 0,1 0 0,0 0-1,0-1 1,0 1 0,-1-1 0,1 1 0,0-1 0,1 0 0,-1 0 0,0-1 0,0 1 0,0-1 0,1 1-1,-1-1 1,0 0 0,0 0 0,1 0 0,-1-1 0,0 1 0,0-1 0,5-1 0,5-3 99,-1-1 0,1-1 0,-2 0 0,1 0 0,-1-1 0,0-1 0,-1 0 0,16-16 0,6-10 154,30-45 0,-48 61-223,-1 0 0,-1-1 0,-1-1 0,0 0 0,-2-1 0,-1 1 0,9-36 1,-14 47-14,-1-1 1,-1 1 0,0 0 0,0-1-1,-1 1 1,0 0 0,-1-1 0,0 1 0,-1 0-1,0 0 1,-1 0 0,0 0 0,0 0 0,-1 0-1,0 1 1,-1 0 0,0 0 0,-1 0-1,-7-10 1,-5-2-40,-1 1-1,-1 1 0,-1 1 1,-44-30-1,58 43-62,0 1 0,0 0 1,-15-6-1,20 9 27,0 0 1,-1 1-1,1-1 1,0 1-1,-1-1 1,1 1-1,0 0 1,-1 0 0,1 0-1,0 0 1,-1 0-1,1 1 1,-1-1-1,1 1 1,0-1-1,0 1 1,-1 0-1,-1 1 1,-17 18-704,-2 7 285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6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7714,'12'1'2464,"8"1"-2704,0-2-384,-7-2 424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7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1 10250,'0'0'85,"0"1"-1,0-1 1,0 0-1,0 1 1,0-1-1,0 0 1,0 1-1,0-1 1,0 1-1,0-1 1,0 0-1,0 1 1,0-1-1,0 0 1,-1 1-1,1-1 0,0 0 1,0 1-1,0-1 1,-1 0-1,1 1 1,0-1-1,0 0 1,-1 0-1,1 1 1,0-1-1,0 0 1,-1 0-1,1 1 1,0-1-1,-1 0 1,1 0-1,-1 0 1,-17 9 414,9-5-513,1 0 1,-1 0-1,1 1 0,1 0 1,-13 10-1,-2 7-301,1 1 0,0 1 1,2 1-1,1 0 0,1 2 0,1 0 0,-21 48 0,34-67 143,0 1 0,1-1 0,0 0 0,0 1 0,1-1 0,0 1 0,1-1 0,0 1 0,0 0 0,1-1 0,0 1 0,2 11 0,-1-15 138,0 0 1,0 0 0,0 0-1,0 0 1,1-1 0,-1 1-1,1-1 1,0 1 0,1-1-1,-1 0 1,1 0-1,0-1 1,0 1 0,0-1-1,0 1 1,1-1 0,-1-1-1,1 1 1,0-1 0,7 3-1,7 1 228,1-1-1,0-1 0,0 0 0,0-2 1,22 0-1,18 3 162,-56-5-336,163 24 420,-145-20-415,0 1 0,-1 2 0,0 0 1,0 1-1,30 17 0,-46-22-28,0 0 1,0 0-1,0 1 0,0 0 0,-1 0 0,1 0 1,-1 1-1,0-1 0,0 1 0,-1 0 0,0 0 1,0 0-1,0 0 0,0 1 0,-1 0 1,0-1-1,0 1 0,0 0 0,1 8 0,-3-7-48,1 0 0,-2 0 1,1 0-1,-1 1 0,0-1 0,0 0 0,-1-1 0,0 1 0,0 0 0,0 0 0,-1-1 0,0 1 0,-1-1 0,1 0 0,-10 11 0,-26 29-225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7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10050,'84'-48'3433,"-29"50"-3217,-28-1-392,0 1-408,92 3-248,-3-5-569,-7-1 817</inkml:trace>
  <inkml:trace contextRef="#ctx0" brushRef="#br0" timeOffset="1">852 728 6449,'3'-34'1617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8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9722,'11'4'3049,"19"26"-3289,9 18-24,5 33-72,-5 14 7,-10 28-287,-12 0-152,0-11-264,-3-9-48,-2-31 712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8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4066,'0'-33'3031,"0"32"-2966,0 1-1,0 0 1,1 0 0,-1 0 0,0-1 0,1 1 0,-1 0 0,0 0 0,0 0 0,1 0 0,-1 0 0,0 0 0,1 0-1,-1-1 1,0 1 0,1 0 0,-1 0 0,0 0 0,1 0 0,-1 1 0,0-1 0,1 0 0,-1 0 0,0 0 0,1 0-1,-1 0 1,0 0 0,1 0 0,-1 1 0,2 0-26,0 0-1,0 1 1,0-1-1,0 1 1,-1-1-1,1 1 1,-1 0 0,1 0-1,-1 0 1,2 3-1,2 3 13,71 103 234,-6 3-1,91 199 1,-76-136-688,-82-171 334,-2-2-42,1 0 0,0 0-1,0 0 1,0 0 0,0-1-1,1 1 1,0-1 0,-1 1-1,1-1 1,0 0 0,1 0-1,-1 0 1,4 2-1,-7-5 95,0 0-1,0 0 0,0 0 0,1 0 0,-1 0 0,0 0 0,0 1 0,0-1 0,0 0 0,0 0 0,0 0 0,0 0 0,0 0 0,0 0 0,0 0 0,1 0 0,-1 0 0,0 0 0,0 0 0,0 0 0,0 0 0,0 0 0,0 0 0,0 0 0,0 0 0,0 0 0,0 0 0,1-1 0,-1 1 0,0 0 0,0 0 0,0 0 1,0 0-1,0 0 0,0 0 0,0 0 0,0 0 0,0 0 0,0 0 0,0 0 0,0 0 0,0 0 0,0 0 0,0-1 0,0 1 0,0 0 0,0 0 0,0 0 0,1 0 0,-1 0 0,0 0 0,0 0 0,0 0 0,0 0 0,0 0 0,0-1 0,-1 1 0,1 0 0,0 0 0,0 0 0,0 0 0,0 0 0,0 0 0,0 0 0,0 0 1,0 0-1,0 0 0,1-35-2343,-5-49-1,-4 19-36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48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10058,'33'14'3449,"24"20"-3249,12 21-128,1 28 32,-7 16-88,-10 21-392,-13-1-272,-12 6-673,-11-9 753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58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26 4089,'-52'-26'7151,"65"43"-7117,138 143 731,-130-137-666,2-1 0,46 35 0,59 29 24,1 1-23,-45-17 51,113 118 1,-135-124-5,-26-31-44,1-1-1,66 43 0,89 40 164,24 16-76,9 34-145,22 15 62,-94-79-30,115 79-42,-101-63-3,296 153-1,-361-221-24,288 159 157,-151-48-124,130 78 148,-71-77-66,-76-42-35,271 132 281,195 113 76,-265-119-409,-287-175-21,171 62 0,539 160-1,-727-252-10,572 169 48,-84-27-9,-52 4-32,223 49 193,12-41 781,144 76-609,-642-178-268,-16-13-32,320 48 0,-536-117-46,145 26 389,-145-22-139,79 28 0,-125-37-398,-1 1-1,0 0 0,13 9 1,-48-27-5789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09:58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76 184 9834,'-7'-1'45,"0"0"0,1 1 0,-1 0 0,0 0 0,0 0 0,1 0 0,-1 1 0,0 0 0,-7 3 0,123-45 5178,185-47-5325,-69 42-26,-187 40 76,1 2 1,0 2 0,70 5-1,-97-2-3,-1 0 0,0 1 0,0 1-1,0 0 1,0 0 0,0 1 0,-1 1 0,1-1-1,14 11 1,-19-11 14,-1 0 0,0 1 0,0-1 1,0 1-1,-1 0 0,0 1 0,0-1 0,0 1 0,-1-1 0,1 1 0,-1 0 0,-1 1 0,1-1 1,-1 0-1,0 1 0,-1-1 0,2 12 0,-1 0-15,-2 0-1,0 0 1,-1 1 0,-1-1-1,-1 0 1,0 0 0,-1-1 0,-1 1-1,-8 18 1,-3 2 6,-1-2-1,-1 0 1,-27 37 0,-8-1 57,-3-2 1,-4-2 0,-70 62-1,112-113 61,-2 1-1,1-2 1,-2-1-1,-31 19 0,47-31 0,0 0-1,-1-1 1,1 0 0,-1 1-1,1-2 1,-1 1-1,0-1 1,0 0 0,0 0-1,0 0 1,1-1-1,-1 0 1,0 0 0,0 0-1,0-1 1,0 0-1,0 0 1,0-1 0,1 1-1,-1-1 1,0-1-1,1 1 1,0-1 0,-10-6-1,7 2 12,0 0-1,0-1 1,1 0-1,0-1 1,0 0-1,1 0 1,0 0-1,0-1 1,1 0-1,1 0 1,-5-11-1,1-6-2,0 0 0,1 0 0,-3-36 0,7 18-83,3-1 0,1 1 0,3 0 0,12-66 0,-7 64-557,-3-1-1,-2 0 1,-2-68-1,-10 70 30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0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2397 403 7274,'81'-35'2208,"-80"35"-2185,0-1-1,0 1 1,-1 0-1,1-1 1,0 1-1,0-1 1,0 1-1,0-1 1,-1 0-1,1 1 1,0-1-1,-1 0 1,1 0 0,0 1-1,-1-1 1,1 0-1,-1 0 1,1 0-1,-1 0 1,1 1-1,-1-1 1,0 0-1,1 0 1,-1 0 0,0 0-1,0 0 1,0 0-1,0 0 1,0 0-1,0 0 1,0 0-1,0 0 1,0 0-1,0 0 1,-1 0-1,1-1 1,-2-1-13,1 1 1,-1 0-1,1 0 1,-1 0-1,0 0 1,0 1-1,0-1 1,0 0-1,-2-1 1,-11-4 3,0 0 0,0 1 0,-1 0 1,0 1-1,0 1 0,-30-4 0,17 3 11,-247-43 278,196 39-191,-121 2 0,91 13-70,1 5 0,0 4 0,1 5 0,-167 54 0,127-21-95,1 6-1,-218 123 0,327-160-36,0 1-1,2 2 1,1 2 0,-57 56-1,77-68 40,1 1 0,1 0-1,1 1 1,0 1 0,1 0-1,1 0 1,1 1 0,0 1-1,1-1 1,2 1 0,0 0-1,-4 22 1,9-30 4,0 1-1,0-1 1,1 1 0,1-1-1,0 0 1,1 0-1,0 1 1,1-1-1,5 13 1,-2-9-17,1 0 0,0 0-1,2-1 1,0 0 0,21 26-1,-7-15-3,1-1-1,2-1 0,0-1 0,2-2 0,0 0 0,33 16 1,-24-16 16,2-2 1,0-2 0,1-1-1,1-2 1,54 11 0,-35-14 102,1-3 1,-1-2 0,70-3 0,187-30 507,-8-26 188,182-58 57,-17-44-194,-414 131-438,-1-3 0,-1-2 1,71-50-1,-107 64-91,-2 0 0,0-1 0,-1-2-1,-1 0 1,0-1 0,-2 0 0,0-1 0,-1-1-1,-1-1 1,-1 0 0,13-30 0,-21 37-35,1 0 0,-2-1-1,0 0 1,-1 0 0,-1 0 0,0 0 0,-1 0 0,-1-1 0,0 1 0,-1 0 0,-1 0-1,-1 0 1,0 0 0,-1 0 0,0 0 0,-13-26 0,2 10-51,-2 1 0,-2 0 0,-1 1 0,-1 1 1,-1 1-1,-2 1 0,0 1 0,-54-43 0,34 36-58,-2 1 1,-1 2-1,-1 3 0,-1 1 1,-59-20-1,62 28-10,-1 3 0,0 2 1,-1 2-1,0 3 0,0 1 1,-1 2-1,-93 4 0,-27 22-732,-5 16 343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1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6953,'3'11'4608,"15"39"-4751,-6-16 306,49 144-54,-8 3 0,43 268 0,-54-140 161,22 131 262,-41-321-259,63 191-1,-17-125-118,124 234 0,-178-390-325,21 58 0,-33-80 20,0 0 1,-1 1 0,-1-1-1,1 1 1,-1 0 0,-1-1-1,1 1 1,-1 0-1,0 0 1,-1-1 0,0 1-1,0 0 1,-5 12 0,4-16 73,1 0 0,-2-1 0,1 1 1,0-1-1,-1 0 0,-3 4 0,6-7 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2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7322,'2'88'1687,"22"131"0,33 86-1632,-33-187 306,235 1080 25,-248-1154-369,48 218 462,-46-190-65,6 119 1,-18-175-511,-1 1 1,-4 29 0,3-40-179,-1 0-1,1 0 1,-1 0 0,0 0 0,-1-1 0,1 1-1,-1-1 1,0 1 0,0-1 0,-7 7 0,-15 13-917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1 769 8298,'33'26'866,"-1"1"0,-1 1 0,51 60 0,-51-52-1003,1-3 0,65 54 1,-68-66 186,1-2 1,1-2 0,1 0 0,0-2-1,1-2 1,1-1 0,37 9 0,-22-11 189,1-1 1,0-3 0,0-2 0,72-4 0,-38-6 299,160-32 1,66-45-506,49-40-139,-13-31 282,-316 138-110,0-1 0,34-26 0,-53 34-28,0-1-1,-1 1 1,-1-2-1,0 1 1,0-1 0,-1-1-1,0 1 1,8-19-1,-2-1 115,-2-1-1,-1-1 1,-1 0-1,-2-1 1,4-35-1,-5 5-210,-1-111-1,-6 167 24,-1-19-182,-4-32 0,4 52 171,0 0 0,-1 0 0,0 0 1,0 0-1,-1 0 0,0 0 0,0 0 0,-1 1 0,-4-7 0,6 11-25,0-1 0,0 1 0,0 0 0,-1 1 0,1-1 0,0 0 0,-1 1 0,0-1 0,1 1 0,-1 0-1,0 0 1,1 0 0,-1 0 0,0 0 0,0 1 0,0-1 0,0 1 0,0 0 0,0 0 0,0 0 0,0 0 0,0 1 0,1-1 0,-1 1 0,0-1 0,0 1 0,0 0 0,0 0-1,1 0 1,-1 1 0,-3 2 0,-19 12-448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3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471 60 7730,'-4'-10'426,"-1"1"0,0 0 0,-1 1 1,-7-9-1,12 16-410,1 1 0,-1-1 0,0 0 0,0 1 0,0-1 0,0 1 0,0-1 0,0 1 0,0 0 0,0-1 0,0 1-1,0 0 1,-1 0 0,1 0 0,0 0 0,0 0 0,0 0 0,0 0 0,0 0 0,0 0 0,0 0 0,0 0 0,-1 1 0,1-1 0,0 1 0,-1 0 0,-25 17-201,20-13 157,-174 126-777,161-117 856,1 1 0,0 1 0,1 0 0,1 2 0,-23 29 0,32-37 74,1 1 0,0 0 1,1 1-1,0 0 0,1 0 0,0 0 0,1 0 0,1 1 0,0-1 0,0 1 0,1 0 0,0 15 0,3-6 9,0 0-1,2 0 1,0 0-1,2 0 1,0 0-1,1-1 1,2 0-1,11 25 1,-3-15-108,0-1 0,2 0 0,1-1 1,38 42-1,-44-56-93,1-1 1,0-1-1,1 0 1,1-1 0,0 0-1,0-2 1,1 0-1,26 11 1,-28-15-45,0-1 0,0 0 0,0-2 0,1 1 0,-1-2 1,1 0-1,0-1 0,0-1 0,0 0 0,29-5 0,-23 1-110,-2-1-1,41-14 1,37-30-106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4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9978,'1'-1'103,"-1"1"1,1 0-1,0 0 0,0 0 1,0 0-1,0 0 0,0 0 1,0 0-1,0 0 0,-1 0 0,1 0 1,0 0-1,0 1 0,0-1 1,0 0-1,0 1 0,-1-1 1,1 0-1,0 1 0,0-1 1,-1 1-1,1-1 0,0 1 0,-1 0 1,1-1-1,1 2 0,18 21 946,-5-1-1179,-1 0 0,-2 1-1,0 1 1,-1 0-1,15 49 1,-9-11-371,10 82 0,-21-99 289,-2 0 0,-2 59 0,-2-103 269,-1 0 1,1 1 0,0-1-1,0 0 1,1 0 0,-1 1-1,0-1 1,0 0 0,1 0-1,-1 1 1,1-1 0,-1 0-1,1 0 1,-1 0 0,1 0-1,-1 0 1,1 0 0,0 0-1,0 0 1,0 0 0,0 0-1,0 0 1,0 0 0,1 1-1,4-34 1114,3-20-1254,-2 7 35,2-1 1,2 1-1,30-78 1,-37 113 90,1 1 0,0 0 0,0 0 0,1 1 1,0-1-1,0 1 0,1 1 0,12-12 0,-14 16-22,-1-1 0,1 2 0,-1-1 0,1 0 0,0 1 0,0 0 0,0 0 0,1 1 0,-1-1 0,0 1 0,1 0 0,-1 0 0,0 1 0,1 0 0,-1 0 0,1 0-1,9 2 1,-7 0-24,-1-1-1,0 1 0,0 1 0,0-1 0,0 1 1,-1 1-1,1-1 0,-1 1 0,0 0 0,0 0 1,9 9-1,2 4-1,-1 1 0,17 25 0,-6-8 9,-9-9 46,28 51 0,-6-9 10,-30-54-55,2 6 12,1-1 0,26 29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4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1 384 7586,'39'-47'2954,"-36"43"-2553,-1 0 0,0-1 0,0 0 0,0 0 0,2-8 0,6-12 88,-9 24-472,0 0 0,-1 0 0,1 0 0,0 1 0,0-1 0,0 0 0,0 0 0,0 1 0,-1-1 1,1 1-1,0-1 0,1 1 0,-1-1 0,0 1 0,0 0 0,0 0 0,0-1 0,0 1 0,0 0 0,0 0 0,2 0 0,-1 0-16,0 1 0,1-1 0,-1 1 0,0 0 0,0 0 0,0-1 0,0 1 0,0 0 0,-1 1 1,1-1-1,0 0 0,0 1 0,2 2 0,22 24-8,-21-23 9,25 34-4,-2 1 0,30 55-1,-3-3-60,-32-51 20,-16-29 50,-1 0 0,2 0 0,-1-1 0,17 17 0,-23-40 323,34-187-234,-25 137 0,28-88-1,-26 114 33,1 2 0,1-1-1,36-57 1,-44 82-73,0 1 1,1-1-1,13-13 1,-17 20-45,-1 1 1,0 0-1,1 0 1,-1 0-1,1 1 1,0-1-1,0 1 1,-1-1-1,1 1 1,0 0-1,0 0 1,0 0-1,0 0 1,1 1-1,-1-1 1,0 1-1,0 0 0,5 0 1,-1 1-5,-1 0 0,0 1-1,0 0 1,0 0 0,-1 1 0,1-1 0,0 1 0,-1 0-1,0 1 1,1-1 0,7 9 0,3 3-8,-2 0 0,17 22 0,-3 1-8,-2 1 0,34 68 0,29 90-147,29 55-904,-107-233 653,1-1 1,0 0-1,22 22 1,-11-17-63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35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85 145 2801,'-8'-18'1142,"-2"-6"763,-1 0-1,-1 0 0,-17-23 0,21 40-731,8 7-1162,0 0-1,-1 0 0,1 0 0,0 0 1,0 0-1,0 0 0,-1 0 0,1 0 0,0 0 1,0 0-1,0 0 0,0 0 0,-1 0 1,1 1-1,0-1 0,0 0 0,0 0 0,0 0 1,0 0-1,-1 0 0,1 0 0,0 1 1,0-1-1,0 0 0,0 0 0,0 0 1,0 0-1,0 0 0,0 1 0,0-1 0,0 0 1,0 0-1,-1 0 0,1 1 0,0-1 1,0 0-1,0 0 0,0 0 0,0 0 0,0 1 1,1-1-1,-1 0 0,0 0 0,0 0 1,0 0-1,0 1 0,0-1 0,0 0 1,0 0-1,0 0 0,0 0 0,0 1 0,-1 35-47,0-10-8,4 234 15,-1-189 41,39 506 69,-36-539-156,26 210 216,-18-1-2434,-15-238 608,-2-10-809,-5-12-682,2-7-489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9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1858 5458,'0'1'105,"0"21"948,0-1-1,2 0 1,4 25-1,-4-40-1008,-1 1-1,1-1 0,1 0 1,-1 0-1,1 0 0,0 0 1,0-1-1,1 1 0,0-1 1,0 0-1,0 0 0,0 0 1,1-1-1,8 7 0,-5-5-39,1 0-1,0-1 0,0 0 0,0-1 0,1 0 0,0 0 0,0-1 0,0-1 0,0 1 0,0-1 0,16 0 0,-12-1 31,1-2 0,-1 1-1,0-2 1,0 0-1,0-1 1,0 0-1,-1-1 1,14-5-1,0-2 115,-1-2 0,0 0 0,27-20 0,-37 21-65,0 0 1,-1-1 0,-1 0 0,0-1-1,19-25 1,-11 10-6,33-50 46,-49 69-117,0-1 0,-1 0 1,0 0-1,-1 0 0,5-24 1,-7 21-3,0 1 1,-1-1 0,-1 0 0,0 0 0,-1 0 0,0 0 0,-1 0 0,-1 0 0,0 1 0,-1-1 0,0 1-1,-1 0 1,-11-20 0,11 24 4,-5-10 29,0 2 0,-22-29 0,29 42-27,0 1 0,0-1 0,-1 0 0,0 1 0,0 0 0,0 0 0,0 0 0,0 0 0,0 1 0,-1-1 0,1 1 0,-1 0 0,0 1 0,0-1 0,1 1 0,-9-1 0,11 1-12,0 1-1,0 0 1,0 0-1,-1 0 1,1 1-1,0-1 1,0 0-1,0 1 1,0-1-1,0 1 1,1 0-1,-1 0 1,0 0-1,0 0 1,0 0-1,1 0 1,-1 0 0,0 0-1,1 1 1,-1-1-1,1 1 1,0-1-1,-1 1 1,1 0-1,0-1 1,0 1-1,0 0 1,0 0-1,0 0 1,-1 3-1,0 4-20,0 1 0,0-1 0,1 1 0,0-1 0,0 13 0,1 23-36,1 1 0,12 74 0,-10-104 53,0 0-1,1-1 1,1 1-1,1-1 1,0 0-1,1 0 1,0-1 0,1 0-1,1 0 1,0-1-1,12 13 1,-16-21 7,1 1 1,0-1-1,0 0 1,1-1 0,-1 0-1,1 0 1,0 0 0,0-1-1,1 0 1,-1 0-1,0-1 1,1 0 0,13 2-1,-8-2 34,1-1-1,0-1 0,-1-1 0,1 0 0,0 0 1,26-7-1,-31 5-7,0 0 0,0-1 0,-1 0 0,1 0 0,-1-1 0,0 0 0,0 0 0,-1-1 0,0 0 0,0 0 0,0-1 0,8-10 0,5-9 65,-2-1 1,19-34-1,-30 49-71,93-170 241,-81 140-214,-16 33-41,1 1 1,0-1-1,0 1 0,1-1 1,0 1-1,0 1 1,10-12-1,-14 18-10,0 0-1,-1 1 1,1-1-1,0 0 1,0 0-1,0 1 1,0-1-1,0 1 1,0-1-1,0 1 1,0-1 0,1 1-1,-1 0 1,0 0-1,0-1 1,0 1-1,0 0 1,0 0-1,1 0 1,-1 0-1,0 0 1,0 0-1,0 1 1,0-1-1,0 0 1,1 1-1,-1-1 1,0 0 0,0 1-1,0-1 1,0 1-1,0 0 1,0-1-1,0 1 1,0 0-1,-1 0 1,1-1-1,0 1 1,0 0-1,-1 0 1,1 0-1,0 0 1,0 2-1,3 3-8,-1 0-1,0 0 0,0 0 0,-1 0 0,1 1 0,0 7 0,19 110-23,-5-20 36,10 3 9,-22-88 7,2-2-1,0 1 0,18 29 0,-24-45-6,0 0 0,0 0 1,1 0-1,-1 0 0,1-1 0,0 1 1,-1-1-1,1 1 0,0-1 0,0 0 1,0 1-1,0-1 0,3 1 1,-4-2 3,1 1 1,-1-1-1,0 0 1,0 0 0,1 0-1,-1 1 1,0-1-1,0-1 1,1 1 0,-1 0-1,0 0 1,0 0-1,1-1 1,-1 1 0,0-1-1,0 1 1,0-1-1,0 1 1,1-1 0,-1 1-1,0-1 1,0 0-1,0 0 1,-1 0 0,1 0-1,2-1 1,5-9 65,0 0 1,-1 0 0,-1 0-1,1-1 1,-2 0-1,1-1 1,-2 1-1,5-18 1,16-110 115,-19 96-176,2-9-24,3-1 0,3 1-1,20-54 1,-33 105-2,-1 1 0,1 0 0,0-1-1,-1 1 1,1 0 0,0 0 0,0 0 0,0 0 0,0 0 0,0 0 0,0 0 0,0 0 0,0 0 0,0 0 0,0 0-1,0 0 1,1 1 0,-1-1 0,0 1 0,1-1 0,-1 1 0,0-1 0,1 1 0,-1 0 0,0 0 0,1-1-1,-1 1 1,1 0 0,-1 0 0,1 1 0,-1-1 0,0 0 0,3 1 0,4 1-21,1 1 0,-1 0 0,0 0 0,11 6 1,-2-1-9,-11-5 37,1 0-1,0-1 1,0 0 0,-1-1 0,1 1 0,1-1 0,-1-1 0,0 1 0,0-1 0,11-2-1,-13 2 27,0-1-1,0-1 1,-1 1-1,1-1 1,-1 0-1,1 0 0,-1 0 1,0 0-1,1-1 1,-1 0-1,-1 0 0,1 0 1,0 0-1,-1 0 1,1-1-1,3-5 1,1-3 52,-1-1 1,0 0 0,0 0-1,-1 0 1,4-16 0,16-71 283,-25 95-348,11-54 158,8-117 0,-22-65-7,-50-135-72,41 319-94,-30-91 1,40 145-2,-14-34 27,14 35-29,0 0 1,0 1 0,0-1 0,0 1 0,0-1 0,0 1 0,0-1 0,0 1 0,-1-1-1,1 1 1,-1 0 0,1 0 0,-1 0 0,1 0 0,-1 0 0,-2-1 0,3 2-2,1 0 0,-1 0 0,0 0 0,1 0 0,-1 0 0,0 0 0,1 1 0,-1-1 0,1 0 0,-1 0 0,0 0 0,1 1 0,-1-1 0,1 0 0,-1 1 0,1-1 0,-1 1 0,1-1 0,-1 0 0,1 1 0,0-1 0,-1 1 0,1-1 0,0 1 0,-1-1 0,1 1 0,0 0 0,-1-1 0,1 1 1,0-1-1,0 1 0,0 0 0,-1 0 0,-3 24-43,1 17-4,2-1 0,2 1 1,2 0-1,8 41 0,46 163-14,16-11-366,-37-121-60,68 166-1520,-97-264 1805,0 0-1,1-1 0,1-1 1,0 1-1,14 16 1,-20-28 149,1 1-1,-1-1 1,1 0 0,0 1 0,5 2 0,-7-5 45,-1-1 1,1 1 0,-1 0 0,1-1 0,-1 1-1,1-1 1,-1 1 0,1-1 0,0 0 0,-1 0 0,1 0-1,-1 0 1,1 0 0,0 0 0,-1 0 0,1 0-1,0-1 1,-1 1 0,3-1 0,-3 0-61,0 1 0,-1-1 1,1 0-1,0 1 0,0-1 0,0 0 1,-1 0-1,1 0 0,0 1 0,-1-1 1,1 0-1,-1 0 0,1 0 0,-1 0 1,1 0-1,-1 0 0,0 0 0,1 0 1,-1 0-1,0-1 0,0 1 0,0 0 1,0 0-1,0-1 0,-3-33-1294,2 26 980,-5-34-2330,-5-7-2640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5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545 230 8474,'20'-49'2640,"-12"32"-2363,0 0 0,-2-1 1,0 0-1,5-27 0,-11 42-297,1 1-1,-1 0 1,0 0 0,0-1 0,0 1-1,0 0 1,-1-1 0,1 1-1,-1 0 1,1 0 0,-1 0-1,0-1 1,1 1 0,-1 0 0,-1 0-1,1 0 1,0 0 0,0 0-1,-1 1 1,1-1 0,-1 0-1,1 1 1,-1-1 0,0 1 0,1-1-1,-1 1 1,0 0 0,0-1-1,0 1 1,0 0 0,0 1-1,-1-1 1,1 0 0,0 0 0,0 1-1,0 0 1,-4-1 0,-6 0-76,0 0 1,1 1-1,-1 0 0,0 1 1,0 0-1,-14 4 1,-9 3 124,1 2 1,0 1 0,0 2 0,-45 23-1,56-23 111,0 1 0,1 0 0,0 2-1,2 0 1,-1 2 0,-29 33 0,43-43-112,0 1 0,1-1 0,1 1 0,-1 0 0,2 1 0,-1-1 0,1 1 0,0 0 0,1 0 0,1 0 0,-1 1 0,2-1 0,-1 0 0,1 1 0,1-1 0,1 17 0,1-11-35,1 0 0,1 0-1,0 0 1,1-1 0,1 1 0,1-1 0,0 0 0,0-1-1,2 0 1,10 13 0,7 9-113,3-2-1,0-1 1,45 37-1,109 77-515,-9-9 282,-159-126 362,-1 1 1,-1 1-1,0 0 0,-1 0 1,18 28-1,-27-36 24,0 0 0,0 0-1,-1 0 1,1 0 0,-1 1-1,-1-1 1,1 1 0,-1-1-1,0 1 1,-1 0 0,1-1-1,-1 1 1,-1 0 0,1-1-1,-1 1 1,0-1 0,-1 1 0,0-1-1,-4 12 1,-2-1 4,-1-1 0,0 0 1,-1-1-1,0 0 0,-1-1 0,-1 0 0,-1 0 1,-22 18-1,11-13-270,0-1 0,-1-1 1,0-2-1,-43 20 0,-17-1-237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6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12 761 8426,'55'23'4139,"-38"-17"-4147,0-1 0,0-1 0,1 0 0,-1-1 0,33 0 0,-41-3-89,-1-1-1,0-1 0,0 1 1,0-1-1,0-1 0,0 1 0,0-2 1,0 1-1,-1-1 0,1 0 1,-1 0-1,0-1 0,10-8 1,1-4-127,0-1 0,-1 0 0,18-26 0,-2-2 486,-2-2 1,-2-1-1,-2-1 0,-2-1 0,-3-1 1,-2-1-1,16-66 0,-33 105-159,1-1 1,-2 1-1,0 0 0,0-26 0,-2 37-111,0-1-1,0 0 1,-1 0-1,0 0 0,0 0 1,0 1-1,0-1 1,0 0-1,-1 1 0,0-1 1,1 1-1,-2-1 1,1 1-1,0 0 0,0 0 1,-1 0-1,0 0 1,1 0-1,-1 1 0,0-1 1,-1 1-1,-2-2 1,-1 0-39,0 1 1,0 0 0,0 0-1,-1 1 1,1 0 0,-1 1-1,0-1 1,1 1 0,-1 1-1,-10-1 1,-3 2-86,0 1 1,-32 8 0,30-5 151,0 2 1,0 1 0,0 0-1,1 2 1,1 1-1,0 0 1,0 1 0,1 2-1,1 0 1,0 1 0,1 1-1,0 0 1,-19 26 0,24-27 33,2 0 0,0 1-1,1 1 1,0 0 0,2 0 0,0 1 0,0 0 0,2 0 0,0 1 0,2 0 0,0 0 0,1 0 0,0 0-1,2 0 1,0 1 0,5 38 0,-1-37-49,1-1 1,2 1-1,0-1 0,1 0 1,1 0-1,1-1 0,0 0 1,2 0-1,0-1 0,19 23 1,-19-27-31,0-2 0,1 1 1,1-2-1,0 0 0,1 0 1,0-1-1,0-1 0,1 0 1,0-1-1,1 0 0,-1-2 1,2 0-1,21 6 0,-18-8-165,0-1 0,1-1-1,-1-1 1,1 0-1,-1-2 1,1 0-1,-1-1 1,0-1 0,1-1-1,-1-1 1,-1-1-1,1 0 1,21-11-1,21-17-362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6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5 517 9314,'0'0'78,"-1"0"-1,1 0 1,0-1-1,-1 1 1,1-1-1,0 1 1,0 0 0,-1-1-1,1 1 1,0-1-1,0 1 1,0 0-1,-1-1 1,1 1-1,0-1 1,0 1 0,0-1-1,0 1 1,0-1-1,0 1 1,0-1-1,0 1 1,0 0 0,0-1-1,0 1 1,0-1-1,0 1 1,1-1-1,-1 1 1,0-1 0,0 1-1,0 0 1,1-1-1,-1 1 1,0-1-1,1 1 1,-1 0-1,0-1 1,0 1 0,1 0-1,-1-1 1,1 1-1,-1 0 1,0 0-1,1-1 1,-1 1 0,1 0-1,-1 0 1,1 0-1,-1 0 1,0-1-1,1 1 1,-1 0 0,1 0-1,-1 0 1,1 0-1,-1 0 1,1 0-1,-1 0 1,1 1-1,35 2-318,-28-1 207,0 0 0,-1 1 0,1 0 0,-1 0 0,0 1 0,0 0 0,0 0 0,0 1 0,-1 0 0,7 6 0,-4-2-57,-1 0 1,0 1-1,0-1 0,-1 2 1,11 20-1,-2 7-73,-1 0 0,-3 0 1,10 44-1,-13-45 234,2 6-29,-5-14 141,2-1 0,22 54 0,-30-81-144,0 0-1,1 0 1,-1 0 0,1 0-1,0 0 1,-1 0 0,1 0-1,0 0 1,0 0 0,0 0-1,-1 0 1,1 0 0,0-1-1,0 1 1,0 0 0,0-1-1,0 1 1,2 0 0,-2-1-5,0 0 1,-1 0 0,1 0-1,0 0 1,0 0 0,-1 0-1,1-1 1,0 1 0,0 0-1,0 0 1,-1-1 0,1 1-1,0 0 1,-1-1 0,1 1-1,0-1 1,-1 1 0,1-1-1,-1 1 1,2-2 0,3-4 133,-1 0 0,0 0 0,0 0 0,-1-1 0,4-7 0,8-24 88,-1 0 0,-1-1 0,11-66 0,7-130-56,1-8-371,-24 205 161,1-1 0,2 1 0,2 1 0,18-38 0,-27 66 14,0 1 0,1 0 0,0 0 0,1 0 0,-1 0 0,10-8-1,-14 14-35,1 1-1,0-1 1,0 1-1,0-1 1,0 1-1,0 0 1,0 0-1,0 0 1,0 0-1,0 0 1,0 0-1,1 1 1,-1-1-1,0 1 1,1 0-1,-1-1 1,0 1-1,1 0 1,-1 0-1,0 0 1,1 1-1,-1-1 1,0 1-1,1-1 1,-1 1-1,0 0 1,0 0-1,4 1 1,0 2-331,0 1-1,0-1 1,-1 1 0,1 0-1,-1 0 1,0 0 0,0 1-1,7 12 1,-5-9-74,13 16-253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07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1047 9098,'5'-3'4470,"5"-5"-3899,-6 5-148,91-67 150,-51 40-714,-2-2 0,51-51 0,-41 25 234,-3-1-1,56-90 1,-97 136-54,0-1 1,-1 1-1,0-2 0,-1 1 1,-1-1-1,0 0 1,-1 0-1,0 0 0,-2-1 1,2-22-1,-4 26-98,0 1 1,-1-1-1,-1 0 0,0 1 1,0 0-1,-1-1 0,-1 1 1,0 0-1,0 1 0,-1-1 1,0 1-1,-1 0 0,0 0 1,-13-16-1,13 19 15,-1 0 0,0 0 0,0 1 0,-1-1 0,0 1 0,0 1 0,0 0 0,0 0 0,-1 0 0,0 1 0,0 1 0,0-1 0,0 2 0,-10-3 0,12 4 42,0 0 1,0 1-1,0-1 0,0 1 0,0 1 0,0 0 0,0 0 0,0 0 1,0 0-1,1 1 0,-1 1 0,1-1 0,-1 1 0,1 0 0,0 0 1,0 1-1,0-1 0,0 2 0,1-1 0,-8 7 0,2 1 15,1 0-1,0 1 0,1 0 0,0 1 1,1 0-1,1 0 0,0 1 0,1 0 1,0 0-1,1 1 0,1-1 0,1 1 1,-3 20-1,4-12-17,1 1-1,0-1 1,2 1 0,1-1-1,1 1 1,1-1 0,1 0 0,9 26-1,-8-33-26,0 0 0,1 0 0,1-1 0,1 0 0,1-1 0,0 0 0,0 0 0,20 19 0,-24-28 25,0 0 0,1 0 0,0-1-1,0 0 1,0 0 0,1 0-1,0-1 1,0 0 0,0-1 0,0 0-1,0 0 1,1-1 0,-1 0 0,1 0-1,0-1 1,0 0 0,-1-1-1,1 0 1,11-1 0,-3-2 129,1-1 0,-1 0 0,1-2 0,-1 0 0,-1-1 0,1 0 0,27-19 1,103-81 883,-116 83-894,-2 1-18,73-54 111,-84 65-196,-1 1 0,2 1 0,-1 1 0,22-7 0,-35 14-17,1 0 0,-1 1 0,1-1 0,0 1 0,0 1 0,0-1 0,0 1-1,0 0 1,0 0 0,0 1 0,9 1 0,-12-1-8,0 0 0,0 1-1,0-1 1,0 1 0,0-1 0,0 1-1,-1 0 1,1 0 0,-1 0 0,1 0-1,-1 0 1,0 1 0,0-1 0,0 1-1,0 0 1,0-1 0,-1 1 0,1 0-1,-1 0 1,1 0 0,-1 0 0,1 4-1,0 3-51,0 1-1,-1-1 0,0 0 1,0 1-1,-1-1 0,-1 1 0,1-1 1,-5 17-1,-3 11-127,-15 36 1,7-24 59,-22 67-113,-12 45 200,48-149 267,2-11 93,2-6 630,36-94 1158,169-339-1692,-142 325-2522,141-182 1,-136 204 576,-22 18 767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0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8 7442,'-2'-3'3250,"-2"-1"-2574,4 6-451,2 6-181,1-1 0,0 0 0,8 14 0,5 5 23,-3-5 12,-1 0 0,-1 0 1,0 1-1,10 35 0,58 186 405,-59-193-627,2-1-1,49 80 0,-67-121-22,1-1-1,0 0 0,0 0 0,1-1 1,0 1-1,0-1 0,1 0 1,13 9-1,-18-14 111,1 0 0,0 0 0,0-1 1,0 1-1,0-1 0,0 1 0,0-1 0,5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2 196 6833,'-1'22'732,"0"-4"224,4-12-52,1-9-750,-1 1 0,0-1 0,1 0 0,-1 0-1,0 0 1,0 0 0,3-5 0,18-19 262,1 2 0,1 0 1,51-35-1,-63 50-316,2 0-1,-1 1 0,1 1 0,0 0 0,1 1 1,0 1-1,0 1 0,1 0 0,24-3 1,-39 8-105,-1 0 1,1-1 0,0 1 0,0 0 0,0 0 0,0 1 0,-1-1 0,1 0-1,0 1 1,0 0 0,-1 0 0,1 0 0,0 0 0,-1 0 0,1 0 0,-1 1 0,1-1-1,-1 1 1,0 0 0,0 0 0,1 0 0,-1 0 0,-1 0 0,1 0 0,0 0 0,0 0-1,-1 1 1,1-1 0,-1 1 0,0-1 0,0 1 0,0 0 0,0-1 0,0 1 0,0 4-1,1 5-42,-1 1-1,0-1 0,-1 0 0,0 1 0,-1-1 1,-5 23-1,-5 15-198,-28 79 1,-31 47-25,23-60 223,29-71 44,2-6 22,-16 62-1,31-99-16,0 2 2,0 0 0,0-1 0,1 1 0,0 0-1,-1 0 1,1 4 0,0-8-2,0 1-1,1 0 1,-1 0 0,0-1-1,0 1 1,1 0 0,-1-1-1,0 1 1,0 0 0,1-1-1,-1 1 1,1 0-1,-1-1 1,1 1 0,-1-1-1,1 1 1,-1-1 0,1 1-1,-1-1 1,1 1 0,0-1-1,-1 0 1,1 1 0,0-1-1,-1 0 1,1 1 0,0-1-1,0 0 1,-1 0-1,1 0 1,0 0 0,0 0-1,-1 0 1,1 0 0,0 0-1,-1 0 1,1 0 0,0 0-1,1 0 1,10-3 3,0 1-1,0-1 1,0-1 0,-1 0 0,19-9 0,58-37-104,-36 20-46,121-66-907,-91 51 705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5 343 9170,'-1'-3'218,"0"-1"0,0 1 0,1 0 1,-1-1-1,1 1 0,0 0 0,0-1 0,0 1 0,0-1 1,0 1-1,1 0 0,0-1 0,0 1 0,0 0 0,0-1 1,0 1-1,1 0 0,-1 0 0,1 0 0,0 0 1,0 1-1,4-6 0,5-4-333,1 0 0,0 0 0,21-14 0,-20 16 357,27-20-279,1 1 1,1 2-1,49-22 0,-71 39 50,0 1 0,1 1 0,0 1 1,0 1-1,1 1 0,0 1 0,0 0 0,0 2 0,31 0 0,-47 3-11,0-1 1,0 1-1,0 1 1,-1-1-1,1 1 0,0 0 1,-1 0-1,1 0 1,9 6-1,-13-6-11,0-1-1,0 1 0,0 0 1,1 0-1,-2 0 0,1 0 1,0 0-1,0 0 1,-1 1-1,1-1 0,-1 0 1,0 1-1,1-1 0,-1 1 1,0 0-1,-1-1 0,1 1 1,0 0-1,-1 0 0,0-1 1,1 1-1,-1 0 1,0 3-1,-2 2-57,1 1 0,-1-1 1,0 1-1,-1-1 0,0 0 1,0 0-1,0 0 0,-1-1 0,-1 1 1,-8 11-1,-8 8-207,-34 34-1,27-32 132,2-3 52,14-13 90,0 0 0,0 0 0,1 1 0,-16 26 0,26-39 1,0 0-1,1 0 0,-1 1 0,1-1 1,-1 0-1,1 0 0,-1 0 0,1 0 1,0 0-1,-1 0 0,1 1 1,0-1-1,0 0 0,0 0 0,0 0 1,0 1-1,0-1 0,0 0 1,0 0-1,1 0 0,-1 1 0,0-1 1,1 0-1,-1 0 0,1 0 0,-1 0 1,1 0-1,0 0 0,-1 0 1,1 0-1,0 0 0,0 0 0,0 0 1,0 0-1,0-1 0,-1 1 0,1 0 1,1-1-1,-1 1 0,0-1 1,0 1-1,0-1 0,0 1 0,0-1 1,0 0-1,2 1 0,7 1-4,0 0 0,0-1-1,0 0 1,15-1 0,-18 0 25,36-2 49,-26 1-16,0 1-1,0 0 0,-1 1 1,34 6-1,-49-7-49,1 1 1,0-1-1,0 1 1,0-1-1,0 1 1,-1 0-1,1 0 0,0 0 1,-1 0-1,1 0 1,-1 1-1,1-1 1,-1 0-1,0 1 0,1-1 1,-1 1-1,0-1 1,0 1-1,0 0 1,0-1-1,0 1 0,0 2 1,0 0 7,0 0-1,-1-1 1,1 1 0,-1 0 0,0-1 0,0 1-1,-1 0 1,1-1 0,-1 1 0,0 0-1,-1 3 1,-3 8 49,-2 0 0,0 0 0,0 0 0,-12 16 0,10-18-20,0-1 0,-1 1-1,0-1 1,-16 13 0,20-19-58,-1-1 0,0 0 0,0 0 0,0 0 0,-1-1 0,1 0 0,-1-1 0,0 0 0,-12 3 0,18-5-32,0-1 0,-1 1 1,1-1-1,0 0 0,0 0 0,-1 0 1,1 0-1,0-1 0,0 1 1,0-1-1,-1 1 0,1-1 0,0 0 1,0 0-1,0 0 0,0 0 0,0 0 1,0 0-1,0 0 0,-2-2 1,-13-20-316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2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 10482,'-1'-2'5185,"1"1"-4561,-2 1-936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2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14587,'8'-1'144,"10"5"-64,9 6 144,11 5-368,-3 9-200,-4 7-288,-9 8-96,-6 11 128,-6 0 184,-5 12 440,-3 5 184,0 11 96,1 1 8,4-2-136,0-5-168,-4-14-496,-3-7-400,-6-11 519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2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79 11883,'-2'2'3967,"-5"16"-4339,2-4 192,-15 33-982,-9 23-524,-23 86 0,46-134 1613,1-1 0,1 1 0,1 1 0,1-1 0,1 0-1,1 1 1,1-1 0,6 36 0,-5-49 137,1 0 1,-1 0-1,1 0 0,6 11 0,-9-18-9,1 0-1,1 0 1,-1 0-1,0-1 0,0 1 1,1 0-1,-1 0 1,1-1-1,-1 1 0,1 0 1,0-1-1,0 0 1,0 1-1,0-1 0,0 0 1,0 0-1,0 0 1,0 0-1,0-1 1,0 1-1,0 0 0,0-1 1,5 1-1,-2-2 88,1 0 0,-1 0-1,1 0 1,-1 0 0,0-1-1,1 0 1,-1 0 0,0 0 0,0-1-1,0 0 1,-1 0 0,1 0-1,7-7 1,-1 0 18,0-1 1,-1 0-1,0-1 1,8-13-1,-6 6-110,-1-1-1,-1 0 1,-1-1 0,-1 0-1,-1 0 1,0-1 0,-2 0-1,0 0 1,-2-1 0,1-32-1,-3 27-114,-1 1-1,-2 0 0,-1-1 0,0 1 1,-3 0-1,0 1 0,-1-1 1,-15-32-1,20 54-54,0 0 0,0-1 0,0 1 0,-1 0 0,0 0 0,0 1 0,-1-1 0,1 1 0,-1 0 0,-5-5-1,8 8 79,0 0 0,0 1 0,1-1 0,-1 1 0,0 0 0,0-1 0,0 1 0,0 0 0,1-1-1,-1 1 1,0 0 0,0 0 0,0 0 0,0 0 0,0-1 0,0 1 0,0 1 0,0-1-1,0 0 1,-1 0 0,0 1-10,0 1 1,0-1-1,0 1 0,0-1 0,1 1 0,-1-1 0,0 1 0,-1 2 1</inkml:trace>
  <inkml:trace contextRef="#ctx0" brushRef="#br0" timeOffset="1">751 438 13299,'11'0'4601,"4"3"-4185,8 2-1184,1 0-793,-4-5 961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2:59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52 9268,'3'15'2994,"11"-9"-1810,15-5 1153,29 5-1664,16-2-561,18-4-433,7 0-287,5-2-352,-7-4-433,-4-3-768,-13-5-176,-9-2-464,-17-4-545,-15 3 705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3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57 7546,'5'2'161,"1"0"1,-1 0 0,0 0-1,0 1 1,-1 0-1,1 0 1,0 0 0,-1 1-1,0 0 1,0-1 0,0 1-1,0 1 1,-1-1-1,1 1 1,-1-1 0,0 1-1,-1 0 1,5 9 0,-5-7-33,1-1 1,-1 1-1,0 0 1,-1 0-1,0 1 1,0-1 0,0 0-1,-1 0 1,0 1-1,-1-1 1,0 0-1,0 0 1,0 0-1,-3 8 1,4-34 2877,0-4-3087,2 8 61,-1 8-61,0 0 0,0 0 1,-1 0-1,1 0 1,-2 0-1,1 0 1,-3-14-1,5 53-2116,-1-15 2553,6-29 820,0-11-527,-6 18-580,0 0 1,-1-1-1,0 1 0,0-1 0,0 1 0,0-1 1,-1 1-1,0-1 0,0 1 0,0 0 0,-1-1 1,0 1-1,0 0 0,0 0 0,-1 0 0,-2-4 0,2 5-70,0 1-1,0 0 1,0 0-1,-1 0 0,1 0 1,-1 0-1,0 1 0,0-1 1,1 1-1,-2 0 0,1 0 1,0 1-1,0-1 0,0 1 1,-1 0-1,1 0 0,-1 0 1,1 1-1,-9-1 0,4 2-30,1 0 0,0 0 0,-1 1 0,1 0 0,0 1 0,0 0 0,0 0 0,0 1 0,1 0-1,-1 0 1,1 0 0,0 1 0,0 0 0,1 1 0,-1 0 0,1 0 0,-9 11 0,6-6-20,1-1-1,0 1 1,1 0 0,0 1 0,1 0 0,0 0-1,1 0 1,0 1 0,1-1 0,-4 25 0,7-28 37,1 1 0,0 0 1,0-1-1,1 1 0,1-1 1,0 1-1,0-1 0,0 0 0,1 1 1,1-1-1,-1-1 0,2 1 1,-1-1-1,1 1 0,0-1 1,1 0-1,0-1 0,0 0 1,8 7-1,12 11 64,1-2 1,1-1-1,56 32 0,67 31 106,41 25-126,-178-101-36,-1 0 0,-1 1 0,1 1 0,19 22 1,-29-29-2,0-1 0,0 1 0,-1 0 1,1 0-1,-1 1 0,0-1 0,0 0 1,-1 1-1,1-1 0,-1 1 0,0-1 1,0 1-1,0 0 0,-1 0 1,0-1-1,1 1 0,-2 0 0,1 0 1,-1-1-1,-1 7 0,-1-1-39,-1 1 0,0-1-1,-1 0 1,0 0 0,-1-1 0,-13 18-1,-1-4-381,-29 28 0,35-36 110,-2-2 0,-17 12 0,13-13 27,-28 13 1,48-25 285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3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1 261 11002,'90'-51'4305,"-38"38"-3096,8-7-513,22 4-752,5-1-288,2-6-561,0-3-287,0-3-576,-8-5 295,-12 2 921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4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10474,'30'-23'4401,"14"-22"-2072,2 1-2449,-10-5-1633,-10 7 1185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4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12267,'11'-27'4481,"1"12"-3745,5 8-368,-1 17-376,4 13-144,3 24-112,0 15 56,4 33 16,-1 14 88,-2 21 80,0 6 0,-4 3 24,0-6-56,-1-8-368,-6-9-201,-4-21-575,-8-15-312,-8-28 984</inkml:trace>
  <inkml:trace contextRef="#ctx0" brushRef="#br0" timeOffset="1">289 75 11082,'18'-19'4345,"7"13"-3040,8 11-761,5 10-304,10 18-216,-2 8-32,-1 17-8,3 8 16,-10 22 0,3 13-8,-3 13-80,-8 3-120,-2 2-328,-7 3-257,-15 7-735,-6-2-1273,-7-34 1857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1 215 6881,'2'-10'489,"1"1"0,0-1-1,1 1 1,9-17 0,2-6-93,-13 26 79,-1 7 36,12 23-364,-10-18-127,21 36 218,29 73 0,13 70-30,-8 3 0,-8 1 0,26 212-1,-73-383-198,-2-10 17,1 1 1,-1-1-1,-1 1 0,0 0 1,-1 12-1,1-21-20,0 1-1,0-1 1,0 0-1,0 0 1,0 0-1,0 1 1,0-1 0,0 0-1,-1 0 1,1 0-1,0 0 1,0 1-1,0-1 1,0 0 0,0 0-1,0 0 1,-1 0-1,1 0 1,0 1-1,0-1 1,0 0-1,0 0 1,-1 0 0,1 0-1,0 0 1,0 0-1,0 0 1,0 0-1,-1 0 1,1 0 0,0 0-1,0 0 1,0 0-1,-1 0 1,1 0-1,0 0 1,0 0 0,0 0-1,-1 0 1,1 0-1,0 0 1,0 0-1,0 0 1,-1 0 0,1 0-1,0 0 1,0 0-1,0 0 1,0-1-1,-1 1 1,1 0 0,0 0-1,0 0 1,0 0-1,0 0 1,-1-1-1,-5-4 79,1 0 0,-1-1-1,1 1 1,0-1-1,0 0 1,-7-13 0,4 7-12,-18-31-18,1-1 1,3-1-1,1-1 1,-15-51-1,10 13 37,-22-132 1,38 154-76,4-1 0,1-96 0,7 117 11,1 1 0,2-1 1,2 1-1,21-69 0,-25 102-13,0 0 0,0 1 1,1-1-1,0 1 1,0 0-1,0 0 0,1 1 1,0-1-1,1 1 1,-1 0-1,1 0 0,0 1 1,12-9-1,-7 8-1,1 0 0,-1 1 0,1 0 0,0 1 0,0 0 0,0 1 0,0 0 0,18-1 0,22-1 13,0 3-1,85 7 1,104 28-9,-68 9-50,-144-32 20,-1 1-1,-1 1 1,48 28 0,-64-33 4,0 1-1,0 0 0,-1 1 0,0 1 1,0-1-1,-1 2 0,0-1 0,-1 1 1,13 23-1,-13-18-12,-1 1 0,0 0 0,-1 1 0,-1-1 0,-1 1 1,4 36-1,-6-27-19,-1-1 1,-1 0-1,-1 1 1,-2-1-1,0 0 1,-2 0-1,-10 32 1,3-22 3,-2-1 1,-1-1 0,-2 0-1,-32 48 1,7-23 6,-3-2-1,-3-2 1,-2-3 0,-104 86-1,98-95-160,-1-3 0,-2-2-1,-2-3 1,-1-3 0,-2-2 0,-80 26-1,82-38-142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7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21 527 9610,'28'76'1575,"49"152"-1946,-67-192 171,-2 2 0,-1-1 0,-2 1 0,-1 50 0,-4-69 177,-3 78-73,2-87 103,-1 1-1,1-1 1,-2 0-1,0 1 1,0-1-1,-7 16 1,9-26 9,1 1 0,0 0-1,0 0 1,-1 0 0,1-1 0,-1 1 0,1 0 0,-1 0 0,1-1 0,-1 1 0,1 0 0,-1-1-1,0 1 1,1 0 0,-1-1 0,0 1 0,1-1 0,-1 1 0,0-1 0,0 1 0,1-1 0,-1 0-1,0 0 1,0 1 0,0-1 0,0 0 0,0 0 0,0 0 0,1 0 0,-1 0 0,0 0 0,0 0-1,0 0 1,0 0 0,0 0 0,0 0 0,1-1 0,-1 1 0,0 0 0,0-1 0,0 1 0,1 0-1,-1-1 1,0 1 0,0-1 0,1 1 0,-1-1 0,0 0 0,1 1 0,-2-2 0,-3-5 85,0 0 0,0-1 0,0 1 0,1-1 0,0 0 0,1 0 0,-5-16 0,-13-67 178,17 71-274,-10-65-7,4-1-1,4-1 1,3 1 0,5-1-1,3 1 1,32-169 0,-30 221 19,1 0 0,2 1 1,1 0-1,29-56 1,-36 81-14,0 0 1,1 0-1,1 1 1,-1-1 0,1 1-1,1 0 1,-1 1-1,9-8 1,-12 12-3,1 0 0,-1 1 0,0-1 0,1 0 1,-1 1-1,1 0 0,-1 0 0,1 0 0,0 0 0,-1 0 0,1 1 0,0 0 0,0-1 0,-1 2 1,1-1-1,0 0 0,0 1 0,-1-1 0,1 1 0,0 0 0,-1 0 0,1 1 0,4 2 1,12 7 28,-1 2 0,-1 0 1,0 1-1,-1 1 1,0 1-1,17 21 1,17 21 133,70 106 1,31 79 24,-49-75-137,-56-92-51,4-3-1,98 110 0,-100-139-6,-47-42 18,1 0 0,0 0 0,0 0 1,0 0-1,0 0 0,0-1 0,0 1 0,1-1 0,-1 0 0,0 0 1,1 0-1,-1-1 0,6 1 0,-7-1 9,-1 0 1,1-1-1,-1 1 1,1-1-1,-1 1 1,0-1-1,1 0 0,-1 0 1,1 0-1,-1 1 1,0-1-1,0-1 1,0 1-1,0 0 0,1 0 1,-1 0-1,-1 0 1,1-1-1,0 1 1,0 0-1,0-1 1,-1 1-1,1-3 0,12-38 462,-9 16-304,-1-1 1,-1 0 0,-1 0 0,-1 0 0,-5-36 0,-35-136-23,26 138-107,3 0 0,-6-100 0,16 118-120,1 0-1,2 1 0,3-1 1,15-68-1,-16 92-176,14-33 1,-15 46 48,0 0-1,0 0 1,1 0 0,0 0 0,0 0 0,0 1-1,0 0 1,9-7 0,-12 11 75,0 0 0,0 0 0,0 0 0,0 1 0,0-1 0,0 0 0,0 1 0,0-1 0,1 1 0,-1 0 0,0-1 0,0 1 0,1 0 0,-1 0 0,0-1 0,0 1 0,1 0 0,-1 0 0,0 1 0,1-1 0,-1 0 0,0 0 0,0 1 0,3 0 0,11 9-718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0 7458,'-78'57'2164,"-139"89"-808,141-98-361,68-42-803,0 0-1,0 1 1,1 0-1,-1 0 1,2 1-1,-9 11 1,13-16-174,1 0 1,-1 0-1,1-1 1,0 1-1,0 0 1,0 0-1,0 0 1,1 0-1,-1 0 1,1 0-1,0 0 1,-1 0-1,1 1 1,1-1-1,-1 0 1,0 0-1,1 0 1,0 0-1,-1 0 1,1 0-1,1 0 1,-1 0-1,0-1 1,3 6-1,1-2-30,-1 0-1,1 0 0,0 0 1,1 0-1,-1-1 0,1 0 1,0 0-1,0-1 0,8 5 1,13 5-60,0-1 0,1-1 0,0-1 0,54 12 0,128 11-541,223-21-245,-116-9 648,-291-3 206,1 1-1,-1 1 1,0 2-1,0 0 1,33 12-1,-54-15 2,0 0-1,0 1 0,0-1 0,0 1 0,-1 0 0,1 0 0,-1 0 1,0 1-1,0 0 0,0-1 0,0 1 0,0 1 0,-1-1 0,0 0 1,0 1-1,2 5 0,-3-5-14,0 1 1,0 0-1,-1 0 1,0 0-1,0 0 0,0 0 1,-1 0-1,0 0 1,0 0-1,-1 0 1,1-1-1,-1 1 0,-1 0 1,1 0-1,-4 7 1,-3 7 87,-1-1 0,-2 0 0,0-1 1,-1 0-1,0-1 0,-1 0 0,-1-1 1,-25 22-1,-70 51 336,109-89-405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2471 10586,'250'-114'2587,"126"-32"-3043,-24 10 163,210-100 208,154-63 686,-120 63 72,366-149-364,-14-29-329,54-32-603,-941 425 91,-48 17 219,-1 0-1,1-1 1,14-8-1,-26 13 304,-1 0-1,0 0 1,1 0 0,-1 0-1,0 0 1,0 0 0,0-1-1,1 1 1,-1 0 0,0 0-1,0 0 1,1 0-1,-1-1 1,0 1 0,0 0-1,0 0 1,0-1 0,0 1-1,1 0 1,-1 0 0,0-1-1,0 1 1,0 0-1,0 0 1,0-1 0,0 1-1,0 0 1,0 0 0,0-1-1,0 1 1,0 0 0,0 0-1,0-1 1,0 1-1,0 0 1,0-1 0,0 1-1,0 0 1,0 0 0,-1-1-1,1 1 1,0 0 0,0 0-1,0-1 1,0 1 0,0 0-1,-1 0 1,1 0-1,0-1 1,0 1 0,-1 0-1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18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1164 9290,'1'-1'155,"-1"0"1,1 1-1,0-1 1,0 0-1,0 0 1,0 1-1,0-1 0,0 1 1,0-1-1,0 1 1,0-1-1,0 1 1,0-1-1,0 1 0,1 0 1,-1 0-1,0-1 1,0 1-1,2 0 0,33 1-582,-16-1 497,33-4-175,1-2 0,-1-2-1,0-3 1,93-31 0,200-99-64,-339 138 165,375-181 175,214-88 1173,-386 201-706,299-59-1,229 2-562,-516 97-498,181-30-836,-120-1 625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1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0 174 5697,'77'-47'2383,"-54"27"-390,-15 15-2018,7 11-49,-12-4 59,1 0 0,-1 1 0,1 0 1,-1 0-1,0 0 0,0 0 0,0 0 0,-1 0 0,1 1 0,-1 0 0,0-1 1,0 1-1,0 0 0,0 0 0,-1 0 0,0 0 0,1 0 0,0 6 0,0 6-8,0-1 0,0 1 0,-2 27 0,-8 63 120,-5 0 0,-39 157 0,11-126 468,39-129-25,2-8-524,0 0 0,0 0 0,0 0 0,0 0 0,0 0 0,7-9 124,7-10-105,1 0-6,1-1 8,-1 1-1,-1-2 1,17-31-1,-18 22 24,0-1-1,-2-1 1,11-53-1,6-98 545,-17 100-172,-10 74-383,20-114 725,-17 105-635,1 0 0,0 1 1,2 0-1,13-26 0,-19 40-133,1 0 0,0 0-1,0 1 1,0-1 0,0 1 0,1 0 0,-1-1 0,0 1 0,1 0 0,0 0 0,-1 1 0,1-1-1,0 0 1,0 1 0,0 0 0,0 0 0,0 0 0,0 0 0,1 0 0,-1 1 0,0-1 0,0 1 0,1 0-1,-1 0 1,0 0 0,0 0 0,6 1 0,6 3-12,-1-1 0,0 2-1,0 0 1,22 11 0,-33-14 8,10 5-20,1 0 1,-1 1 0,0 1-1,-1 0 1,0 1-1,-1 0 1,20 23 0,-17-15-12,0 0 1,-2 1 0,0 1 0,16 37-1,-13-17-223,-1 2 0,-2 0 0,-2 1 0,9 86 0,-18-119 147,1 6-141,-1 0 0,0-1 0,-1 1 0,0 0 0,-2 0 0,-3 19 0,-3-14-379,-7-6 298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00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2022 7796,'-8'-11'1183,"4"4"-636,-1 1 1,0-1-1,0 1 1,0 0-1,-1 0 0,0 0 1,-10-6-1,16 12-551,0 0-1,0-1 1,0 1-1,0 0 0,0 0 1,0 0-1,0 0 1,0 0-1,0 0 1,0 0-1,-1 0 1,1 0-1,0 0 1,0 0-1,0 0 1,0 0-1,0 0 1,0 0-1,0 0 0,0 0 1,0 0-1,-1 0 1,1 0-1,0 0 1,0 0-1,0 0 1,0 1-1,0-1 1,0 0-1,0 0 1,0 0-1,0 0 1,0 0-1,0 0 0,0 0 1,-1 0-1,1 0 1,0 0-1,0 0 1,0 0-1,0 0 1,0 1-1,0-1 1,0 0-1,0 0 1,0 0-1,0 0 1,0 0-1,-1 8-84,3 9 8,0-6 42,26 129-170,-23-125 201,1 1 0,0-1 0,0 0 0,2-1 0,-1 1 0,19 23 0,-15-25-4,0 0-1,1-1 1,0 0 0,0-1 0,19 12 0,-23-18 80,0 0 0,0-1 0,0 0-1,0 0 1,1-1 0,-1 0 0,1 0 0,0-1 0,0-1 0,0 1 0,13-1-1,-17-1 20,-1 0 0,0-1 0,0 1 0,1-1-1,-1 0 1,0-1 0,0 1 0,0-1-1,0 1 1,-1-1 0,1-1 0,0 1-1,-1 0 1,1-1 0,-1 0 0,0 1 0,0-1-1,0-1 1,3-2 0,3-8 221,0 0 0,0 0-1,10-24 1,-14 27-233,92-235 797,-87 212-859,-1-1 0,-2-1 0,-1 0 0,0-42 1,-5 11-135,-9-86 0,7 145 102,0-8-74,-1 0-1,0 0 1,-9-26 0,10 40-184,1 6 198,1 9 16,8 23-47,2-1 0,1-1 0,32 66 0,-32-79 100,1 1 0,0-2-1,2 1 1,0-2 0,1 0-1,34 30 1,-41-42 10,1 0 0,-1-1 0,1 0-1,0 0 1,1-1 0,-1 0 0,1-1 0,0 0 0,0-1 0,18 3-1,-15-4 5,0-1-1,0-1 1,0 0-1,0-1 0,0 0 1,0-1-1,26-8 0,-17 2 8,-1-1-1,0 0 0,0-2 0,-1-1 1,0 0-1,-1-2 0,-1 0 1,0-1-1,-1-1 0,16-18 1,2-7 11,-2-2 1,-2-1 0,-2-1 0,-2-2 0,-2 0 0,-3-2-1,-1-1 1,22-78 0,-34 93-40,-3-1 0,-1 0 0,3-58 1,-9 68-34,-1 0 0,0 1 1,-2-1-1,-1 0 0,-13-42 1,15 61 25,-1 0 1,1 1 0,-2-1-1,1 1 1,-1 0-1,0 0 1,-9-11 0,12 15 20,0 1 1,-1 0 0,1-1 0,0 1-1,-1 0 1,1 0 0,-1 0-1,0 0 1,1 0 0,-1 0 0,0 1-1,1-1 1,-1 0 0,0 1-1,0-1 1,1 1 0,-1 0-1,0 0 1,0 0 0,0 0 0,0 0-1,0 0 1,1 0 0,-1 0-1,0 1 1,0-1 0,0 1-1,1-1 1,-1 1 0,0 0 0,1 0-1,-1 0 1,0 0 0,1 0-1,-3 1 1,1 2 2,0-1 0,0 0 0,0 1 0,0-1 0,0 1 0,1 0 0,-1 0 0,1 0 0,0 0 0,0 0-1,1 0 1,-1 1 0,1-1 0,-1 7 0,0 4-3,0 0 0,1-1 0,1 18 0,1-14 2,1 0 1,0 0 0,1 0-1,1 0 1,1-1-1,0 0 1,1 0 0,1 0-1,1 0 1,11 16-1,-5-12 7,0-1-1,2 0 0,0-1 0,2-1 0,0-1 1,37 28-1,72 39 64,-2-2 6,-120-79-69,1 2 1,-1-1 0,0 1-1,0 0 1,-1 0-1,1 0 1,-1 1 0,0-1-1,3 9 1,-4-10 0,-1 2 0,-1-1 1,1 0-1,-1 0 0,0 0 0,0 1 0,0-1 1,-1 0-1,0 1 0,0-1 0,0 1 1,-2 5-1,0-2 8,0-1 0,0 1 0,-1-1 0,0 0 0,-1 0 0,0 0-1,0-1 1,-1 1 0,-6 8 0,8-12 2,0 0-1,0 0 0,-1 0 0,0-1 1,1 0-1,-1 1 0,0-1 1,0-1-1,-1 1 0,1 0 1,-1-1-1,1 0 0,-1 0 1,0-1-1,1 1 0,-1-1 0,-7 1 1,10-2-14,1 0 1,0 0-1,-1 0 1,1 0-1,0 0 0,-1 0 1,1 0-1,0 0 1,0-1-1,-1 1 1,1-1-1,0 1 0,0-1 1,-1 1-1,1-1 1,0 0-1,-1-1 1,1 2-7,0-1 0,1 0 0,-1 0 0,1 0 0,-1 0 0,1 0 0,-1 1 0,1-1 0,0 0 0,0 0 0,-1 0 0,1 0 0,0 0 0,0 0 0,0 0 0,0 0 0,0 0 1,0-1-1,1-2-11,0 1 0,0 0 0,0-1 0,0 1 1,0 0-1,1 0 0,-1 0 0,1 0 1,0 0-1,0 1 0,0-1 0,4-4 0,14-8-19,0 0-1,1 1 1,0 1-1,39-17 1,-40 20 24,17-8-8,5-3 114,59-38-1,-47 22 297,-3-2 0,59-59-1,-91 79-281,-1-1 0,-1 0 0,-1-1 0,-1-1 0,-1-1 0,0 0 0,-2-1 0,12-31 0,-20 42-87,0 0 0,-1 0-1,0 0 1,-1-1 0,-1 1-1,0-1 1,-1 1 0,0 0-1,-1-1 1,-1 1 0,0-1-1,0 1 1,-2 0-1,1 0 1,-2 1 0,0-1-1,0 1 1,-1 0 0,-1 0-1,0 0 1,-12-14 0,0 3-127,0 1 1,-35-29 0,41 40 24,0 1 0,0 1-1,-1 0 1,0 1 0,0 1 0,-18-7 0,25 12 33,1 0 1,-1 0-1,0 1 1,1 0-1,-1 0 1,0 0-1,1 1 1,-1 0-1,-12 2 1,17-2 33,-1 1 0,0 0 0,1-1 0,-1 1 0,1 0 0,-1 1 0,1-1 0,0 0 0,-1 1 0,1-1 0,0 1 0,0 0 0,0-1 0,0 1 0,0 0 0,0 0 0,1 1 0,-1-1 0,1 0 0,-1 0 0,1 1 0,0-1 0,0 1 0,0-1 0,0 1 0,0-1 1,0 6-1,-1 12-40,0 0 0,2 1 0,0-1 1,2 0-1,6 36 0,-4-39 33,0-1 0,2 1 0,0-1 0,1 0 0,1 0 0,0-1 0,1 0 0,1 0 0,0-1 0,1 0 0,0-1 0,1 0-1,21 16 1,-18-16 10,1-1 0,1-1 0,0 0-1,1-1 1,0-1 0,0-1 0,1 0-1,-1-2 1,2 0 0,-1-1 0,31 4-1,-28-7 14,0 0-1,43-4 0,-55 1 18,1-1 1,-1 0-1,0-1 0,0 0 1,0-1-1,0 1 0,0-2 0,11-6 1,-4-1 93,0 0 0,-1-1 0,23-24 1,38-51 376,-53 58-349,38-47 145,20-23-106,-74 91-185,0 0 1,1 1 0,0 0-1,15-10 1,-22 16-6,1 0 0,0 1 0,0-1 0,0 1 0,0-1 0,1 1 0,-1 0 0,0 0-1,0 0 1,1 1 0,-1-1 0,1 1 0,-1 0 0,0 0 0,1 0 0,-1 0 0,1 1 0,-1-1 0,0 1 0,4 1 0,-4 0 0,-1-1-1,0 1 1,1-1 0,-1 1-1,0 0 1,0 0 0,0 0-1,0 1 1,-1-1-1,1 0 1,-1 1 0,1-1-1,-1 1 1,0-1 0,0 1-1,2 4 1,0 6-1,1 0 0,1 14 0,-2 7 0,0 0 0,-3 43 0,-5-58 84,5-19-74,0 0 0,0 0 1,0 0-1,0 0 0,0 0 0,0 0 0,0 1 0,0-1 1,0 0-1,0 0 0,0 0 0,0 0 0,0 0 0,0 0 1,0 0-1,0 0 0,-1 0 0,1 0 0,0 1 0,0-1 1,0 0-1,0 0 0,0 0 0,0 0 0,0 0 0,0 0 1,-1 0-1,1 0 0,0 0 0,0 0 0,0 0 0,0 0 1,0 0-1,0 0 0,0 0 0,-1 0 0,1 0 0,0 0 1,0 0-1,0 0 0,0 0 0,0 0 0,0 0 0,-5-11 77,4 1-45,-1-1 0,1 1-1,1-1 1,1-16-1,8-47 34,-6 51-64,5-14-17,1 0 0,1 1 1,2 1-1,2 0 0,1 0 0,21-36 1,-16 38-47,1 0 1,1 2-1,2 0 1,1 2-1,1 0 1,1 2-1,2 1 1,0 1-1,2 2 1,1 1-1,0 1 1,58-26-1,-48 29-1198,1 1 0,0 3 0,54-11 0,-32 12-2767,-7-3-4550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1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0 159 11138,'16'-1'3385,"15"1"-3457,28-5-424,10-2 112,10 3 128,5-10-128,-2-5-376,3-5-161,-8-15-375,-8-7 776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2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1473 192 11074,'-117'-54'2985,"92"44"-3216,0 0 0,0 2 0,-1 0 1,0 2-1,0 1 0,0 1 0,-1 2 0,1 0 0,-1 2 0,-40 4 1,-5 7-443,1 2 1,-94 32 0,160-43 676,-4 0-36,-96 29 86,-116 50-1,191-67 74,1 0 0,0 2 0,1 1 0,1 1 0,0 2 0,2 0 0,0 2 0,-31 35 0,44-41-100,0 1 0,1 0 0,0 1 0,2 0 0,0 0 0,1 1 0,1 0 0,0 0 0,2 1 0,0 0 0,1 0 0,1 0 0,1 1 0,1-1 0,1 1 0,4 33 0,-1-29-24,2 0-1,1-1 1,0 1-1,2-1 1,1-1-1,1 1 0,1-2 1,1 1-1,0-2 1,2 1-1,1-2 1,0 0-1,22 21 0,-8-14-12,1-2 0,1-1 0,1-1 0,1-2 0,1-1 0,1-2 0,1-2-1,0 0 1,42 10 0,-12-8-3,0-2-1,1-4 0,1-2 1,95 1-1,-64-12 80,0-4 0,-1-4 1,0-4-1,0-5 0,-2-4 0,-1-4 0,0-5 1,-3-3-1,-1-4 0,98-57 0,-153 74 20,0-1 0,-1-1 0,-1-3 0,-2 0 1,0-2-1,31-38 0,-51 53-15,-1-1-1,0-1 1,-1 0 0,-1 0 0,-1-1 0,0 0 0,-1-1 0,0 1-1,-2-1 1,0-1 0,-1 1 0,-1-1 0,0 1 0,-1-1 0,-1 0-1,-3-35 1,-1 28 29,-2-1 0,-1 1-1,-1 0 1,-1 1 0,-2-1-1,-22-43 1,9 29 38,-2 1-1,-1 2 1,-34-38 0,35 47-38,0 1 0,-2 1 1,-41-30-1,50 43-82,0 0 0,-1 2 0,0 0-1,-1 1 1,0 1 0,-1 0 0,-26-5 0,18 9-61,0 0 0,-1 2 1,1 1-1,-1 1 1,1 2-1,0 1 1,0 1-1,-33 9 0,-16 9-336,-131 56-1,-318 188-1806,270-118 1468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3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15 286 11346,'-8'13'1279,"2"-2"47,6-11-1325,0 0 0,0 0 0,0 0 0,-1 0 0,1 1 0,0-1 0,0 0 0,0 0 0,0 0 0,0 0 1,0 0-1,0 0 0,0 0 0,0 0 0,0 0 0,0 1 0,0-1 0,0 0 0,0 0 0,0 0 1,0 0-1,0 0 0,0 0 0,0 0 0,0 0 0,0 1 0,0-1 0,0 0 0,0 0 0,1 0 0,-1 0 1,0 0-1,0 0 0,0 0 0,0 0 0,0 0 0,0 0 0,0 0 0,0 0 0,0 1 0,0-1 0,0 0 1,1 0-1,-1 0 0,0 0 0,0 0 0,0 0 0,0 0 0,0 0 0,0 0 0,0 0 0,0 0 1,0 0-1,1 0 0,-1 0 0,0 0 0,0 0 0,0 0 0,0 0 0,0 0 0,0 0 0,0 0 0,0 0 1,1-1-1,1 1-43,0 0 1,-1 1-1,1-1 1,0 0-1,0 0 1,0 1 0,0-1-1,0 1 1,0 0-1,-1 0 1,1-1-1,0 1 1,-1 0-1,1 0 1,0 0 0,-1 1-1,1-1 1,1 3-1,25 28-149,-16-16 173,-1 1 0,-1 0 0,0 1 0,-1 0 0,-1 0 0,-1 1 0,-1 0 1,0 0-1,-2 0 0,0 1 0,-1 0 0,-1 0 0,0 25 0,-3 28 425,-3-78 526,-2-10-591,4-4-280,1 0 1,1 0 0,0 0-1,2 0 1,5-29-1,27-92-123,-18 86 62,39-89-1,-45 121 12,1 2 1,1-1-1,1 1 0,1 1 1,1 1-1,29-30 0,-37 42-30,-1 1 0,1 0-1,1 0 1,-1 1 0,0 0 0,1 0-1,0 1 1,0 0 0,0 0 0,0 1-1,0 0 1,1 0 0,-1 1 0,1 0-1,11 1 1,-20 0 12,0 0-1,0 0 0,0 0 1,-1 0-1,1 0 1,0 0-1,0 0 1,0 0-1,0 0 0,0 0 1,0 0-1,0 0 1,0 0-1,0 0 1,0 0-1,0 0 1,0 0-1,0 0 0,0 0 1,0 1-1,0-1 1,0 0-1,0 0 1,0 0-1,0 0 0,0 0 1,0 0-1,0 0 1,0 0-1,0 0 1,0 0-1,0 0 0,0 0 1,0 0-1,0 1 1,0-1-1,0 0 1,0 0-1,0 0 1,0 0-1,0 0 0,0 0 1,0 0-1,0 0 1,0 0-1,0 0 1,0 0-1,0 0 0,0 0 1,0 0-1,1 0 1,-1 0-1,0 0 1,0 0-1,0 0 0,0 0 1,0 0-1,0 0 1,0 0-1,0 0 1,0 0-1,0 0 1,0 0-1,0 0 0,0 0 1,0 0-1,1 0 1,-9 7-156,-9 4 121,0-1-89,2 0 0,-1 0 0,1 2 0,1 0 0,0 0 0,1 1 1,-17 21-1,29-33 91,1 0-1,-1 0 1,0 1 0,0-1 0,1 0-1,-1 1 1,0-1 0,1 0 0,0 1-1,-1-1 1,1 0 0,0 1 0,0-1-1,-1 1 1,1-1 0,0 1 0,0-1-1,1 1 1,-1-1 0,0 0 0,0 1-1,1-1 1,-1 1 0,1-1 0,-1 0-1,1 1 1,0-1 0,-1 0 0,1 0-1,0 1 1,0-1 0,0 0 0,0 0 0,0 0-1,0 0 1,0 0 0,0 0 0,1-1-1,-1 1 1,0 0 0,0 0 0,1-1-1,1 1 1,8 4-19,0 0-1,0-2 1,1 1-1,14 2 1,-13-4 23,-5 0 33,172 47 265,-156-41-202,0 2 1,0 1 0,-1 0 0,-1 2 0,25 17 0,-40-25-56,-1 0 0,-1 0 1,1 1-1,-1-1 0,1 1 0,-2 1 0,1-1 0,-1 0 0,6 12 0,-8-14-3,-1 0-1,1 1 0,-1-1 0,0 1 0,0 0 0,0-1 0,-1 1 1,1 0-1,-1-1 0,0 1 0,-1 0 0,1-1 0,-1 1 1,0 0-1,0-1 0,0 1 0,-3 4 0,-2 4 7,-1 0 1,-1-1-1,0 1 0,0-2 1,-1 1-1,-1-2 0,1 1 1,-2-1-1,-12 10 0,4-5 31,-1-1-1,-1-1 1,0-1-1,-37 16 1,50-24-56,-1-1-1,0 0 1,-1 0 0,1-1-1,0 0 1,-1-1 0,1 0-1,-1 0 1,1-1 0,-1 0-1,1-1 1,-1 0 0,1 0 0,-1-1-1,1-1 1,0 1 0,0-1-1,0-1 1,0 0 0,1 0-1,-1-1 1,1 0 0,0 0-1,1-1 1,-14-12 0,-23-27-758,6-5 350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1075 54 9610,'-282'69'4130,"225"-52"-4249,0 4-1,1 2 1,2 2-1,1 2 1,0 3-1,3 2 1,0 3-1,2 1 1,-64 64-1,89-76 128,0 1-1,1 1 1,2 1-1,-24 41 1,33-47 3,0 0 0,2 0 0,1 1 0,0 0 0,2 1 1,1-1-1,-4 31 0,6-14 8,2-1 0,1 0-1,3 1 1,0-1 0,3 0 0,1-1-1,2 1 1,15 39 0,-12-44-32,1 0-1,2-1 1,2-1 0,1 0 0,1-1-1,1-1 1,2-1 0,46 47-1,-54-62-5,1-1-1,0 0 0,1-1 1,1-1-1,0 0 0,0-1 0,1-1 1,-1-1-1,2 0 0,-1-1 1,1-1-1,0-1 0,0-1 0,0-1 1,1 0-1,-1-1 0,31-3 1,-10-3 55,-1-2 1,0-1 0,-1-3 0,0 0 0,-1-3-1,51-25 1,-5-5 183,124-88-1,-113 63-57,-3-5 0,-4-3 0,-3-4 0,-3-4 0,69-95 0,-122 142 11,35-60-1,-55 83-104,0-1 1,-1 0-1,-1 0 0,-1 0 0,0-1 0,-1 0 1,2-22-1,-4 19-3,-2 1 0,-1-1 1,0 1-1,-1-1 0,-1 1 0,-1 0 0,-1 0 1,0 0-1,-2 0 0,0 1 0,-1 0 1,-1 1-1,0 0 0,-1 0 0,-22-26 0,16 24-32,-1 0 0,0 2 0,-1 0 0,-1 1 0,-1 1 0,0 1 0,-1 1-1,-1 0 1,0 2 0,0 1 0,-1 0 0,-28-7 0,10 8-59,0 1 1,0 2-1,0 2 0,0 2 1,-1 2-1,1 1 0,0 3 1,-65 12-1,35 1-390,1 2 1,0 3-1,2 3 1,-67 35-1,-17 19-309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5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98 552 8746,'3'-47'3991,"0"30"-3813,0 1 0,1 0-1,9-26 1,-6 29-121,-1 0 0,2 0-1,0 1 1,0 0 0,1 1 0,0-1-1,1 2 1,1-1 0,0 1 0,16-11-1,-11 9-97,-1 0 0,2 1-1,0 1 1,0 1 0,1 0-1,0 1 1,1 1 0,-1 1-1,1 0 1,0 2 0,1 0-1,-1 1 1,1 1 0,0 1-1,30 1 1,-11 5-182,-29-3 195,0 0 0,1-1 0,0-1 0,20-1 0,-29 1 62,0-1-1,0 0 1,0 0 0,0 0-1,0 0 1,-1 0 0,1 0-1,0 0 1,-1-1 0,1 1-1,-1-1 1,0 1 0,1-1-1,-1 1 1,0-1-1,0 0 1,0 0 0,0 1-1,0-1 1,-1 0 0,1 0-1,0 0 1,-1 0 0,1 0-1,-1 0 1,0 0 0,0 0-1,0 0 1,0-4 0,0 0-5,0 0 1,0 0 0,-1 0 0,0-1 0,0 1 0,0 0 0,-1 0 0,0 0 0,-2-5-1,1 6-57,1 1-1,-1 0 0,0 0 0,0 0 1,0 0-1,0 0 0,-1 1 0,1-1 1,-1 1-1,0 0 0,0 0 0,-1 0 1,1 1-1,0 0 0,-1-1 0,0 2 0,1-1 1,-1 0-1,0 1 0,0 0 0,0 0 1,0 1-1,0-1 0,0 1 0,0 0 1,0 0-1,-7 2 0,-2 0 21,0 1 0,0 0 0,0 2-1,1-1 1,-1 2 0,1-1 0,0 2 0,-17 11 0,-1 4 52,2 1 1,0 2-1,1 0 1,2 2-1,-23 29 1,7-1 137,-64 112 1,89-138-137,2 1 0,1 1 0,-18 58 0,28-77-24,2 1 0,-1-1 0,1 1 0,1 0 0,0-1 0,1 1 0,0 0 0,1 0 1,1-1-1,0 1 0,0 0 0,2-1 0,5 18 0,-1-13-5,1-1 0,0 1 0,1-2 0,1 1 0,0-2 0,1 1 0,1-2 0,0 1 0,15 10 1,-9-9-3,0-2 1,1 0 0,1-1-1,0-1 1,0-1 0,40 13-1,-37-16-242,1-1 0,-1-1 0,1-1 0,0-1 0,0-1 0,0-1 0,0-2 0,0 0 0,0-1 0,0-2 0,0-1 0,-1-1 0,0 0 0,35-16 0,-33 8-278,45-31 0,-69 44 487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0:46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34 777 8802,'-3'-3'267,"-1"-1"0,1 0 0,0 0 0,0 0 0,0 0 0,1 0 0,0-1 0,0 1 0,0-1 0,0 1 0,-2-9 0,4 9-252,0 0 0,0 1 0,0-1-1,0 0 1,0 1 0,1-1 0,-1 0 0,1 1 0,0-1 0,0 1-1,1-1 1,-1 1 0,1 0 0,0-1 0,-1 1 0,2 0-1,1-3 1,8-8 71,0 0-1,1 1 1,1 1-1,0 0 1,30-20 0,87-41 521,-111 62-505,10-5 38,361-179 1078,-291 151-972,211-61 0,-258 92-231,1 3 0,0 2 0,0 2 0,1 3 0,-1 2 0,1 3 0,-1 2 0,98 19 0,-109-12-94,1 1 0,-2 2 0,0 2 0,-1 2 0,-1 2 0,0 2 1,-2 1-1,0 1 0,-2 3 0,-1 1 0,35 36 0,-47-40-57,-1 2 0,-2 1 1,0 0-1,-2 1 0,-1 1 1,-1 1-1,-2 0 0,-1 1 1,-1 1-1,-2 0 0,-1 0 1,-1 1-1,-2 0 0,2 44 1,-5-31 107,-2 1 1,-3 0 0,-1-1-1,-2 1 1,-3-1 0,-1 0-1,-3-1 1,-1 0 0,-2-1-1,-2 0 1,-3-2 0,0 0-1,-3-1 1,-2-1 0,-1-2-1,-2 0 1,-1-2 0,-2-1-1,-49 42 1,34-39 44,-3-1 0,0-4 1,-3-1-1,0-2 0,-2-3 1,-1-2-1,-1-3 0,-1-2 0,-67 14 1,55-19 135,-2-3 0,1-4 0,-1-2-1,-1-4 1,1-2 0,0-4 0,-101-18 0,128 13-66,0-2 0,0-1 0,1-3-1,1-2 1,0-1 0,2-2 0,0-2 0,-70-51 0,87 55-70,0-2 0,1 0 1,1-2-1,1 0 1,1-1-1,1-1 1,1-1-1,2 0 0,0-1 1,1-1-1,2 0 1,1-1-1,1 0 1,-9-44-1,12 34-13,3 0 1,1 0-1,2 0 0,1-1 0,2 1 1,2 0-1,2 0 0,11-44 0,-2 29-10,3 2 1,1 0-1,3 1 0,1 1 0,39-58 0,0 18-183,4 3 0,3 3-1,4 3 1,156-133 0,-12 40-160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1692 6353,'13'9'429,"-9"-6"-253,0 0 0,0-1 0,0 1 0,1-1 0,-1 0 0,9 3 0,-11-5-146,0 0-1,0 0 1,-1 0 0,1 0 0,0 0 0,0 0 0,0-1 0,0 1 0,0 0 0,-1-1 0,1 0 0,0 1 0,0-1 0,-1 0 0,1 0 0,-1 0 0,1 0 0,-1 0 0,1 0 0,-1 0 0,3-3 0,135-117 374,-2 3 9,-109 91-269,-1-1 0,-1-2 1,-2 0-1,-1-2 0,-1 0 0,28-57 1,-21 20 366,22-79 1,11-76 82,-48 169-522,7-22 11,37-160 64,-52 201-72,-1 1-1,-2-1 1,-1 1-1,-6-63 1,2 86-41,0 1-1,0 0 1,-1-1 0,0 1 0,-1 1-1,-1-1 1,1 0 0,-8-9-1,11 17-28,-1 0 0,0 0 0,0 1-1,1 0 1,-2-1 0,1 1 0,0 0-1,0 0 1,-1 0 0,1 0-1,-1 0 1,0 0 0,0 1 0,1 0-1,-1-1 1,0 1 0,0 0 0,0 0-1,0 1 1,0-1 0,0 1-1,-1-1 1,1 1 0,0 0 0,0 0-1,0 0 1,0 1 0,0-1 0,0 1-1,0-1 1,0 1 0,0 0-1,-6 3 1,-2 2-10,0 0 1,0 1-1,1 1 0,0-1 1,0 2-1,1-1 0,0 1 1,-9 12-1,-62 90-19,63-86 22,-19 31-32,-49 99 0,69-120 24,2 1 0,2 1 0,1 0 1,-8 50-1,12-32 5,3 1 0,2-1 0,9 98 0,42 163-146,-46-299 137,43 191-210,-36-168 155,3-1 0,1 0 1,20 38-1,-28-66 64,1-1-1,-1 0 1,2 0 0,-1 0 0,2-1 0,-1 0 0,1 0 0,0-1 0,1-1 0,0 1 0,0-1 0,1-1-1,-1 0 1,1-1 0,1 0 0,-1 0 0,1-1 0,18 3 0,0-2 4,0-1-1,1-1 1,-1-2-1,0-1 1,1-2-1,37-6 1,-27 2-181,0-3 0,0-1 0,42-16 0,6-15-96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2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1619 7586,'11'-6'582,"-7"5"-474,-1-1-1,0 0 1,1 0 0,-1 0-1,0 0 1,0-1-1,0 1 1,-1-1 0,1 0-1,-1 0 1,4-4-1,0-2-213,0 1 0,1 1-1,0-1 1,0 1 0,1 0 0,9-6-1,-17 13 121,0 0 0,0 0-1,0 0 1,0 0 0,0 0-1,0 0 1,0 0 0,0 0 0,0 0-1,0 0 1,0 1 0,0-1-1,0 0 1,0 0 0,0 0-1,0 0 1,0 0 0,0 0 0,0 0-1,0 0 1,0 0 0,0 0-1,0 0 1,0 0 0,0 0-1,0 1 1,0-1 0,0 0 0,0 0-1,0 0 1,1 0 0,-1 0-1,0 0 1,0 0 0,0 0-1,0 0 1,0 0 0,0 0 0,0 0-1,0 0 1,0 0 0,0 0-1,0 0 1,0 0 0,-6 7 421,-39 25-120,1 1 0,1 3-1,2 1 1,-64 77-1,85-89-300,2 1-1,0 1 0,2 0 0,1 1 1,1 1-1,2 0 0,1 1 1,1 0-1,-10 55 0,17-70-15,1 1 1,0-1-1,2 22 0,0-33-1,0-1-1,1 1 0,-1 0 0,1 0 0,0 0 0,0-1 0,0 1 0,0 0 1,1-1-1,0 1 0,-1-1 0,1 0 0,0 1 0,1-1 0,-1 0 1,1 0-1,-1-1 0,1 1 0,5 3 0,-3-3 0,0 0 0,1-1 0,-1 0 0,1 0 0,0-1 0,0 0 0,-1 1 0,1-2 0,0 1 0,0-1 0,0 0 0,0 0 0,0-1 0,8-1 0,3-1 3,1-1 0,-1-1 0,27-11 0,-17 3-62,-1 0-1,-1-2 1,0-1-1,36-30 1,-27 17-115,-2-2-1,39-46 1,-57 59 99,0-1 1,-1 0-1,0-1 1,-2 0-1,11-26 0,-17 33 88,-1-1 0,0 0 0,-1 1 0,0-1 0,-1 0 0,0-1 0,-2 1 0,1 0 0,-4-25 0,-1 15 194,-1 0-1,-1 1 0,-1 0 1,-1 0-1,-16-31 0,11 35 162,11 17-213,9 12-130,-1-3-29,1 1 0,1-1-1,-1-1 1,1 1 0,0-1 0,1-1 0,-1 0-1,1 0 1,0 0 0,1-1 0,-1-1-1,1 0 1,-1 0 0,1 0 0,0-1-1,12 0 1,5 1 16,0-2-1,0-1 1,0-1-1,52-8 1,-23-3 17,0-3 1,-1-1 0,66-31 0,149-85 205,-228 110-177,-15 9-31,0-2 0,40-30 0,-67 45-20,1-1-1,0 1 1,0-1 0,0 1 0,0-1-1,-1 0 1,1 1 0,0-1 0,-1 0-1,1 1 1,0-1 0,-1 0-1,1 0 1,-1 0 0,1 0 0,-1 1-1,0-1 1,1 0 0,-1 0 0,0 0-1,1 0 1,-1-2 0,-1 2 6,0 0-1,1 1 1,-1-1 0,0 0 0,0 0 0,0 0-1,0 1 1,0-1 0,0 0 0,0 1 0,0-1-1,0 1 1,0-1 0,0 1 0,0 0 0,-1 0 0,-1-1-1,-3-1 7,-1 1 0,0 0-1,0 0 1,1 0 0,-1 1 0,0 0-1,0 0 1,0 1 0,0 0-1,1 0 1,-1 1 0,-10 3 0,7-1-15,0 1 1,-1 0 0,2 1-1,-1 0 1,1 0 0,0 1-1,-9 9 1,0 2-12,0 2 1,2 0-1,0 0 1,1 2-1,-23 45 1,25-39-1,1 1 1,1 0-1,1 1 1,1 0-1,2 1 1,-5 51-1,10-67 1,2 0 1,-1 1-1,2-1 0,0 0 0,1 0 0,0 0 0,1 0 1,1 0-1,0-1 0,1 1 0,1-1 0,0 0 0,1 0 1,1-1-1,14 21 0,-17-28-1,1 0 0,0 0 0,0-1 0,0 1-1,0-1 1,1 0 0,0-1 0,0 0 0,0 0 0,1 0 0,-1-1 0,1 0-1,0-1 1,14 4 0,2-4-13,0 0 0,0-1-1,43-5 1,-64 4 24,-3 0 0,16-2-1,-1 0-1,18-5 1,84-24-96,-1-6 0,157-73 0,-207 76-26,-1-3 0,-2-3 0,77-63 0,-107 76 78,-2-1 0,-1-2 0,42-53 0,-58 64 59,0 0 1,-2-1 0,0 0-1,-2-1 1,0 0-1,-1-1 1,-2 0-1,7-26 1,-12 39 48,-1-1 0,0 1 0,0-1 0,-1 0 0,0 1 0,0-1 0,-4-16 0,4 24-41,-1 0 0,1 0 0,-1 0 0,0 1 1,0-1-1,0 0 0,0 0 0,0 1 0,0-1 0,0 1 0,0-1 0,0 1 0,-1-1 0,1 1 0,-1 0 0,1 0 0,-1-1 0,-2 0 0,2 1-5,-1 1-1,0-1 1,1 1 0,-1 0 0,0-1 0,1 1-1,-1 0 1,0 1 0,1-1 0,-1 0 0,1 1-1,-1-1 1,0 1 0,1 0 0,-1 0 0,1 0 0,-4 2-1,-13 7 3,1 1 0,0 0 0,1 1 0,-23 21 0,-58 65 4,61-56-24,1 2 1,3 1-1,1 2 1,3 0 0,2 2-1,1 2 1,3 0-1,3 1 1,-16 60 0,32-99-6,1 1 0,1-1 0,0 1 0,1-1 1,0 1-1,1 0 0,2 14 0,-2-26 3,0-1 0,1 1 0,-1-1 0,0 1 0,1-1 0,0 1 0,-1 0 0,1-1 0,0 0 1,0 1-1,0-1 0,0 0 0,0 1 0,0-1 0,0 0 0,0 0 0,1 0 0,-1 0 0,0 0 0,3 1 0,-1-1 2,-1 0 0,1 0-1,-1-1 1,1 1 0,-1-1-1,1 0 1,-1 0 0,1 0 0,0 0-1,-1 0 1,6-1 0,3-2 7,1-1 1,-1 0 0,0-1-1,15-8 1,31-22-48,-1-1 0,-3-4 1,-1-1-1,52-55 0,-79 71-3,-1 0 0,36-52 0,-48 60 52,-2 0 0,0-1 0,-1-1 0,-1 1 0,0-1 0,4-21 0,-12 39-9,0 1-1,0 0 1,0 0 0,0 0-1,0 0 1,0 0 0,0 0-1,0 0 1,0-1 0,0 1 0,0 0-1,0 0 1,0 0 0,0 0-1,0 0 1,0 0 0,0 0-1,0-1 1,0 1 0,0 0 0,0 0-1,0 0 1,0 0 0,0 0-1,0 0 1,0 0 0,0-1-1,0 1 1,1 0 0,-1 0-1,0 0 1,0 0 0,0 0 0,0 0-1,0 0 1,0 0 0,0 0-1,0 0 1,0 0 0,1 0-1,-1 0 1,0-1 0,0 1-1,0 0 1,0 0 0,0 0 0,0 0-1,0 0 1,1 0 0,-1 0-1,0 0 1,0 0 0,0 0-1,0 0 1,0 0 0,0 0-1,0 1 1,1-1 0,2 8-66,19 141-90,1 7 203,-19-139-48,1 0 0,0-1-1,1 0 1,1 0 0,0 0-1,18 27 1,-21-39 9,-1 0 0,0 0-1,1 0 1,0-1 0,0 1-1,0-1 1,0 0 0,0 0-1,1 0 1,-1-1 0,1 1-1,0-1 1,0 0 0,0-1 0,0 1-1,0-1 1,0 0 0,0 0-1,0-1 1,1 1 0,-1-1-1,0 0 1,0-1 0,0 1-1,1-1 1,8-2 0,5-3 53,1 0 1,-1-2 0,0 0-1,-1-1 1,29-18-1,16-15 120,73-63-1,49-60-97,-175 157-83,37-38 129,-2-1-1,-2-2 1,-2-1-1,-3-3 1,-2-1-1,-2-2 1,-2-1-1,-4-1 1,43-123-1,-16 10 332,63-347 0,-112 481-243,-2 0 1,-1 0 0,-2-1-1,-4-44 1,3 80-201,-1 1 1,1-1 0,0 0-1,-1 1 1,1-1-1,-1 1 1,1-1-1,-1 1 1,0-1 0,0 1-1,0-1 1,0 0-1,0 1-9,1 1 0,-1-1 0,1 1-1,-1 0 1,0-1 0,1 1-1,-1 0 1,1-1 0,-1 1 0,0 0-1,1 0 1,-1-1 0,1 1-1,-1 0 1,0 0 0,1 0 0,-1 0-1,0 0 1,1 0 0,-2 0-1,-1 1 1,0 0-1,0 0 0,0 1 0,0-1 0,1 1 0,-1-1 0,0 1 0,1 0 1,0 0-1,-3 2 0,-9 11-14,1 0 0,0 0 0,2 2-1,0-1 1,0 1 0,-8 21 0,13-27 2,-22 46-30,2 0-1,4 2 0,1 1 1,-21 106-1,30-95 9,2 0 0,4 1-1,5 135 1,4-171-26,0 0 0,3-1 0,1 0 0,2 0-1,22 58 1,-24-77-22,0 0-1,1-1 1,1 0 0,0-1-1,1 0 1,0 0-1,2-1 1,-1-1 0,1 0-1,1 0 1,0-1-1,1-1 1,0 0 0,16 8-1,-13-11-68,0 0 0,1-1 1,0-1-1,0 0 0,0-2 0,1 0 0,0-1 0,-1-1 0,1 0 1,0-2-1,-1 0 0,27-5 0,2-5-118,63-23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4 680 8842,'-4'-93'3546,"6"72"-1048,2 24-2944,-3-1 468,9 7-303,-1 1 0,-1 0 0,0 0 0,-1 1 0,0 0 0,7 14 0,31 77-257,-18-35-94,23 92 1,-43-128 535,-1 0 0,-1 1 0,-2-1 0,-1 1 0,-3 52 0,-1-76 965,-1-12 108,-2-18 226,-2-23-930,3 0 1,1 0-1,2 0 1,3-1-1,10-67 1,-2 54-387,3 0 1,2 1-1,39-95 1,0 38-133,-44 99 197,0 0 0,1 0 0,0 1 0,23-22 1,-31 33 38,1 1 1,-1 0-1,1 0 1,-1 1-1,1-1 1,0 1-1,0 0 1,0 0-1,0 0 1,6-1-1,-8 2 3,0 1 0,0 0 0,1 0-1,-1 0 1,0 0 0,0 0 0,0 0-1,0 1 1,1-1 0,-1 1 0,0 0-1,0-1 1,0 1 0,0 0 0,0 0-1,0 0 1,-1 1 0,1-1 0,0 0-1,0 1 1,-1-1 0,1 1 0,-1-1-1,3 4 1,5 7 4,-1 0 1,0 1-1,-1 0 0,0 0 0,-1 1 0,5 17 1,25 96 101,-23-72-73,5 15-14,-7-24-14,2 0 0,21 51 1,-31-90 0,0-1 1,1 1 0,-1-1 0,1 0-1,0 0 1,1 0 0,7 7 0,-9-11 0,-1 0 1,1 0 0,0 0 0,0 0-1,0 0 1,0-1 0,0 0 0,0 1-1,1-1 1,-1 0 0,0 0 0,1-1-1,-1 1 1,0-1 0,1 0-1,-1 0 1,7 0 0,-1-2 6,0 1 1,-1-1-1,1-1 1,-1 0-1,0 0 0,1-1 1,-2 1-1,16-11 1,1-3 12,28-26 1,-45 37-18,54-47 17,-3-4-1,-2-1 1,74-101 0,-106 125-10,-2 0-1,-2-2 0,-1 0 0,-1-2 1,-2 0-1,-2 0 0,-2-1 0,15-76 1,-26 106-4,0 2-3,1 0 0,-1 0 0,-1 0 0,0 1 0,0-1 0,0 0 0,-1 0 1,0 0-1,-2-8 0,3 14-5,-1 0 0,0-1-1,1 1 1,-1 0 0,0 0 0,0 0 0,0 0 0,0-1 0,0 1 0,0 1 0,0-1 0,0 0 0,-1 0 0,1 0 0,0 1 0,0-1 0,-1 0 0,1 1-1,-1-1 1,1 1 0,0 0 0,-1-1 0,1 1 0,-1 0 0,1 0 0,-1 0 0,1 0 0,0 0 0,-1 0 0,1 0 0,-1 1 0,1-1 0,-1 0-1,1 1 1,-2 0 0,-7 3-16,1-1 0,0 1 0,0 1 0,-13 7 0,-6 8-1,1 0 1,1 2 0,0 1 0,2 1-1,1 1 1,1 1 0,-33 50 0,37-48 11,1 1 1,2 0-1,1 2 1,1 0 0,2 0-1,1 1 1,1 0-1,-4 37 1,11-53-7,1 0 0,0 0 0,1 0 0,1 0-1,1 0 1,0 1 0,1-2 0,9 27 0,-10-34-3,1-1 0,1 1 0,-1-1 0,1 0 0,1 0 0,-1 0 0,1 0 0,0-1 0,1 0 0,-1 0 0,1-1 0,0 1-1,1-1 1,0 0 0,-1-1 0,1 0 0,1 0 0,12 5 0,-7-5-1,1-1 1,-1 0-1,1-1 0,0-1 0,-1 0 0,1-1 0,0 0 0,-1-1 1,1-1-1,-1 0 0,1 0 0,15-7 0,14-5 7,0-2-1,54-30 0,190-114-2,-226 120 27,-2-2 1,82-76-1,-114 91 2,0-2 0,23-33 0,-38 46 13,-1-2 0,0 0 0,-1 0 0,-1-1 1,8-25-1,-15 40-14,-1 1 0,0 0 0,0-1 0,0 1 0,-1-1 0,1 1 1,-1-1-1,0 1 0,0-1 0,0 1 0,-1-1 0,1 1 0,-1-1 0,1 1 0,-1-1 0,0 1 1,-1-1-1,-2-4 0,2 5-7,0 1 0,0 0 0,-1 0 0,1 0 0,-1 0 0,1 1 0,-1-1 0,0 1 0,0-1 0,0 1 1,0 0-1,0 0 0,0 0 0,0 1 0,0-1 0,0 1 0,0-1 0,0 1 0,0 0 0,0 0 0,-6 2 0,-10 0-7,1 1 0,-1 1 0,1 1 0,0 0-1,1 1 1,-1 1 0,1 1 0,-16 10 0,-7 7-3,1 1 1,-39 33-1,51-36 5,2 0-1,0 2 1,1 1 0,-30 43-1,39-46-21,1 1 0,1 0 0,1 0 0,2 1 0,0 1 0,-9 38 0,11-24-144,1 1 1,2 0-1,2 0 1,1 1-1,3-1 1,9 71-1,-8-100 68,0 0-1,1-1 1,0 0 0,1 1-1,0-1 1,7 12 0,-9-20 67,-1 0 0,1 0 0,0 0 0,0-1-1,1 1 1,-1 0 0,0-1 0,1 0 0,-1 0 0,1 0 0,0 0 0,0 0 0,0 0 0,0-1 0,0 1 0,0-1 0,0 0 0,0 0 0,1 0 0,-1 0-1,0-1 1,1 1 0,-1-1 0,0 0 0,1 0 0,5 0 0,-1-2 13,1 0 0,-1-1 0,0 0 1,0 0-1,0 0 0,0-1 0,0 0 0,-1-1 0,0 0 0,0 0 0,12-11 0,4-7 32,37-46 0,-23 21 3,-2 0 0,-2-3 0,27-54 0,-45 73 26,-1-1-1,-2 0 1,-1-1-1,-1 0 1,-2 0-1,6-58 1,-12 29 316,-3 0 1,-11-87 0,7 103 364,49 390-164,15 200-481,-57-416-296,-5 0 0,-5 0 1,-6 0-1,-6-2 1,-5 0-1,-64 191 0,70-263 251,-3-1 1,-50 89-1,59-121 52,0 1 0,-2-2 1,0 0-1,-1 0 1,-1-2-1,-1 0 1,0-1-1,-41 27 1,48-36-61,-1-1 1,1-1 0,-1 0 0,-1 0-1,1-1 1,-1-1 0,-17 3 0,24-5-58,0 0 0,0-1 0,-1 0 1,1 0-1,0 0 0,-1-1 1,1 0-1,0-1 0,0 1 0,0-1 1,0 0-1,0-1 0,0 1 1,1-1-1,-1 0 0,1 0 1,-6-6-1,1 0-26,2-1 0,-1 0 1,1 0-1,-11-21 0,18 30 53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9170,'1'2'2603,"15"32"-1629,-12-20-925,0-1-1,-1 1 1,0-1 0,-1 1 0,0 0 0,-2 0 0,0 17-1,-15 158 543,-10 267-1178,24-439 344,1-10 24,-1 0 0,1-1 0,0 1 0,1 0 0,-1-1 0,1 1 0,3 10 0,-3-18 161,0 0 0,-1 1-1,1-1 1,-1 0 0,1 1-1,-1-1 1,1 0 0,-1 0-1,1 0 1,-1 1 0,0-1-1,1 0 1,-1 0 0,0 0-1,0 0 1,0 0 0,0 0-1,0 0 1,0-1-1,5-43-630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01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11269,'15'16'3010,"-1"-4"-1730,2-2 1393,7 8-2417,5 9 193,5 5-273,-3 1-2865,0 6 1744,-9-15-1200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5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1401 6297,'-7'40'2067,"4"-12"-1870,1 0-1,1 0 1,2 0-1,0 1 1,2-1-1,10 43 0,-7-52-219,1 1-1,17 32 0,-22-47-21,1-1-1,-1 1 1,1-1 0,0 0-1,0 0 1,0 0 0,1-1-1,-1 1 1,1-1 0,0 0 0,0 0-1,0 0 1,0 0 0,1-1-1,-1 1 1,1-1 0,5 1 0,-7-2 9,0-1 1,0 0 0,0 1 0,1-2 0,-1 1 0,0 0 0,0-1 0,0 1 0,0-1 0,0 0-1,0 0 1,0 0 0,0 0 0,0-1 0,0 1 0,4-4 0,3-3-12,0 0-1,17-18 1,-20 17 41,97-103 850,35-37 480,-126 136-1391,1 0 0,1 1 0,0 0 0,1 1 0,0 1 0,0 1 0,1 0 0,0 1 0,1 1 0,0 0 0,0 2 0,0 0 0,21-3 0,-38 8 37,0 0 1,0 0-1,0 0 0,0-1 0,0 1 1,1 0-1,-1 0 0,0 1 0,0-1 1,0 0-1,0 0 0,0 1 0,0-1 1,2 1-1,-3-1 26,1 1 0,-1-1 0,0 0 1,0 0-1,0 1 0,0-1 0,0 0 0,0 1 1,0-1-1,0 0 0,0 1 0,0-1 0,0 0 1,0 1-1,0-1 0,0 0 0,0 1 0,0-1 1,0 0-1,0 1 0,0-1 0,0 0 0,0 0 1,0 1-1,-1-1 0,1 0 0,0 1 0,0-1 1,0 0-1,-1 0 0,1 1 0,-30 27 299,19-18-113,-7 9 34,0 1-1,1 2 1,1-1-1,2 2 1,0 0-1,1 0 1,1 2 0,1-1-1,2 2 1,-12 43-1,13-30-191,1 1-1,2 0 1,2 0-1,1 0 1,2 1-1,8 55 1,-7-87-35,7 39-60,-7-46 64,-1-1 0,1 1 0,-1 0-1,1 0 1,0-1 0,-1 1-1,1-1 1,0 1 0,0-1 0,0 1-1,1-1 1,-1 1 0,0-1-1,0 0 1,1 0 0,-1 0 0,1 0-1,-1 0 1,1 0 0,-1 0-1,3 1 1,-3-2 4,0 0 0,0 0 1,0 1-1,0-1 0,0 0 0,1-1 0,-1 1 0,0 0 1,0 0-1,0 0 0,0-1 0,0 1 0,0 0 0,0-1 1,0 1-1,0-1 0,0 1 0,-1-1 0,1 0 0,0 1 1,0-1-1,0 0 0,0 0 0,2-2 5,-1-1-1,1 1 1,-1 0-1,0-1 1,0 0-1,2-5 1,2-6 11,-2-1 0,5-19 1,-2-14-90,-2-1 1,-1-57-1,2-30 7,-3 112 137,1 0 0,0 0 1,12-33-1,-14 53-51,0-1 1,1 0-1,-1 1 1,1 0-1,0-1 0,1 1 1,-1 1-1,1-1 0,0 0 1,0 1-1,0 0 0,8-6 1,-9 8 3,1 0 0,0 0 0,0 0 0,0 0 0,0 1 0,0-1 0,0 1 1,0 0-1,0 0 0,1 1 0,-1-1 0,0 1 0,1 0 0,-1 0 0,0 1 1,0-1-1,1 1 0,6 2 0,1 1 61,-1 1 0,0 0 0,0 0 0,0 1 0,-1 1 0,1 0 1,-2 0-1,18 16 0,-8-4 7,-1 1 0,31 45 1,-35-43-93,0 2 0,-2-1 0,-1 2 1,-1-1-1,12 50 0,-11-27-4,-3-1-1,3 68 1,-7-94 36,-4-20-28,0 0 1,0 0 0,0 1 0,0-1-1,0 0 1,0 0 0,0 0-1,0 0 1,0 0 0,1 1-1,-1-1 1,0 0 0,0 0-1,0 0 1,0 0 0,0 0 0,0 0-1,1 0 1,-1 1 0,0-1-1,0 0 1,0 0 0,0 0-1,1 0 1,-1 0 0,0 0-1,0 0 1,0 0 0,0 0 0,1 0-1,-1 0 1,0 0 0,0 0-1,0 0 1,1 0 0,-1 0-1,0 0 1,0 0 0,0 0-1,0 0 1,1-1 0,-1 1-1,0 0 1,0 0 0,3-3 18,0 0 1,-1 0 0,0 0-1,1-1 1,2-6 0,-2 6-22,77-131-349,101-128 0,-176 257 343,58-69-50,-56 68 51,1 0 0,0 0 0,0 1-1,1 0 1,-1 1 0,1 0 0,13-6 0,-18 10 11,0-1 1,0 1-1,0 1 1,0-1 0,0 0-1,0 1 1,0 0-1,0 0 1,0 0-1,1 0 1,-1 1 0,0 0-1,0 0 1,0 0-1,-1 0 1,1 0 0,0 1-1,0 0 1,-1 0-1,1 0 1,-1 0-1,6 5 1,5 5 59,-1 0 0,0 2 0,21 27 0,-9-10-7,-14-18-36,5 6-28,1 0 0,1-1 1,32 24-1,-44-37-3,0-1 1,0-1-1,0 1 1,1-1 0,-1 0-1,1 0 1,0-1-1,0 0 1,0 0-1,0-1 1,0 0 0,1 0-1,-1-1 1,0 0-1,0 0 1,1 0-1,8-3 1,2-1 18,-1-1 1,0-1-1,-1-1 1,0 0-1,0-1 1,0-1-1,-1-1 0,16-12 1,-12 7 13,0-1 1,-2-1 0,0 0-1,-1-1 1,21-32-1,-32 43-3,-1 0 0,0 0 0,-1 0 0,1 0 0,-2-1 0,1 0 0,-1 1 0,0-1 0,0 0 0,-1 0 0,0 0 0,-1 0 0,1 0 0,-2 0 0,1 0 0,-1 0 0,0 0 0,-4-11 0,5 18-19,0 0 0,0 1 1,0-1-1,0 0 0,0 0 0,-1 1 0,1-1 0,0 0 0,-1 1 0,1-1 0,-1 0 0,1 1 1,0-1-1,-1 1 0,1-1 0,-1 0 0,0 1 0,1-1 0,-1 1 0,1 0 0,-1-1 0,0 1 1,1-1-1,-1 1 0,0 0 0,1 0 0,-1-1 0,0 1 0,0 0 0,1 0 0,-1 0 1,0 0-1,0 0 0,1 0 0,-1 0 0,0 0 0,0 0 0,-1 0 0,-1 2 1,0-1-1,1 1 1,-1 0 0,0 0-1,0 0 1,1 0-1,-4 4 1,-21 21 2,2 2-1,0 1 1,-24 40-1,-48 103-18,82-143-39,1 1 1,-11 37 0,25-67 41,-1 1 1,0 0 0,1 0-1,-1 0 1,1 0 0,-1 0-1,1 0 1,0 1 0,0-1-1,0 0 1,0 0 0,0 0-1,1 0 1,-1 0 0,1 0-1,-1 0 1,1 0 0,0 0-1,-1 0 1,1-1 0,0 1 0,2 2-1,-2-3 6,1-1 0,-1 1 0,1-1 0,-1 1 0,1-1 0,-1 1 0,1-1 0,0 0 0,-1 0 0,1 0 0,0 0 0,-1 0 0,1 0 0,0 0 0,-1-1 0,1 1 0,-1 0 0,1-1 0,-1 0 0,1 1 0,-1-1 0,1 0 0,-1 0 0,1 1 0,-1-1 0,2-2 0,11-7 6,0 0 0,0-1 0,-1 0-1,19-23 1,43-59-116,-56 68 54,-2 3 8,-1 0-1,-1-2 0,-1 0 0,-1-1 0,10-27 1,-14 39-1,-5 8-97,-3 8-327,-2 5 450,0 0 0,0 0 1,1 0-1,0 0 0,1 1 1,0-1-1,0 0 0,0 0 0,1 0 1,5 13-1,-6-18 28,0 0 0,0-1 0,0 0 0,1 1 0,-1-1 0,1 0 0,-1 1 0,1-1 0,0 0 0,0 0-1,0 0 1,0-1 0,0 1 0,0 0 0,1-1 0,-1 1 0,0-1 0,1 0 0,-1 0 0,1 0 0,0 0 0,-1 0 0,1-1 0,0 1 0,-1-1 0,1 0 0,0 1 0,-1-1 0,1 0-1,0-1 1,0 1 0,-1 0 0,1-1 0,0 0 0,-1 1 0,5-3 0,7-2 42,-1-1-1,0-1 0,0 0 1,0 0-1,12-11 1,58-51 235,-76 63-259,53-50 25,-2-2 0,-2-2-1,-4-3 1,84-129 0,-119 160-13,-1-1 1,-2-1 0,-1-1-1,-1 0 1,11-63 0,12-186 431,-30 230-339,9-192 550,-14 211-474,-1 0-1,-2-1 1,-2 1-1,-17-64 1,21 96-175,0-1 1,0 1 0,0-1-1,-1 1 1,1-1-1,-1 1 1,0 0 0,-4-5-1,6 7-22,-1 1 0,1 0 0,0 0 0,-1-1 1,1 1-1,0 0 0,-1 0 0,1 0 0,0 0 0,-1-1 0,1 1 0,0 0 0,-1 0 0,1 0 0,-1 0 1,1 0-1,0 0 0,-1 0 0,1 0 0,-1 0 0,1 0 0,0 0 0,-1 1 0,1-1 0,0 0 0,-1 0 1,1 0-1,0 0 0,-1 1 0,1-1 0,0 0 0,-1 0 0,1 1 0,0-1 0,-1 0 0,1 0 0,0 1 1,0-1-1,0 0 0,-1 1 0,1-1 0,0 0 0,0 1 0,-5 8-9,2 1 1,-1-1-1,1 1 1,1 0-1,-3 13 0,-11 80-149,-5 181-1,24 111-917,-3-374 970,13 176-864,-5-152 681,20 63 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6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20 7146,'18'48'2310,"-5"-20"-2412,3 17 114,-3 2 1,-1 0-1,-2 0 0,-2 1 1,-2 1-1,-3-1 0,-3 63 1,-5-31 256,-4 0 0,-3-1 0,-34 121 0,38-174 319,-16 38 0,18-54 12,1-12-74,0-13 13,4 12-547,-2-19 76,1 0 1,0 1-1,2-1 1,0 0-1,7-41 1,-6 53-55,9-68-55,3 1-1,3 0 1,28-76-1,-29 111-24,1 0-1,2 1 0,2 1 1,2 1-1,1 1 0,52-64 1,-61 87 49,-1 1 0,2 0 0,0 1 0,0 1 0,1 0 0,1 2 0,25-14 0,-30 18 20,2 1 0,-1 0 1,0 1-1,1 1 0,0 0 0,0 1 0,0 0 1,0 1-1,0 0 0,0 1 0,18 3 0,-16 0 10,1 1 0,-1 1-1,0 0 1,0 1-1,0 1 1,-1 1 0,0 0-1,-1 0 1,0 2-1,0 0 1,-1 0 0,0 1-1,0 1 1,-2 0-1,13 16 1,-5-3-15,0 1 0,-2 0 0,-1 2 1,-2 0-1,0 0 0,-2 1 0,11 40 0,-17-47-39,-1 0 0,-1 1 1,-2-1-1,0 0 0,-1 1 0,-1-1 0,-1 1 0,-1-1 0,-7 30 1,2-24-8,-1 0-1,-2-1 1,0-1 0,-2 1 0,-1-2 0,-29 44 0,18-36 54,-1-2 1,-2 0-1,-1-1 0,-2-2 0,0-1 1,-2-2-1,-1-1 0,-1-1 0,-1-2 1,-56 25-1,74-38-15,0-2 0,-1 0-1,0-1 1,0 0 0,0-2 0,-20 2-1,30-5-57,1 1-1,0-1 1,-1-1-1,1 1 1,0-1-1,0-1 1,0 1-1,0-1 1,0 0-1,0-1 1,0 0-1,0 0 1,1 0 0,0-1-1,0 0 1,0 0-1,0-1 1,-5-5-1,1-1-77,1-1 0,-13-22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7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334 322 10218,'-18'275'1581,"10"-209"-2225,-4 0 0,-21 68 0,-8-8 341,32-102 284,-1-2 0,-1 1 0,-15 23 1,24-43 54,1-1-1,0 0 1,-1 0 0,1 0 0,-1 0 0,0-1 0,0 1-1,1 0 1,-1-1 0,0 1 0,-1-1 0,1 0 0,0 0-1,0 1 1,-5 0 0,6-2 13,-1 0 0,0 0 0,1 0 0,-1 0 0,1 0 0,-1 0 0,1 0 0,-1-1 0,0 1 0,1-1 0,-1 1 0,1-1 0,0 1 0,-1-1 0,1 0 0,-1 0 0,1 0 0,-2-2 0,-3-3 149,0-1 0,0 1 0,1-1 0,0-1 0,1 1 0,0-1 0,-6-12 0,-1-10-111,0-1 0,2 0 0,1 0-1,2-1 1,1 0 0,2 0 0,1 0 0,4-64-1,3 34-191,4 1-1,2 0 1,34-105-1,-28 116 52,28-55 1,-33 82 34,0 0-1,2 1 1,0 1-1,24-27 1,-33 43 21,0-1 0,0 1 0,1 1-1,-1-1 1,1 1 0,0 0 0,0 0 0,1 1-1,-1-1 1,1 1 0,8-2 0,-11 4 7,1 0 1,-1 1-1,1-1 1,0 1-1,-1 0 1,1 0-1,0 1 1,-1-1-1,1 1 0,-1 0 1,1 0-1,-1 1 1,1-1-1,-1 1 1,0 0-1,0 0 1,5 4-1,4 2 36,0 2-1,-1-1 1,0 2 0,-1 0-1,20 24 1,39 71 101,-58-87-124,113 207 17,-4-7-331,-112-203 261,1 0 0,1-2 1,1 1-1,0-1 0,0-1 0,1 0 1,24 17-1,-32-26 73,1-1 1,0 1-1,-1-1 1,1 0-1,1-1 1,-1 0-1,0 0 0,0 0 1,1-1-1,-1 1 1,1-2-1,0 1 1,-1-1-1,1 0 0,0 0 1,-1-1-1,1 1 1,-1-2-1,1 1 1,-1-1-1,0 0 0,1 0 1,-1-1-1,6-3 1,10-6 163,-1-1-1,-1-2 1,0 0 0,19-19 0,65-77 101,-80 80-304,-2 0-1,-1-1 1,27-59-1,35-108-205,8-18-900,-79 200 863,-12 16 220,1 1 0,-1 0 0,0-1 0,1 1 1,-1 0-1,1-1 0,-1 1 0,1 0 0,-1 0 0,1-1 0,-1 1 0,1 0 0,-1 0 0,1 0 0,0 0 0,-1 0 0,1 0 0,-1 0 0,1 0 0,0 0 0,1 1-46,0 0-1,0 0 1,0 1 0,0-1-1,-1 0 1,1 1-1,-1 0 1,1-1-1,-1 1 1,1 0 0,-1 0-1,0-1 1,2 5-1,-1-2-112,1 0 0,0 1 0,0-1 0,0-1-1,1 1 1,-1 0 0,1-1 0,0 1 0,0-1-1,5 3 1,21 4-501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2:57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542 31 6513,'-2'-3'184,"0"1"-1,1 0 1,-1-1 0,0 1-1,-1 0 1,1 1-1,0-1 1,0 0-1,-1 0 1,1 1-1,-1 0 1,0-1-1,1 1 1,-1 0-1,0 0 1,0 1-1,1-1 1,-1 0 0,0 1-1,0 0 1,0 0-1,0 0 1,0 0-1,0 0 1,-5 1-1,-2 1-77,-1-1 0,1 1 1,0 1-1,0 0 0,1 1 0,-13 5 0,0 4 69,1 0-1,0 2 1,1 0-1,1 2 1,0 0 0,-28 34-1,13-9-14,3 1 0,-32 57 0,42-64-137,-27 68 1,44-93-24,0 1 1,0-1-1,1 1 0,1 0 1,0 0-1,0 0 1,1 1-1,1-1 1,0 0-1,3 19 1,-2-26-1,0-1 1,1 1 0,0 0 0,0 0 0,0-1 0,1 1-1,-1-1 1,1 1 0,0-1 0,0 0 0,1 0 0,-1-1-1,1 1 1,0-1 0,0 0 0,0 1 0,0-2-1,1 1 1,-1 0 0,10 3 0,4 0 1,0 0 0,1-1 0,0-1-1,23 2 1,73 7-84,-42-6-185,77 18-1,-129-20 160,0 1 0,0 0 0,-1 2 0,0 0 0,0 2 0,-1 0 0,0 1 0,18 15 0,-31-22 57,0 1 1,-1 0 0,1 1-1,-1-1 1,-1 1 0,1 0 0,-1 0-1,0 1 1,0-1 0,-1 1-1,0 0 1,0 0 0,2 10-1,-3-8 0,0 0-1,-1 1 1,-1-1-1,0 0 1,0 1-1,-1-1 1,0 0-1,0 1 1,-1-1-1,-6 17 1,-2-1 8,-1 0 0,-1-1 0,-1 0 0,-1-1 0,-1-1 0,-1 0 0,-1-1 0,-27 26 0,4-9 75,-2-1-1,-2-2 1,-51 31 0,52-40-2,-57 25 0,-47 9 296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3:04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9138,'21'-15'1750,"-21"15"-1721,0 0 0,1 0 0,-1 0 0,0-1 0,1 1 0,-1 0 0,0 0 0,0 0 0,1 0 0,-1 0 0,0 0 0,1 0 0,-1 0 0,0 0 0,0 0 0,1 0 0,-1 0 0,0 0 0,1 0 0,-1 0 0,0 0 0,0 0 0,1 0 0,-1 1 0,0-1 0,0 0 0,1 0 0,-1 0 0,0 0 0,0 0 0,1 1 0,-1-1 0,0 0 0,1 1 0,-1 2 39,1 1-1,-1 0 0,0 0 1,1 0-1,-2 0 0,1-1 1,0 1-1,-2 5 0,-2 35-89,6 98-127,5-1 0,40 214 0,-43-331 81,1 0-1,1 0 1,1-1 0,11 27 0,-17-47 70,1-1 0,-1 1 0,0-1 0,0 1 0,1-1 0,0 1 0,-1-1 0,1 0 1,0 0-1,0 0 0,0 0 0,0 0 0,1 0 0,-1-1 0,1 1 0,-1-1 1,1 1-1,-1-1 0,1 0 0,-1 0 0,1 0 0,0 0 0,0-1 0,0 1 1,-1-1-1,1 0 0,0 0 0,0 1 0,0-2 0,0 1 0,0 0 0,-1-1 0,1 1 1,0-1-1,5-2 0,2-1 43,-1-1-1,1-1 1,-1 0 0,0 0 0,-1 0 0,1-1-1,14-16 1,26-35 74,-3-2 0,47-78 0,-58 84-88,88-148 35,-103 164 54,-2-1 1,-2 0-1,18-62 0,-29 76 66,-4 18-29,0 0-1,0 0 0,1 1 0,0-1 1,1 0-1,3-6 0,-6 13-142,0-1 0,0 1 0,1 0 0,-1 0 0,0 0 0,0-1 0,1 1 0,-1 0 0,0 0 0,1 0 0,-1 0-1,0-1 1,0 1 0,1 0 0,-1 0 0,0 0 0,1 0 0,-1 0 0,0 0 0,1 0 0,-1 0 0,0 0 0,1 0 0,-1 0-1,0 0 1,1 0 0,-1 0 0,0 0 0,1 1 0,-1-1 0,0 0 0,0 0 0,1 0 0,-1 0 0,0 1 0,1-1 0,-1 0-1,0 0 1,13 12-17,-10-9 12,12 12-23,-1 0 0,-1 2 0,0 0 0,18 31 0,33 81 34,66 226-10,-85-221-235,-42-125 202,3 12-116,1 0-1,1 0 0,1-1 1,1 0-1,1-1 1,17 24-1,-26-41 87,0 1 0,0-1 0,1 1 0,-1-1 1,0 0-1,1 0 0,0 0 0,-1 0 0,1 0 0,0 0 0,0-1 0,0 0 0,0 1 0,1-1 0,-1 0 0,0 0 0,0-1 0,1 1 0,-1-1 0,0 0 0,1 0 1,-1 0-1,7-1 0,-4-1 21,1 0 0,-1 0 1,0-1-1,0 0 1,0 0-1,0 0 1,-1-1-1,1 0 0,-1 0 1,0-1-1,8-7 1,4-9 5,20-28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3:0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12 10682,'-9'-3'1083,"0"0"0,-1 1 0,-13-2 0,17 4-1070,0 0 0,0 0-1,0 1 1,0-1 0,0 1 0,0 1-1,0-1 1,0 1 0,1 0 0,-1 0-1,-6 4 1,-6 4-28,0 1 0,1 2 0,1-1 0,0 2 0,-29 30 0,17-12-86,-46 71 0,66-91 6,1 1-1,0 0 0,1 0 1,0 1-1,-7 25 0,12-34 54,0 0 0,0 0 0,0-1 0,1 1 0,0 0-1,0 0 1,0 0 0,1 0 0,-1 0 0,1-1 0,0 1-1,1 0 1,-1-1 0,1 1 0,0 0 0,0-1-1,0 0 1,0 0 0,1 1 0,0-1 0,4 4 0,0-2 16,-1 0 1,1-1 0,1 0-1,-1 0 1,1 0 0,0-1-1,0-1 1,0 1 0,1-1-1,-1-1 1,10 3 0,17 2 4,53 3 0,-30-5-62,-36-2-56,0 1-1,-1 1 1,1 1-1,-1 1 1,0 0-1,35 19 1,-47-21 54,-1 0 0,0 0 0,0 1 0,-1 0 0,0 0 0,0 1 0,0 0 0,-1 0 0,0 1 0,0 0 0,-1 0 0,0 0 0,0 1 0,-1-1 0,0 1 0,-1 0 0,0 0 0,2 11 0,-2-2-19,-1 0 1,-1 1-1,-1-1 0,0 0 0,-2 1 0,-5 27 0,-2-3-55,-24 66 0,15-56 455,-4 0 1,-1-2 0,-51 82 0,71-129-252,-8 11 115,11-15-165,0 1-1,0-1 1,0 0-1,0 0 1,-1 0-1,1 1 0,0-1 1,0 0-1,0 0 1,0 0-1,-1 0 1,1 0-1,0 1 0,0-1 1,-1 0-1,1 0 1,0 0-1,0 0 1,-1 0-1,1 0 0,0 0 1,0 0-1,-1 0 1,1 0-1,0 0 0,0 0 1,-1 0-1,1 0 1,0 0-1,0 0 1,-1 0-1,1 0 0,0 0 1,0 0-1,0-1 1,-1 1-1,1 0 1,0 0-1,0 0 0,-1 0 1,1 0-1,0-1 1,0 1-1,0 0 1,0 0-1,-1 0 0,1-1 1,0 1-1,0 0 1,0 0-1,0-1 1,-6-17-189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3:05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91 336 9274,'10'70'3786,"16"34"-2843,-1 0-1182,-14-36 123,-3 1-1,-3-1 0,-4 1 0,-2 0 0,-3-1 1,-3 1-1,-3-1 0,-32 113 0,42-180 146,0 0-1,-1 0 0,1 0 0,0 0 0,-1 0 0,1 0 0,-1 0 1,1 0-1,-1 0 0,0-1 0,1 1 0,-1 0 0,0 0 1,0 0-1,1-1-16,-1 0 1,1 1-1,-1-1 1,1 0 0,0 0-1,-1 0 1,1 0-1,0 0 1,-1 0 0,1 0-1,-1 0 1,1 0-1,0 0 1,-1 0 0,1 0-1,-1 0 1,1 0-1,0 0 1,-1 0 0,1 0-1,0-1 1,-1 1-1,1 0 1,-1 0-1,-17-20 237,17 17-257,-10-13-49,1-1 0,1-1 0,1 0 0,1 0 0,0-1 0,1 1 0,2-1 0,-1 0 0,2-1 0,-1-35-1,2-17-41,14-113 0,-11 166 110,9-70 206,4 2 0,3 0-1,5 0 1,3 2 0,62-143-1,-79 212-66,0-1-1,1 1 1,1 1-1,0 0 1,23-26-1,-30 38-104,1-1 0,-1 1 0,1 0 0,-1 0 0,1 0 0,0 1 0,0-1 0,0 1 0,1 0 0,-1 0 1,0 1-1,1-1 0,-1 1 0,1 0 0,0 0 0,-1 0 0,1 1 0,0 0 0,-1 0 0,1 0 0,0 0 0,0 1 0,-1-1 0,1 1 0,-1 1 0,1-1 0,-1 1 0,5 1 1,3 4-12,0 0 0,-1 1 0,0 0 1,0 0-1,-1 1 0,0 1 1,0 0-1,9 13 0,8 13-30,26 46 0,-16-14-3,-2 1 0,-4 2 0,-3 1 0,19 78 1,55 303-578,-68-256-157,20 92-1653,-34-216 961,-5-32 629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3:0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0 356 11594,'40'-41'4121,"21"-7"-3376,50-9-681,23 1-160,23 6-441,9-2-319,1 1 480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4:55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306 710 9722,'-21'-13'1905,"0"-1"0,-19-19-1,14 12-2185,23 18 185,0 1-1,0 0 1,0 0 0,0 0-1,0 0 1,0 0-1,0 1 1,-1-1-1,1 1 1,-1 0 0,1 0-1,-1 0 1,1 1-1,-1-1 1,1 1 0,-1 0-1,0 0 1,1 0-1,-1 0 1,1 1-1,-1-1 1,1 1 0,-1 0-1,1 0 1,-1 0-1,1 1 1,0-1 0,-1 1-1,1 0 1,0 0-1,0 0 1,0 0-1,1 0 1,-1 1 0,0-1-1,-2 4 1,-3 5 51,1 1-1,0 0 1,1 0 0,0 0 0,1 0-1,0 1 1,-5 26 0,3-5 318,-5 70 1,10-47-112,3 1 0,1-1 0,4-1 0,1 1 0,26 91 0,-29-134-140,1 0-1,0 0 1,1 0-1,0-1 0,11 17 1,-16-27-11,1-1-1,0 1 1,0 0 0,1-1-1,-1 1 1,0-1-1,1 1 1,0-1 0,-1 0-1,1 0 1,0-1 0,0 1-1,0 0 1,0-1 0,1 0-1,-1 0 1,0 0 0,0 0-1,1 0 1,-1-1 0,1 1-1,-1-1 1,0 0 0,1 0-1,-1 0 1,1-1-1,3 0 1,1-2 17,1 0 0,-2 0 0,1-1 0,0 0 1,-1-1-1,0 1 0,0-1 0,0-1 0,0 1 0,-1-1 0,0-1 0,0 1 0,-1-1 0,0 0 0,0 0 0,5-10 1,5-11 41,0-1 1,-2-1 0,9-32-1,-6 7-32,-2-1 1,8-71-1,2-116 278,-22 211-216,1 10 60,-2 21-70,0 4 1,3 37 153,-3-22-258,35 239 174,-24-205-261,2 0-1,36 89 1,-44-126 20,1 0 1,1-1 0,0 0-1,0-1 1,1 0-1,22 24 1,-29-35 70,0-1 0,-1 1 0,1-1-1,0 1 1,0-1 0,0 0 0,0 0 0,0 0 0,0 0-1,0 0 1,1 0 0,-1 0 0,0-1 0,0 1 0,1-1 0,-1 0-1,0 0 1,1 0 0,-1 0 0,4 0 0,-3-1 22,0 0 0,-1-1 1,1 1-1,0 0 0,-1-1 1,0 0-1,1 1 0,-1-1 1,0 0-1,0 0 0,0 0 1,0-1-1,0 1 0,2-3 1,3-7 108,-1-1 1,1 0-1,-2 0 0,0 0 1,4-18-1,27-114 561,11-43-451,-35 150-279,1 1-1,32-63 0,-40 91 29,0 1 0,0-1 0,1 1 1,0 0-1,0 1 0,1-1 0,7-5 0,-11 11 14,-1 0 0,1 0 0,-1 0 0,1 1 1,0-1-1,0 1 0,-1 0 0,1 0 0,0 0 0,0 0 0,0 0 0,0 1 0,0 0 0,1-1 0,-1 1 0,0 0 1,0 0-1,0 1 0,0-1 0,0 1 0,0-1 0,0 1 0,0 0 0,0 0 0,0 0 0,3 3 0,1 0 0,1 1-1,-1 0 1,0 1 0,-1 0-1,1 0 1,-1 0-1,-1 1 1,1 0 0,7 12-1,3 9-4,16 37 0,-5 2-207,29 110 0,-11-30-340,-38-131 551,-4-13 225,-3-23 404,0 8-477,5-246 586,-1 219-889,1 2 0,1-1 0,3 0 0,22-62 0,-27 89 85,1 0 1,-1 1-1,2 0 1,-1 0-1,1 1 1,1 0-1,14-17 1,-20 25 69,0 0 1,0 0-1,0 0 0,0 0 1,0 0-1,1 0 0,-1 0 1,0 0-1,1 1 0,-1-1 1,0 0-1,1 1 1,-1-1-1,0 1 0,1 0 1,-1-1-1,1 1 0,-1 0 1,1 0-1,-1 0 0,1 0 1,-1 0-1,1 0 0,-1 0 1,1 1-1,-1-1 1,1 0-1,-1 1 0,0-1 1,1 1-1,-1 0 0,0-1 1,1 1-1,-1 0 0,0 0 1,0 0-1,0 0 1,0 0-1,0 0 0,0 0 1,0 0-1,0 1 0,0-1 1,1 2-1,4 8 27,0-1 0,0 2 0,-2-1 0,6 18-1,-6-18-17,29 93 84,9 27-51,-34-110-60,1 0 0,1-1 0,23 35-1,-29-50 4,-1 0 0,1-1 0,0 1-1,0-1 1,7 6 0,-10-10 18,-1 1 1,1-1-1,-1 1 1,1-1-1,0 0 1,-1 1-1,1-1 1,0 0-1,-1 1 1,1-1-1,0 0 1,-1 0-1,1 0 1,0 0-1,0 0 1,-1 0-1,1 0 1,0 0-1,0 0 1,-1 0-1,1 0 1,0 0-1,0 0 0,-1 0 1,1-1-1,0 1 1,-1 0-1,1-1 1,0 1-1,-1 0 1,1-1-1,-1 1 1,1-1-1,0 1 1,-1-1-1,1 1 1,-1-1-1,1 0 1,-1 1-1,0-1 1,1 1-1,-1-1 1,0 0-1,1 0 1,-1 1-1,0-2 1,9-22 140,-1 1 1,7-31-1,0-7 15,8-14-377,60-135-1,-80 202 171,1 1 0,1-1 0,-1 1 0,2-1 0,-1 1 0,1 1 0,-1-1 0,11-8 0,-13 13 41,0 1 0,0-1 0,0 0 0,0 1 0,0-1 0,1 1 0,-1 0 0,0 0 0,1 1 0,-1-1 0,1 1 0,-1-1 0,1 1 0,-1 0 0,1 0 0,-1 1 0,1-1 0,-1 1 0,1 0 0,-1-1 0,0 1 0,1 1 0,-1-1 0,3 2 0,10 6 59,27 18 0,1 1 69,-23-16-71,0-1 0,1-1 1,1 0-1,-1-2 0,2-1 1,-1 0-1,25 2 0,-33-7-35,1-1-1,0 0 0,-1-1 1,1-1-1,-1-1 1,1 0-1,-1-1 0,0 0 1,0-2-1,0 1 1,0-2-1,15-8 1,-11 3 11,0 0 1,-1-2 0,0 0 0,-1-1 0,-1-1-1,25-29 1,-14 11 54,-2-1 1,33-58-1,-41 61-14,27-68 1,-39 87-61,-2 0 1,1 0 0,-1 0 0,-1 0-1,0-1 1,-1 1 0,-1-1-1,0 1 1,-2-18 0,2 25-18,-2 1 1,1 0-1,0 0 0,-1 0 1,0 0-1,0 0 1,0 0-1,0 0 0,0 0 1,-1 1-1,0-1 1,0 1-1,0 0 0,0 0 1,0 0-1,-1 0 0,1 0 1,-1 1-1,0 0 1,0 0-1,-5-3 0,-4 0-54,-1 1-1,1 0 0,-1 1 0,1 0 1,-23-1-1,19 3 5,0 0 0,-1 1 0,1 1 1,-23 4-1,30-3 50,0 0 1,0 1-1,0 0 0,1 1 1,-1 0-1,1 0 1,0 1-1,1 0 0,-10 8 1,7-4 31,1 1 1,0 0 0,1 1-1,0 0 1,1 0 0,0 1-1,0 0 1,2 0 0,-1 1 0,-6 19-1,2 4 112,1 0-1,-10 66 1,14-53-71,2-1 0,2 1 0,2 0 1,2 0-1,3 0 0,1-1 0,3 0 0,17 55 0,-19-81-195,0-2-1,2 1 1,0-1-1,1-1 1,1 0-1,1 0 1,1-1-1,1 0 1,29 29-1,-32-39 52,0 0 0,1-1 0,0 0-1,0-1 1,16 6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4:56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49 327 8714,'-3'2'246,"-1"1"-1,0-1 1,1 0 0,-1 1-1,1 0 1,0 0 0,0 0-1,0 0 1,0 0 0,1 1 0,-1-1-1,-3 8 1,5-8-271,0-1 0,1 0 1,-1 1-1,0-1 0,1 1 0,0-1 0,0 1 0,0-1 1,0 1-1,0-1 0,0 1 0,0-1 0,1 1 1,0-1-1,-1 1 0,1-1 0,0 1 0,0-1 1,0 0-1,0 0 0,1 0 0,-1 1 0,1-1 1,2 3-1,1 0 6,1 0 0,0 0 1,0 0-1,0-1 0,1 0 1,-1 0-1,1-1 1,0 0-1,0 0 0,0 0 1,0-1-1,1 0 0,10 2 1,12 0 601,60 1 0,-26-6 10,1-3 0,-1-3 0,-1-3 0,88-24 0,242-98 144,-216 65-700,247-87-122,-349 130-153,126-34-3230,-186 54 2865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02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1861 4098,'4'2'324,"1"0"-1,-1 0 1,0-1 0,1 0 0,-1 0-1,1 0 1,-1 0 0,1-1 0,0 1 0,-1-1-1,1 0 1,8-2 0,3-1-280,1-1 1,17-6-1,-29 8-32,12-3-110,1-1 0,-1 0 1,-1-2-1,1 0 0,-1-1 1,-1-1-1,20-15 0,-21 14 234,0-2 0,-1 0-1,0 0 1,-1-1 0,-1-1 0,0 0 0,-1-1-1,10-21 1,16-65 1399,-26 68-946,9-34 962,-3-1 0,10-92 0,-19 64-821,-8-150 0,0 216-704,0-4-16,-3-56 9,3 82-18,-1-1 0,0 1 0,0 0 0,-1-1 0,0 1 0,0 0 0,-6-9 0,7 15-8,1 1 1,-1-1-1,0 1 0,0-1 1,0 1-1,0 0 0,-1 0 1,1 0-1,0 0 0,-1 0 1,0 0-1,-4-1 0,5 2 1,0 0-1,0 1 1,0-1 0,0 1-1,0-1 1,0 1 0,0 0-1,0 0 1,0 0 0,0 0-1,0 0 1,-1 0 0,1 1-1,0-1 1,0 1 0,0-1-1,0 1 1,0 0 0,-3 2-1,0 0-11,0 1-1,1-1 0,0 1 0,0 0 0,0 0 0,0 1 0,0-1 0,1 1 0,0 0 0,-4 8 1,-4 10-44,-8 27 0,15-41 49,-10 35-18,1 1-1,3 1 0,1 0 1,2 0-1,3 1 0,1 64 0,7-35 11,3 0 0,3-1 0,24 90-1,168 513-10,-86-310 67,-105-335-14,-6-19 9,0 1 1,-1-1 0,-1 1 0,0 0 0,1 18 0,-4-32-30,0-1 0,0 0 0,0 0 0,0 1 0,0-1 0,0 0 0,0 0 0,-1 1 0,1-1 0,0 0 0,0 0 0,0 0 0,0 1 0,0-1 0,0 0 0,0 0 0,-1 0 0,1 1 0,0-1 0,0 0 0,0 0 0,-1 0 0,1 0 1,0 0-1,0 1 0,0-1 0,-1 0 0,1 0 0,0 0 0,0 0 0,-1 0 0,1 0 0,0 0 0,0 0 0,-1 0 0,1 0 0,0 0 0,0 0 0,-1 0 0,1 0 0,0 0 0,0 0 0,0 0 0,-1 0 0,1 0 0,0 0 0,0 0 0,-1 0 0,1-1 1,0 1-1,-1 0 0,-14-8-200,12 6 157,-69-49-1093,22 14 480,-18-13 506,3-3 0,2-3 0,2-2 1,3-3-1,3-2 0,2-2 1,-44-75-1,83 118 228,1-1 1,0 0-1,-16-45 0,27 53-30,2 15-48,0 0 0,0 0 0,0 0 0,0-1 0,0 1 1,0 0-1,0 0 0,0 0 0,0 0 0,0 0 0,0-1 0,0 1 0,0 0 0,1 0 1,-1 0-1,0 0 0,0 0 0,0 0 0,0 0 0,0-1 0,0 1 0,1 0 1,-1 0-1,0 0 0,0 0 0,0 0 0,0 0 0,0 0 0,1 0 0,-1 0 0,0 0 1,0 0-1,0 0 0,0 0 0,0 0 0,1 0 0,-1 0 0,0 0 0,0 0 0,0 0 1,3 1 6,0 0 0,0 1 1,-1-1-1,1 1 1,-1-1-1,3 3 0,6 4-6,73 39-25,96 39 0,-164-79 26,13 6 3,1-1 0,0-1-1,0-1 1,1-2-1,1-1 1,-1-2 0,1-1-1,41 0 1,-48-5 40,0 0 0,44-9 0,-56 7 9,0 0 0,0-2 0,0 1 0,-1-2 0,1 0 0,21-14 0,-10 2 106,-1-1 1,-1-1 0,0-2-1,-2 0 1,0-1-1,17-27 1,-1-5 441,49-102 0,-46 71-385,-3-2 0,-5-1 0,-3-1-1,-4-1 1,18-143 0,-6-261-268,-16 155-20,-18 313 61,-2 10 4,2 0-1,0 0 0,1 0 1,0 1-1,10-29 1,-13 44-1,0 1 1,1 0 0,-1-1 0,0 1-1,0 0 1,0-1 0,0 1 0,0 0 0,1-1-1,-1 1 1,0 0 0,0-1 0,0 1-1,1 0 1,-1-1 0,0 1 0,1 0 0,-1 0-1,0-1 1,1 1 0,-1 0 0,0 0 0,1 0-1,-1 0 1,0-1 0,1 1 0,-1 0-1,0 0 1,1 0 0,-1 0 0,1 0 0,-1 0-1,1 0 1,0 1-4,0-1-1,-1 1 0,1-1 1,0 1-1,0-1 0,-1 1 1,1 0-1,0 0 0,-1-1 1,1 1-1,-1 0 0,1 0 1,0 1-1,12 30-150,-3 4 86,-2 1 0,-1 0-1,3 60 1,-8 116 40,-2-209 32,-8 235-16,0 51 33,6-195-8,4 97 189,-1-185 78,2-11-123,1-12-35,-3 14-102,17-97 255,0-2-234,-7 54-42,2 0-1,2 2 1,30-63 0,-36 91-6,0 1 1,2 0-1,0 0 1,22-24-1,-23 31 0,0-1 1,1 1-1,0 1 1,0 0-1,1 1 1,0 0-1,18-8 1,-15 9-1,1 1 1,0 0-1,-1 1 1,2 1-1,-1 1 0,0 0 1,1 1-1,-1 0 1,0 1-1,1 1 1,21 5-1,-29-5 9,0 2-1,0-1 1,0 1 0,0 0-1,-1 1 1,1 0-1,-1 1 1,0-1 0,0 2-1,0-1 1,-1 1-1,0 0 1,0 0 0,-1 1-1,1 0 1,-1 0 0,-1 1-1,1 0 1,-2 0-1,9 16 1,-8-9 2,0 0 0,-1 0 0,-1 0 0,0 0 0,-1 0 0,-1 1 0,0-1 0,-1 1 0,-3 19 0,0-8 0,-2-1-1,-1 1 1,-1-1-1,-14 36 1,12-42 9,0 0-1,-1-1 0,0-1 1,-2 0-1,0 0 1,-1-1-1,-30 30 0,31-36-3,0-1 0,-2 0-1,1-1 1,-1 0-1,0-1 1,-1-1 0,0 0-1,0-1 1,0 0 0,-1-1-1,-18 3 1,8-4-235,-1-1 0,0-1 1,0-1-1,0-1 0,-33-5 1,36 1-760,0 0-1,0-2 1,0-1 0,1 0 0,-43-22 0,56 24-274,0-1-1,-17-12 1,14 6-2030,-15-17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4:56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1 463 10482,'338'-46'4575,"-34"3"-4873,-252 38 185,1 3 1,0 3-1,90 11 0,-130-10 22,1 1 0,-1 0-1,0 1 1,0 0 0,0 1-1,22 13 1,-30-16 43,-1 1-1,0 0 1,0 1-1,1-1 1,-2 1-1,1-1 1,0 1-1,-1 0 1,0 1-1,0-1 1,0 0-1,0 1 1,-1 0-1,0 0 1,0 0-1,0-1 1,-1 2-1,1-1 1,-1 0-1,0 6 1,-1-2-42,0 0 1,-1 0 0,0 0-1,0 0 1,-1 0 0,-1 0-1,1-1 1,-1 1 0,-1-1 0,0 0-1,0 0 1,0 0 0,-1 0-1,0-1 1,-1 0 0,-10 12-1,0-3-28,0 0-1,-2-1 1,0-1-1,0 0 0,-30 15 1,37-22 194,-1-2 1,1 0-1,-1 0 1,0-1-1,-18 4 0,23-7 25,0 0-1,0 0 1,0-1-1,0 0 0,0-1 1,0 1-1,1-1 0,-1 0 1,0-1-1,0 0 1,-10-4-1,0-2 46,1-1 1,0 0-1,0-1 1,-24-21-1,12 6-105,-34-40-1,49 49-57,0-1 0,2 0 0,0-1 0,1 0 0,1-1 0,0 0 0,2 0 0,0-1-1,1 1 1,-5-37 0,8 32-23,0 0 0,2-1 0,1 1 0,0 0 0,2-1-1,1 1 1,1 0 0,12-40 0,-13 55 35,0-1-1,1 1 1,0 0 0,1 0 0,0 0 0,0 1-1,1-1 1,0 1 0,1 1 0,-1-1-1,2 1 1,-1 0 0,1 1 0,12-9-1,-18 14 159,0-1-1,1 1 0,-1 0 1,1 0-1,-1 0 1,1 0-1,-1 0 0,1 1 1,-1-1-1,5 1 1,-6 0-83,1 0 0,0 1 0,0 0 0,0-1 0,0 1 0,-1 0 1,1 0-1,0 0 0,0 0 0,-1 0 0,3 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4:57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9682,'70'13'3337,"-52"20"-3033,0 6-96,6 31-88,6 20 0,-3 22-112,6 10-64,0 7-184,-6-12-72,1-9-144,-5-12 8,-5-19 80,1-7-25,-3-28-119,-1-12-136,0-27-280,-5-17-1657,-6-34 1825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4:5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62 657 9386,'30'65'1754,"92"224"433,-106-243-2406,-2 1 0,-2 1 1,-2 0-1,4 66 0,-13-107 176,1 26-249,-1 0 0,-3 38 0,2-70 299,0 1 0,0-1-1,0 1 1,0-1 0,0 1 0,-1-1-1,1 1 1,0-1 0,-1 1-1,1-1 1,-1 1 0,1-1-1,-1 1 1,0-1 0,0 0-1,0 0 1,0 1 0,1-1-1,-4 2 1,4-3 14,-1 0 1,1 0-1,-1 0 0,1 0 1,-1 0-1,0 0 0,1 0 1,-1 0-1,1-1 0,-1 1 1,1 0-1,-1 0 0,1-1 1,-1 1-1,1 0 0,-1-1 1,1 1-1,-1 0 0,0-1 1,-15-18 436,-15-26-263,2 0 0,2-2 0,3-2-1,1 0 1,3-1 0,1-1 0,-21-104 0,29 97-241,2 0 1,3-1 0,3 1 0,2-1 0,3 0 0,3 1 0,13-71 0,-11 98 62,1 1-1,1-1 1,1 2 0,2-1 0,1 1 0,1 1-1,33-47 1,-38 62 65,0 1 0,2 0-1,-1 1 1,2 0 0,-1 1-1,1 0 1,1 1 0,0 0-1,0 1 1,1 1 0,-1 0-1,2 1 1,-1 0 0,1 1-1,0 1 1,0 0 0,26-3-1,-27 6-47,1 1 1,-1 0-1,0 1 0,0 1 0,0 0 1,0 0-1,0 2 0,-1 0 0,1 0 1,-1 1-1,0 1 0,0 0 0,-1 1 1,21 15-1,-23-15-115,-1 1 1,0 0-1,-1 0 0,0 1 0,0 0 1,-1 0-1,0 1 0,0 0 0,-1 0 1,-1 0-1,0 1 0,0 0 0,-1 0 1,0 0-1,-1 1 0,0-1 0,-1 1 1,0 13-1,-1-11-59,-1-1-1,-1 1 1,0 0 0,-1 0-1,-1-1 1,0 1-1,-1-1 1,-9 22 0,5-17 40,-1-1 0,-1 0 1,0-1-1,-1 0 0,-22 24 1,10-17 93,-1-1 0,0-1 1,-2-1-1,0-2 0,-1 0 0,-1-2 1,-39 17-1,38-21-59,0-2-1,-1-1 1,0-1 0,-1-1-1,0-2 1,-39 1 0,1-2-180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1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1148 6377,'45'31'1954,"-44"-30"-1928,-1-1-1,1 0 0,0 0 1,-1 0-1,1 1 1,0-1-1,-1 0 1,1 0-1,0 0 1,-1 0-1,1 0 0,0 0 1,-1 0-1,1 0 1,0-1-1,-1 1 1,1 0-1,0 0 1,-1 0-1,1-1 0,0 1 1,-1 0-1,1-1 1,-1 1-1,1-1 1,-1 1-1,1 0 1,-1-1-1,1 1 1,-1-1-1,1 0 0,-1 1 1,0-1-1,1 1 1,-1-1-1,0 1 1,1-1-1,-1-1 1,8-21 417,-7 20-358,-1-1 0,1 0 1,-1 0-1,1 1 0,-1-1 0,0 0 0,-1 0 0,1 0 0,0 1 0,-1-1 0,0 0 0,0 0 0,0 1 0,-1-1 0,1 1 0,-1-1 0,0 1 0,-4-6 0,4 6-60,-1 1 1,0-1-1,0 1 1,0 0 0,0 0-1,0 0 1,-1 0-1,1 1 1,0-1-1,-1 1 1,1 0-1,-1 0 1,0 0-1,1 0 1,-1 1-1,0-1 1,1 1-1,-1 0 1,-5 1-1,-2-1 7,0 1-1,1 1 1,-1 0 0,0 1-1,1 0 1,-1 0-1,1 1 1,0 0 0,0 1-1,1 0 1,-1 1-1,1 0 1,1 0 0,-1 1-1,1 0 1,0 1 0,0 0-1,1 0 1,0 0-1,1 1 1,0 0 0,0 1-1,1-1 1,0 1-1,0 0 1,1 0 0,1 0-1,0 1 1,-3 15-1,4-9-42,0 0 0,2 0 0,0 0 0,0 0 0,2 0 0,0 0 0,1-1 0,1 1 0,0-1 0,8 18 0,-11-31-5,0 0 0,0-1-1,1 1 1,-1 0 0,1-1-1,0 1 1,0-1 0,-1 1 0,2-1-1,-1 0 1,0 0 0,0 0 0,1 0-1,-1 0 1,1 0 0,-1-1 0,1 1-1,0-1 1,3 2 0,-3-3 6,0 0 0,1 1 0,-1-1 0,0 0 0,0-1 0,0 1 0,1 0 0,-1-1 0,0 0 0,0 0 0,0 0 0,0 0 0,0 0 0,0-1 0,0 1 0,-1-1 0,1 0 0,5-3 0,10-11 45,-1 1 0,0-2 0,-1 0 0,21-31 0,49-86 520,-73 111-418,-1 0 1,-1-1-1,-1 0 1,-1-1-1,-1 0 1,-1-1-1,-2 1 1,0-1-1,1-39 1,-15 170-385,7-71 265,3 0-1,7 59 1,-6-77-26,2 0 0,0 0 0,0-1 0,2 1-1,0-1 1,0 0 0,17 25 0,-20-35-6,0-1-1,0 0 1,1 0-1,-1 0 1,1 0-1,0-1 1,0 1 0,0-1-1,1 0 1,-1 0-1,1-1 1,-1 1-1,6 1 1,-5-3 6,-1 0-1,0 0 1,1 0 0,-1-1 0,0 0 0,1 1 0,-1-2-1,0 1 1,1 0 0,-1-1 0,0 0 0,1 0-1,-1 0 1,0-1 0,0 1 0,5-3 0,8-6 20,-1 0 0,0-1 0,-1 0 0,0-1 1,24-26-1,61-78 199,-99 115-209,139-198 358,-128 178-300,15-30 0,-23 43-28,-1-1 1,0 1-1,0-1 1,-1 0-1,0 0 1,1-16-1,-3 24-27,0-1 1,1 1-1,-1-1 0,0 1 0,0-1 1,-1 1-1,1-1 0,0 1 0,-1-1 1,1 1-1,0 0 0,-1-1 0,0 1 1,1-1-1,-1 1 0,0 0 0,0 0 1,1-1-1,-1 1 0,0 0 0,0 0 0,0 0 1,-1 0-1,1 0 0,0 0 0,0 0 1,0 1-1,-1-1 0,1 0 0,-1 1 1,1-1-1,0 1 0,-1-1 0,1 1 1,-1-1-1,1 1 0,-1 0 0,1 0 1,-1 0-1,1 0 0,-2 0 0,-4 1-14,1 0 0,0 0-1,0 0 1,-1 1 0,1 0-1,0 0 1,0 0 0,1 1-1,-7 4 1,-1 1-13,1 1 1,0 1-1,1 0 0,0 1 1,1 0-1,0 0 1,1 1-1,0 1 0,0-1 1,2 1-1,0 1 0,0-1 1,1 1-1,1 1 1,-6 23-1,2 1-212,2 0-1,1 1 1,3-1 0,1 72-1,11 5-463,-8-105 605,1 0 0,0 1 0,1-1 0,1 0 0,0 0 0,0-1 0,9 17 1,-12-26 82,0 1 1,0 0 0,0 0 0,0-1 0,1 1 0,-1 0 0,0-1 0,1 0 0,-1 1 0,1-1-1,0 0 1,-1 1 0,1-1 0,0 0 0,0 0 0,0-1 0,-1 1 0,1 0 0,0-1-1,0 1 1,0-1 0,0 1 0,0-1 0,0 0 0,0 0 0,0 0 0,0 0 0,0 0 0,1-1-1,-1 1 1,0 0 0,-1-1 0,1 0 0,0 1 0,0-1 0,0 0 0,0 0 0,0 0 0,-1 0-1,1 0 1,0-1 0,1 0 0,6-6 93,0-1 0,-1 1 1,0-1-1,-1 0 0,13-21 0,19-38 258,-2-1 0,-4-2-1,-3-2 1,-3-1 0,28-127 0,-39 120-185,8-156-1,-21-82-140,-4 193-12,1 104 9,1 0 106,-5-30 0,0 40 152,-1 20-56,-3 32-46,4 26-218,3 1 0,13 114 1,42 137-1138,-38-241 446,4 0 1,3-1 0,40 89 0,-56-151 661,0-1-1,1 1 1,1-1 0,0-1-1,1 0 1,0 0 0,0-1 0,2 0-1,-1-1 1,21 14 0,-26-20 193,1 0 0,0 0 0,0-1 0,0 0 1,0 0-1,0-1 0,1 0 0,-1 0 0,1-1 1,-1 0-1,1 0 0,0-1 0,-1 0 1,1 0-1,0-1 0,0 0 0,-1 0 0,1-1 1,-1 0-1,0 0 0,1-1 0,8-4 0,-4 0 15,0-1 0,0 0 0,-1 0 0,0-1 0,-1-1 0,0 0 0,0 0 0,-1-1 0,0 0 0,-1-1-1,-1 0 1,0 0 0,0 0 0,9-26 0,-7 13-181,-1-1 0,-2 1 0,0-1 0,-2-1 1,0 1-1,-1-53 0,-4 53-96,-1 1 0,-1-1 0,-10-38 0,10 53 87,0 0 1,-1 0 0,0 1 0,-1 0 0,0 0 0,-1 0-1,0 1 1,0-1 0,-1 1 0,-12-12 0,17 19 56,-1-1 1,0 1-1,1 0 1,-1 0-1,0 0 0,0 0 1,0 0-1,0 1 1,-1-1-1,1 1 1,0 0-1,-1 0 0,1 0 1,-1 0-1,1 1 1,-1-1-1,1 1 1,-1 0-1,1 0 1,-1 1-1,-5 0 0,4 0 15,1 1 0,-1 0 0,1 0 0,0 0 0,0 1 0,0-1-1,0 1 1,0 0 0,1 0 0,-1 1 0,1-1 0,0 1 0,0-1-1,0 1 1,-4 7 0,-2 7 3,1-1-1,0 1 1,2 0-1,0 1 1,1-1-1,0 1 1,-2 36-1,3 1-121,5 80 1,10-2-289,-9-116 255,1-1 0,2 0 0,-1 0 0,2 0 0,10 22 0,-15-36 110,1 0 0,-1-1 1,1 1-1,-1-1 0,1 1 0,0-1 0,0 0 1,0 0-1,0 0 0,1 0 0,-1 0 0,0 0 1,1 0-1,-1-1 0,1 1 0,0-1 1,3 2-1,-4-3 36,0 0 1,0 0-1,1 1 0,-1-1 1,0-1-1,1 1 0,-1 0 1,0 0-1,0-1 0,1 1 1,-1-1-1,0 0 1,0 0-1,0 0 0,0 0 1,0 0-1,0 0 0,0 0 1,0-1-1,-1 1 0,3-3 1,8-7 165,-1-2 1,-1 1 0,0-1-1,0 0 1,-2-1-1,10-19 1,37-96 657,-39 89-681,28-73 25,-5-2 0,-5-2 0,-5-1 0,17-154-1,-41 219-164,18-115 308,-16 147 218,-7 20-521,0 1 0,0 0-1,0 0 1,1 0 0,-1 0-1,0 0 1,0-1-1,0 1 1,0 0 0,1 0-1,-1 0 1,0 0 0,0 0-1,0 0 1,1 0-1,-1 0 1,0 0 0,0 0-1,0 0 1,1 0 0,-1 0-1,0 0 1,0 0-1,0 0 1,1 0 0,-1 0-1,0 0 1,0 0 0,0 0-1,1 0 1,-1 0 0,0 0-1,0 0 1,0 1-1,1-1 1,8 13 384,4 17-380,-1-1 0,-1 2 0,10 50 0,7 104-709,-21-71-761,-15 222-1,-43 112-592,51-448 2045,-2 21 162,2-17 17,0 0 1,-1 0 0,1 0 0,-1 0 0,0 0 0,0 0-1,-3 6 1,-2-54 2902,8-2-3460,2 0-1,3 0 0,1 1 0,2 0 1,2 0-1,19-42 0,-27 76 269,1 0 0,1 0 0,0 0 1,0 1-1,1 0 0,8-10 0,-13 18 124,1-1 0,-1 1 1,1-1-1,-1 1 0,1 0 1,0 0-1,0 0 0,0 0 1,0 1-1,0-1 0,0 1 0,1 0 1,-1 0-1,0 0 0,1 0 1,-1 0-1,1 1 0,-1 0 1,1-1-1,-1 1 0,1 1 0,-1-1 1,1 0-1,-1 1 0,4 1 1,2 1 76,0 1 1,-1 0-1,0 1 1,0-1-1,0 2 1,-1-1-1,1 1 1,-1 0-1,12 14 1,5 8 66,23 36 0,-39-52-149,16 23 4,-5-7-132,1 1 0,1-2 0,34 33 0,-51-57 97,0 1-1,0-1 1,0 0 0,0 0-1,1 0 1,-1-1-1,1 1 1,-1-1 0,1 0-1,0-1 1,0 1-1,0-1 1,0 0 0,0 0-1,1-1 1,-1 1-1,10-1 1,-8-2 29,0 1 0,0-1 0,0-1 0,0 1 0,0-1 0,-1 0 0,0-1 0,1 1 0,-1-1 0,0-1 0,-1 1 0,8-7 0,3-4 32,-1-1 0,0-1 1,-1 0-1,-1-1 0,-1 0 0,0-1 0,-1 0 1,-1-1-1,12-34 0,-18 41-23,0-1 0,-1 0 0,0 0 0,-1 1 0,0-2 0,-2 1 1,1 0-1,-2 0 0,0 0 0,0 0 0,-2 0 0,0 0 0,0 1 0,-1-1 0,-1 1 0,-7-16 1,5 15-76,-1 1 1,0 0 0,-1 0 0,-1 1 0,1 0 0,-2 1 0,0 0 0,-14-11 0,23 20 45,-1 0 1,1 0-1,0 1 0,-1-1 1,1 1-1,-1 0 1,0 0-1,1 0 0,-1 0 1,0 0-1,0 1 0,1-1 1,-1 1-1,0 0 1,0-1-1,0 1 0,0 1 1,-3-1-1,2 1 7,0 1-1,0-1 1,0 1-1,1-1 1,-1 1-1,0 0 1,1 1-1,-1-1 1,1 1-1,0-1 1,-4 5 0,-6 7 9,1 2 1,0-1 0,1 2 0,-11 22 0,16-29-9,-9 18-5,1-1 1,1 2-1,2 0 1,-14 53-1,23-73-6,1 0 0,0 0 0,0 0 0,1 0 0,0 0 0,1 1 0,0-1 0,0 0 0,4 12 0,-4-18 4,0 0 1,0 0-1,0-1 0,1 1 0,-1 0 1,1-1-1,-1 1 0,1 0 0,0-1 1,0 0-1,0 0 0,0 1 1,0-1-1,1 0 0,-1-1 0,1 1 1,-1 0-1,1-1 0,0 1 0,-1-1 1,1 0-1,0 0 0,0 0 1,0 0-1,0-1 0,0 1 0,0-1 1,6 0-1,3 0-9,0-2 1,0 1 0,0-2-1,0 0 1,0 0-1,0-1 1,15-7 0,79-46-9,-79 41 10,294-197-132,-180 114 162,-119 84 2,112-81 171,-111 78 85,-1-1-1,-1-2 0,29-34 0,-48 51-154,1 0 0,0 1 1,-1-1-1,0-1 0,0 1 1,2-6-1,-26 28 427,18-13-519,-41 47-54,41-48 5,0 0 1,0-1-1,0 0 1,-1 0 0,1 0-1,-1 0 1,0-1-1,0 1 1,0-1-1,-7 2 1,10-4 30,-1 0 0,0 0 0,1 0 0,-1 0 0,1-1-1,-1 1 1,0-1 0,1 1 0,-1-1 0,1 0 0,0 0 0,-1 0 0,1 0 0,0-1 0,-1 1 0,1-1-1,0 1 1,0-1 0,0 0 0,1 1 0,-1-1 0,0 0 0,-2-5 0,-2-1 14,0-1 0,1 0 0,0 0 0,-6-15 0,10 23-22,1 0 0,-1 0 0,1 0 0,-1 0 0,1 0 0,-1 0 0,1 0 0,0 0 0,-1 0 0,1-1 0,0 1 0,0 0 0,0 0 0,0 0 0,0-1 0,0 1 0,0 0 0,0 0 0,1 0 0,-1 0 0,0 0 0,1-1 0,-1 1 0,1 0 0,-1 0 0,1 0 0,-1 0 0,1 0 0,0 0 0,0 0 0,-1 1 0,2-2 0,1 0 6,1 1 1,-1 0-1,0 0 0,1 0 0,-1 1 0,0-1 0,1 1 1,5-1-1,15-2 59,-21 2-17,-1-1 0,1 0-1,-1 0 1,0 0-1,0 0 1,1 0 0,-2 0-1,1 0 1,0-1 0,0 1-1,-1-1 1,1 1-1,-1-1 1,0 0 0,0 1-1,0-1 1,0 0-1,0 0 1,-1 0 0,1 0-1,-1 0 1,0 0-1,0 0 1,0 0 0,0 0-1,-1-4 1,0 6-43,1 0-1,-1 0 1,0 0-1,0 0 1,0 0 0,0 0-1,0 0 1,0 1-1,0-1 1,0 0 0,-1 1-1,1-1 1,0 1-1,0-1 1,0 1 0,-1 0-1,1-1 1,0 1-1,-1 0 1,-1 0 0,-31-1-118,22 3 61,1 0 0,-1 1 1,0 1-1,1-1 0,0 2 0,-1-1 1,2 2-1,-18 10 0,12-6 21,1 1 0,1 0 0,0 1 0,0 1 0,-12 16 0,20-21 27,0 0 1,0 0 0,1 1-1,0 0 1,1 0 0,0 0-1,0 1 1,1-1-1,0 1 1,1 0 0,0 0-1,-1 12 1,2-7 3,1-1 1,1 1-1,0 0 1,1-1-1,1 1 0,0-1 1,10 26-1,-5-19-58,2 0 0,0-1 0,1-1 1,1 1-1,1-2 0,0 0 0,2 0 0,0-1 0,0-1 0,36 27 0,144 78-119,-191-118 174,0-1-1,0 0 1,0-1-1,1 1 1,-1-1 0,1 0-1,-1 0 1,1 0-1,-1 0 1,1-1 0,0 0-1,-1 0 1,1 0 0,-1 0-1,6-2 1,-3 0 16,0 0 0,0-1 0,-1 1 0,1-1 1,-1-1-1,1 1 0,-1-1 0,10-8 0,2-5 28,-1-1-1,0 0 1,-1-1-1,21-33 1,73-147 115,-83 146-74,9-20 159,-4-2-1,-3-2 0,38-156 1,-64 217-172,2-7 103,4-33 0,-9 51-160,1 0 1,-1 0-1,0 0 1,-1-1-1,1 1 1,-1 0 0,0 0-1,0 0 1,-1 0-1,1 0 1,-1 0-1,-4-6 1,5 9-20,0 1 0,0-1 0,0 1-1,-1 0 1,1-1 0,0 1 0,-1 0 0,1 0 0,-1 0 0,1 0 0,-1 0 0,0 0-1,0 0 1,1 1 0,-1-1 0,0 0 0,0 1 0,0 0 0,1-1 0,-1 1-1,0 0 1,0 0 0,0 0 0,0 0 0,0 0 0,0 1 0,1-1 0,-1 0-1,0 1 1,0-1 0,0 1 0,1 0 0,-4 2 0,1-2 3,1 1 0,0 0 0,-1 0-1,1 1 1,0-1 0,0 1 0,0-1 0,1 1 0,-1 0 0,1 0 0,-1 0-1,1 1 1,0-1 0,0 0 0,-2 7 0,3-4-1,0 0 0,0 1 0,0-1 0,1 0 0,0 1 0,0-1 0,1 0 0,0 1 0,0-1 0,0 0 0,1 0 0,0 0 0,4 11 0,2 0-11,1 0 0,1-1 0,18 24 0,-7-13 10,2-2-1,1 0 0,0-1 1,34 23-1,118 74-47,-91-66 48,-85-55 10,12 7-8,-1 1-1,0 1 0,0 0 1,10 11-1,-18-17 3,-1 0-1,0 0 1,1 0-1,-1 1 1,0-1-1,-1 1 1,1-1-1,-1 1 1,1-1 0,-1 1-1,0 0 1,0 0-1,-1 0 1,1 0-1,-1-1 1,0 1-1,0 0 1,0 0 0,-1 4-1,-1-1-24,1-1 0,-1 0 0,0 0 0,-1 0 0,1 0 0,-1 0 0,0 0 0,-1 0 0,1-1 0,-6 6 0,-5 5-203,-30 25 1,34-32 152,-22 19-309,-52 33 1,-81 35-50,165-95 438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3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178 357 6817,'250'-274'3637,"-244"268"-3547,-1 1 0,-1-1 0,1 0 0,-1 0 0,0 0 0,0-1 0,-1 1 0,0-1 0,4-13 0,-7 20-62,0 0 0,0 0-1,1 0 1,-1-1 0,0 1-1,0 0 1,0 0-1,0-1 1,0 1 0,0 0-1,0 0 1,0-1 0,0 1-1,0 0 1,0 0-1,0-1 1,0 1 0,0 0-1,0 0 1,0-1 0,-1 1-1,1 0 1,0 0-1,0-1 1,0 1 0,0 0-1,0 0 1,-1 0 0,1-1-1,0 1 1,0 0-1,0 0 1,0 0 0,-1 0-1,1-1 1,-1 1 0,-9 3 405,-11 11-104,-137 154 101,77-76-391,36-44-1,17-20 110,1 1 1,1 1 0,-29 46-1,52-72-118,1 1 0,0-1 0,-1 1 0,2-1 0,-1 1 0,1-1-1,-1 1 1,1 0 0,0 0 0,1 0 0,-1 0 0,1 0 0,0-1 0,0 1-1,1 0 1,0 0 0,1 7 0,0-6-18,1 0 1,0-1-1,0 1 1,0-1-1,0 1 1,1-1-1,0 0 1,0-1-1,0 1 1,0-1-1,1 0 1,0 0-1,7 5 1,13 6-19,0-1 1,2 0 0,-1-2 0,2-2 0,-1 0-1,42 8 1,176 23-363,-194-36 240,7 2-81,101 23 0,-145-26 165,0 0-1,0 1 1,0 1 0,-1 0-1,0 1 1,0 0 0,0 1-1,-1 0 1,0 1 0,-1 0-1,0 1 1,13 15 0,-18-17-36,-1 1 0,1 0 0,-2 0 0,1 0 0,-1 1 0,0 0 0,-1 0 0,0 0 0,-1 0 0,0 0 1,-1 0-1,0 1 0,0-1 0,-1 1 0,-1-1 0,-1 11 0,0-3-98,-2 0 0,0-1 0,-1 1 0,0-1 0,-2 0 0,0 0 0,-1-1 0,-14 22 0,-1-5-69,-31 31-1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3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3193 10426,'32'-40'3610,"8"1"-2980,-9 12-245,565-464 29,-460 384-425,682-516-395,29 36 986,38 59-166,42 84-1321,-446 264-362,-362 144 830,2 4 0,135-16 0,-133 37 237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08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25 394 7858,'-1'-1'113,"0"1"-1,0 0 1,0 0 0,1 0 0,-1 0 0,0 0 0,0 0 0,0 0 0,1 0 0,-1 0 0,0 0 0,0 1 0,0-1-1,1 0 1,-1 0 0,0 1 0,0-1 0,1 0 0,-1 1 0,0-1 0,1 1 0,-1-1 0,0 1 0,1-1-1,-1 1 1,1 0 0,-1-1 0,1 1 0,-1 0 0,1-1 0,-1 1 0,1 0 0,0 0 0,0-1 0,-1 1-1,1 0 1,0 0 0,0 0 0,0 4-105,1-1 0,-1 0 0,1 1 0,1-1 0,-1 0 0,3 6 0,3 8 60,16 52-286,41 145-827,-18 112 304,-30 0 650,-16-231 473,0-95-341,0-1 1,0 1-1,0-1 1,0 1-1,0-1 1,0 1-1,0-1 1,0 1-1,0-1 1,0 0-1,0 1 1,0-1-1,0 1 1,0-1-1,0 1 1,-1-1-1,1 1 1,0-1 0,0 0-1,0 1 1,-1-1-1,1 1 1,0-1-1,-1 0 1,1 1-1,0-1 1,-1 1-1,-8-10 559,-10-28-98,17 32-409,-11-26-37,2-1-1,1 0 0,1 0 1,2-1-1,-6-63 0,8-172-22,10 171-99,3 0 1,5 0-1,4 1 1,4 1 0,37-101-1,-50 175 85,0 0-1,1 1 0,2 0 1,0 0-1,1 1 0,23-29 1,-27 40-2,0 0 0,0 0 0,0 1 0,1 0 0,0 1 1,0 0-1,1 0 0,0 1 0,0 0 0,0 1 0,0 0 1,1 0-1,-1 1 0,1 1 0,16-2 0,-12 3-24,1 0 0,-1 2-1,1 0 1,-1 0 0,1 2-1,-1 0 1,0 1 0,0 0-1,0 1 1,0 1 0,-1 0-1,0 1 1,22 14-1,-26-14-26,-1-1-1,0 2 0,0-1 1,-1 1-1,0 0 0,0 1 0,-1 0 1,0 0-1,0 1 0,-1 0 0,0 0 1,-1 0-1,0 1 0,-1-1 0,0 1 1,-1 0-1,0 1 0,2 20 0,-4-19 4,-1 1 1,-1-1-1,0 1 0,0-1 0,-2 0 0,0 1 0,0-1 0,-1 0 0,-6 12 1,1-6 24,0-1 0,-2 0 1,0-1-1,-1 0 1,-18 20-1,-2-4-50,-1-2 0,-2-1 1,-1-2-1,-64 39 0,77-53-314,-1-1-1,-44 17 1,34-22-17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0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1494 7378,'0'-6'449,"-1"0"0,1 0 0,-1 0 0,0 0 0,-1 1 1,1-1-1,-1 1 0,0-1 0,-1 1 0,-5-10 0,7 13-426,-1-1 0,1 1-1,-1 0 1,0 0 0,1 0 0,-1 1-1,0-1 1,0 0 0,0 1 0,-1-1-1,1 1 1,0-1 0,-1 1 0,1 0-1,0 0 1,-1 0 0,1 1 0,-1-1-1,0 1 1,1-1 0,-1 1-1,1 0 1,-1 0 0,0 0 0,-5 1-1,-1 1-113,0 1-1,0 0 0,0 0 1,0 1-1,1 1 0,-1-1 0,1 1 1,0 1-1,0-1 0,-11 12 0,5-3 17,0 1-1,1 0 0,0 0 0,-11 21 0,18-25 95,0 0-1,1 1 0,0-1 1,1 1-1,0 1 1,1-1-1,0 0 1,1 1-1,0-1 0,1 1 1,1 0-1,2 19 1,-1-20 8,0 0 1,1 0 0,1 0-1,0 0 1,1-1 0,0 0-1,0 1 1,1-1 0,1-1-1,0 1 1,1-1 0,0 0-1,10 11 1,-16-19-29,1 0-1,0 0 1,0 0 0,1 0 0,-1 0-1,0 0 1,1-1 0,-1 1 0,1-1-1,-1 1 1,1-1 0,0 0 0,0 0-1,-1-1 1,1 1 0,0 0 0,6-1-1,-7 0 12,1 0-1,0-1 1,0 0 0,-1 1-1,1-1 1,0 0-1,-1-1 1,1 1 0,-1 0-1,0-1 1,1 1-1,-1-1 1,0 0-1,0 0 1,3-2 0,3-7 78,0 1 0,-1-1 0,0-1 0,0 1 1,-1-1-1,6-18 0,-5 10 11,-1-1 1,0 1-1,-2-2 0,0 1 1,-2 0-1,0-1 0,-1 1 1,-1-1-1,-1 1 0,-1-1 1,-1 1-1,-1 0 0,-1 0 0,-9-24 1,-2-4-287,-34-74 0,50 123 184,0-1 0,0 1 0,0 0-1,0-1 1,0 1 0,0 0 0,0-1 0,-1 1-1,1 0 1,0-1 0,0 1 0,0 0 0,0-1-1,-1 1 1,1 0 0,0-1 0,0 1-1,-1 0 1,1 0 0,0 0 0,-1-1 0,1 1-1,0 0 1,-1 0 0,1 0 0,0-1 0,-1 1-1,1 0 1,0 0 0,-1 0 0,1 0-1,-1 0 1,-2 12-44,4 32 8,2-7 38,2 1 0,2-1-1,1-1 1,2 1 0,2-1 0,1-1-1,18 35 1,-15-39-55,1-1 1,2 0-1,1-1 0,1-2 0,1 0 1,2-1-1,49 42 0,-65-61 15,0-1 1,1 0-1,0-1 0,0 1 0,1-2 0,-1 1 1,15 3-1,-19-7 21,0 1 1,1-1 0,-1-1 0,1 1-1,-1-1 1,1 0 0,-1 0 0,1-1-1,-1 0 1,1 0 0,-1 0-1,0 0 1,1-1 0,-1 0 0,10-5-1,-7 2 42,-1 0 0,1-1 0,-1 0 0,0 0 0,-1-1-1,1 0 1,-1 0 0,-1 0 0,8-12 0,2-8 213,20-45 0,34-109 377,16-37-436,61-78-38,-144 294-113,-1 0 0,-1 0 0,1 0 0,0 0 0,0 0 0,-1-1 0,1 1 0,-1 0 0,0 0 0,0-1 0,0 1 0,0 0 0,0 0 0,0-1 0,-1 1 0,1 0 0,-1 0 0,1-1 0,-1 1 0,-1-2 0,1 3-16,1 0 1,-1 0-1,0 0 1,1 0 0,-1 1-1,0-1 1,0 0-1,0 0 1,0 1-1,1-1 1,-1 1-1,0-1 1,0 1-1,0-1 1,0 1 0,0 0-1,-2-1 1,0 1-20,1 0 1,0 0-1,-1 0 1,1 0-1,0 0 1,-1 1-1,1-1 1,0 1 0,0 0-1,0-1 1,-3 3-1,-10 4-92,1 2-1,0-1 1,1 2-1,0 0 1,0 0-1,1 2 1,0-1-1,-18 26 1,12-13 13,2 0 0,1 1 1,1 1-1,-13 33 1,18-33 74,1 0 0,2 0 0,1 1 0,1-1 0,1 1 0,1 0 0,1 0 0,2 0 0,1 1 0,1-2 0,1 1 0,1 0 0,2-1 0,0 0 0,2 0 0,22 44 0,-26-60-17,0-1 0,12 15 0,-15-21 22,0-1-1,0 0 1,0 0 0,0 0-1,0 0 1,1 0 0,-1 0-1,1-1 1,0 1 0,-1-1-1,1 0 1,0 0-1,0 0 1,3 1 0,-5-2 9,0 0-1,1 0 1,-1 0 0,1 0-1,-1 0 1,1 0 0,-1 0 0,0 0-1,1-1 1,-1 1 0,1 0 0,-1-1-1,0 1 1,1-1 0,-1 0-1,0 1 1,0-1 0,1 0 0,-1 0-1,0 0 1,0 0 0,0 0 0,0 0-1,1-1 1,1-3 26,1-1-1,-1 1 1,0-1-1,2-7 1,0 3 14,12-35 189,-1 0 0,-2-2 0,12-74-1,-21 97-172,13-82 61,-5 0 1,-5 0-1,-7-162 0,-13 107-164,-51-258 0,43 305-45,17 107 18,2 14 36,0 23-14,5 47 52,4-1 0,2 0 0,25 86-1,-5-57-232,71 165 0,-6-78-485,-76-160 505,1-1 0,2-1-1,42 46 1,-55-67 185,1 0 0,0-1 0,0 0 0,1 0 0,0-1 0,0-1 0,0 0 0,1 0 0,21 6 0,-25-10 98,-1 0-1,1 0 1,0-1 0,0-1 0,0 1-1,-1-1 1,1 0 0,0-1 0,0 0-1,0 0 1,-1-1 0,1 0 0,-1 0-1,1-1 1,-1 0 0,11-6-1,-4 0 194,0-1 0,-1 0-1,0-1 1,-1 0-1,0-1 1,-1 0-1,17-26 1,56-104 441,-30 31-788,-49 97-7,0 0 1,-1 0 0,0 0 0,-1 0-1,-1-1 1,1-20 0,-3 31 63,0 0-1,0 0 1,0 0-1,-1 1 1,1-1-1,-1 0 1,0 1 0,0-1-1,0 0 1,-1 1-1,1-1 1,-1 1-1,0 0 1,0-1 0,0 1-1,0 0 1,-1 0-1,1 1 1,-1-1-1,0 0 1,1 1 0,-1-1-1,0 1 1,-1 0-1,1 0 1,0 0 0,-1 1-1,1-1 1,-1 1-1,1 0 1,-1 0-1,1 0 1,-8-1 0,4 1 20,0 1 0,0 0 1,-1 0-1,1 1 1,0 0-1,0 0 0,0 0 1,0 1-1,0 0 1,1 1-1,-1-1 1,0 1-1,1 1 0,0-1 1,0 1-1,0 0 1,-8 7-1,8-6-9,1 1-1,0 0 1,0 0-1,1 0 1,-1 1-1,1 0 1,1-1-1,-1 2 1,1-1-1,0 0 1,1 0-1,0 1 1,0-1-1,0 1 1,1 0-1,0 0 1,1-1-1,0 1 1,0 0-1,1 0 1,0-1-1,0 1 1,3 11-1,3 4-169,1 1-1,2-1 0,0-1 0,1 0 1,1 0-1,17 23 0,-20-32 52,0-1-1,1 0 1,0 0-1,1-1 1,0 0 0,14 10-1,-22-19 116,0 0 1,1 1-1,-1-2 0,1 1 1,-1 0-1,1-1 0,0 0 1,0 0-1,-1 0 0,1 0 1,0 0-1,7-1 0,-8 0 36,1-1-1,-1 1 0,0-1 1,0 0-1,0 0 0,0 0 0,0-1 1,0 1-1,0-1 0,0 1 1,0-1-1,-1 0 0,1 0 1,-1 0-1,1-1 0,-1 1 1,4-6-1,3-4 162,0-2 1,-1 1-1,-1-1 0,0-1 1,5-15-1,22-80 710,-23 62-738,-2-1 0,-3 0 0,-1-1 0,-3 1 1,-2-1-1,-7-64 0,-8 11-66,-56-197-1,48 215-58,-62-186-96,153 466-37,15 23-564,127 233 1,-119-289 225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1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30 916 8458,'-1'1'153,"-1"-1"0,0 1 0,0-1 0,1 1 0,-1-1 0,1 1 0,-1 0 0,0 0 0,1 0 0,0 0 0,-1 0 1,1 0-1,0 0 0,-1 1 0,1-1 0,0 0 0,0 1 0,0-1 0,-1 3 0,2-2-150,-1-1 0,1 1 0,0-1 1,0 1-1,0-1 0,1 1 0,-1-1 0,0 0 0,0 1 0,1-1 0,-1 1 1,1-1-1,-1 0 0,1 1 0,0-1 0,0 0 0,-1 0 0,1 1 0,0-1 1,0 0-1,0 0 0,0 0 0,0 0 0,3 1 0,3 3-5,0 0 0,0 0 0,0-1 1,1-1-1,0 1 0,0-1 0,0-1 0,0 1 0,0-1 0,0-1 0,1 1 0,8-1 1,17 1 92,55-3 1,19-11 710,190-45 1,-254 47-601,370-107 1511,-7-27-720,-153 52-857,-43 15-99,324-104-26,-261 124-225,-194 44 12,-1-3 0,133-46 0,-200 58 46,0-2 0,0 1-1,-1-2 1,0 0 0,14-11 0,-19 14-2,-1-1 0,-1 0 0,1 0 0,-1 0-1,0 0 1,0-1 0,0 0 0,-1 1 0,0-1 0,0 0-1,-1-1 1,3-8 0,4-32-479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1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3 270 7578,'-3'26'1752,"3"-25"-1668,0 0 0,0-1 1,0 1-1,1 0 1,-1-1-1,0 1 1,0 0-1,0 0 0,1-1 1,-1 1-1,0 0 1,1-1-1,-1 1 0,0-1 1,1 1-1,-1 0 1,1-1-1,0 2 1,2-2 63,0 1 0,0 0 0,-1-1 0,1 1 0,0-1 1,0 0-1,0 0 0,0 0 0,0-1 0,0 1 0,0-1 1,0 1-1,-1-1 0,6-2 0,246-76 534,-2 0-781,-212 69 22,1 2 0,0 2 0,0 1 1,54 2-1,-78 3 32,0 2 1,1 0-1,-1 0 1,0 2-1,17 5 0,-27-7 23,1 1 0,-1 1 0,0-1 0,0 1 0,-1 0 0,1 0 0,-1 1 0,0 0 0,0 0 0,-1 0 0,1 1 0,-1 0 0,7 11 0,-6-7-15,-1 0 0,0 1-1,-1 0 1,0 0 0,-1 1 0,0-1 0,-1 0 0,0 1 0,0 15 0,-1 6-84,-2-1 1,-5 38 0,0-24-25,-3-1 1,-1 0-1,-25 69 1,27-92 144,-2 0 0,0-1 0,-1 0 0,-1-1 0,-1 0 0,-1-1 0,-1 0 0,-29 28 0,38-41 63,-1 0-1,0-1 0,0 0 1,0 0-1,0-1 1,-1 0-1,0 0 1,0 0-1,0-1 0,0-1 1,0 1-1,-1-1 1,1-1-1,-1 1 1,0-1-1,1-1 1,-1 0-1,1 0 0,-1-1 1,0 0-1,-16-4 1,-2-4 5,1-2-1,0 0 1,0-2 0,1-1 0,1-1 0,0-1 0,1-1 0,-21-21 0,26 21-80,0 0 0,1-1 1,1-1-1,1-1 0,0 0 1,2-1-1,0 0 0,2-1 1,0-1-1,1 0 0,-12-44 1,17 45-11,1 1 0,1-1 0,1 1 1,0-1-1,2 0 0,1 1 1,0-1-1,2 0 0,0 1 0,1-1 1,2 1-1,0 0 0,15-34 0,-12 38 13,0-1 0,1 1 0,1 0 0,1 1 0,0 1 0,1 0 0,1 0 0,26-21 0,-32 30-48,0 0 0,0 1 0,1 0 0,0 0 0,0 1 0,0 1 1,1-1-1,12-2 0,-15 5-110,0 0 1,1 0 0,-1 1-1,0 0 1,1 0-1,-1 1 1,0 0 0,1 0-1,-1 1 1,0 0 0,0 0-1,8 4 1,51 29-837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02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 12726,'-10'43'2673,"-6"-16"-2401,-9 11 2257,-8 6-3345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3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804 488 7506,'12'-164'2341,"-12"150"-2208,0 0 1,-1-1-1,-1 1 0,-1 0 0,0 0 0,-6-18 0,0 4-34,4 7-66,-1 1-1,-1 1 0,-14-29 0,19 43-31,-1 0 0,1 1 0,-1-1-1,-1 1 1,1 0 0,-1 0 0,0 0 0,1 0-1,-2 0 1,1 1 0,0 0 0,-1 0 0,1 0-1,-1 0 1,0 1 0,0 0 0,0 0 0,-10-2-1,8 3 3,-1 0 0,0 1 0,1 0 0,-1 0-1,0 1 1,1 0 0,-1 0 0,1 1 0,-1 0-1,1 0 1,0 1 0,-8 4 0,-5 3 42,1 1-1,-35 26 1,-2 8 284,3 2 0,2 3 0,2 2 1,-55 75-1,81-96-163,1 0 1,2 2-1,1 1 0,-20 49 1,32-65-117,1 0 1,1 1-1,1 0 0,-3 28 1,6-35-39,0-1-1,2 1 1,-1 0 0,1 0-1,1-1 1,0 1 0,1-1 0,5 14-1,-4-15-6,1 0-1,1 0 1,0-1-1,0 0 0,0 0 1,2 0-1,-1-1 1,1 0-1,0 0 0,0-1 1,1 0-1,0-1 1,18 11-1,0-4 19,0 0 0,1-2 0,56 16 0,1-9-16,119 10 0,51 11-112,-239-36 102,1 2 0,-1 0 1,0 0-1,-1 2 0,26 13 0,-36-16 4,0-1 0,0 1-1,-1-1 1,1 1 0,-1 1-1,0-1 1,0 0 0,0 1 0,-1 0-1,1 0 1,-1 0 0,-1 0-1,1 1 1,-1-1 0,0 1 0,0 0-1,0-1 1,-1 1 0,1 7-1,-1-2 5,-1 0-1,0 0 0,0 0 0,-1 0 1,-1-1-1,0 1 0,-1 0 0,0-1 1,0 1-1,-1-1 0,0 0 0,-1 0 1,0-1-1,-1 1 0,-12 16 0,9-16-9,1-1 0,-1 1 0,-1-1-1,0-1 1,0 0 0,0 0 0,-1-1-1,0 0 1,-1-1 0,0 0 0,0-1-1,0 0 1,-15 3 0,-6-2-98,-1-2 1,0-1-1,-39-1 0,32-2-174,-60 9 1,98-7 121,8 1 42,29 5 0,0-1-1,0-2 1,45 1 0,-60-4 100,38 1 103,1-2-1,87-9 0,-116 4 124,1-1 0,-1-2 0,0 0 0,-1-2-1,0-2 1,48-24 0,-42 14-19,0-1 1,-2-2-1,0-1 1,-2-1-1,-1-2 1,-1-1-1,-1-1 1,-2-1-1,39-64 0,-57 84-154,-2 0-1,1 0 1,-2 0 0,1-1-1,-2 1 1,1-1-1,-1 0 1,1-21-1,-3 28-34,-1 0 0,-1-1 1,1 1-1,-1 0 0,0 0 0,0 0 0,0 0 0,-1 1 0,0-1 0,0 0 1,0 0-1,0 1 0,-1 0 0,1-1 0,-1 1 0,-1 0 0,1 0 0,0 0 1,-1 1-1,0-1 0,0 1 0,0 0 0,-7-4 0,-3-1-12,-1 1 0,0 0 0,0 1-1,0 1 1,-1 1 0,0 0 0,1 1-1,-1 0 1,-1 2 0,1 0 0,-27 1-1,28 1-18,1 1-1,0 0 1,0 0-1,0 1 1,0 1-1,0 1 0,1 0 1,-1 1-1,1 0 1,1 0-1,-1 2 1,1 0-1,-16 14 0,22-18 7,1 2-1,1-1 0,-1 0 0,1 1 0,0 0 1,0 0-1,0 0 0,1 1 0,0-1 1,1 1-1,-1 0 0,1-1 0,-2 13 0,3-9 3,0-1 0,1 1 0,0 0-1,1 0 1,0-1 0,1 1-1,-1 0 1,2-1 0,3 10 0,3 3-42,0-1 0,2 0 1,0-1-1,2 0 0,0-1 1,1 0-1,26 26 1,-22-27-35,1-1 0,0 0 0,1-1 0,1-2 0,0 0 0,33 15 0,-38-21 64,0-2 1,1 0 0,-1-1 0,1 0 0,1-2 0,-1 0-1,0-1 1,1 0 0,0-2 0,20-1 0,-14-2 104,0-1 0,0-1 1,-1-1-1,0-1 0,0 0 1,0-2-1,31-18 0,-27 11 163,-1-1-1,0-1 0,-2-1 0,0-1 0,27-31 1,-18 13 54,-3-2 0,0 0 0,-3-2 0,-1-2 1,-3 0-1,-1-1 0,18-56 0,-35 87-294,-1 4-17,-1 1 0,0-1 0,0 0-1,-1 0 1,2-20 0,-3 38-14,0 0 0,0-1 0,1 1 1,0-1-1,3 9 0,5 18-33,14 82-335,21 84-657,-39-184 880,-6-15 183,0-1 0,0 0 0,0 0 0,0 0 0,0 0 0,1 0 0,-1 1 0,0-1 1,0 0-1,0 0 0,0 0 0,0 0 0,0 0 0,0 0 0,0 0 0,0 1 0,0-1 0,1 0 0,-1 0 0,0 0 0,0 0 0,0 0 0,0 0 0,0 0 0,0 0 0,1 0 0,-1 0 0,0 0 0,0 0 0,0 0 0,0 0 0,0 0 0,1 0 0,-1 0 1,0 0-1,0 0 0,0 0 0,0 0 0,0 0 0,0 0 0,1 0 0,-1 0 0,0 0 0,0 0 0,0 0 0,2-3 82,-1 0 0,0 0-1,0 0 1,0-1 0,0 1 0,0 0 0,0-4-1,10-78 178,-4-1 0,-4-110 0,-3 96-630,0 95 342,0-7-59,0 1 0,1 0 1,0-1-1,0 1 0,1 0 1,5-13-1,-6 21 74,-1 1 0,1 0 0,1 0 0,-1 0-1,0 1 1,0-1 0,1 0 0,-1 0 0,1 1 0,-1-1 0,1 1 0,0-1 0,0 1 0,0 0 0,2-2 0,-1 2 21,0 0 1,0 0 0,0 1 0,0-1-1,0 1 1,1-1 0,-1 1-1,0 0 1,0 1 0,0-1 0,0 0-1,0 1 1,0 0 0,4 1-1,11 4 42,0 1 0,0 1 0,-1 0-1,22 15 1,64 50-93,20 11-388,-113-78 465,0 0 1,1-1-1,0 0 1,0 0-1,0-2 0,0 1 1,1-1-1,-1-1 1,1 0-1,-1-1 0,1 0 1,0-1-1,0 0 1,-1-1-1,1 0 1,0-1-1,-1 0 0,1-1 1,14-5-1,-24 7-40,-1 0 1,0 1-1,1-1 0,-1 1 0,1-1 1,-1 1-1,1-1 0,-1 1 0,1 0 0,-1 0 1,1 0-1,-1 0 0,1 0 0,0 0 1,-1 0-1,1 0 0,-1 1 0,1-1 1,-1 0-1,1 1 0,-1 0 0,0-1 0,1 1 1,-1 0-1,0-1 0,1 1 0,1 2 1,-1 0-33,-1 0 1,1 0-1,-1 0 1,0 0-1,0 0 1,0 0 0,0 0-1,-1 0 1,1 1-1,-1-1 1,0 0-1,0 5 1,-6 52-70,1-26 1569,23-120-1481,30-85 1,-27 97-18,-17 64 30,-2 1 0,0-1 0,0 0 1,0 0-1,-1 0 0,-1 0 0,0 0 0,0 0 1,-1 0-1,0 0 0,-5-17 0,1 21-137,10 12-95,34 30 237,-22-19-6,2-1 0,37 26 1,22 12 5,-39-26-101,2-1-1,0-2 1,48 21 0,-78-42 110,1 0 1,0 0-1,-1-1 0,1-1 1,0 0-1,0 0 0,1-1 1,-1-1-1,0 0 0,0-1 1,0 0-1,0-1 0,0 0 0,0-1 1,0 0-1,17-8 0,-15 4 22,1 0 0,-2-1 0,1-1 0,-1 0 0,0-1 0,-1-1 0,-1 0 0,1 0 0,-2-1 0,1 0 0,-2-1 0,10-16 0,-6 6 2,-1 0-1,-2-1 1,0 0 0,10-39 0,-10 16 33,9-74 0,-19 118-69,1-2-11,-1 0-1,1 0 1,-1-1-1,0 1 1,0 0-1,-1 0 1,0-1 0,0 1-1,-1-6 1,1 11 1,0-1 0,0 1 0,1-1 0,-1 1 0,0-1 0,0 1 1,0-1-1,0 1 0,0 0 0,0-1 0,0 1 0,0 0 0,0 0 0,1 0 1,-1 0-1,0-1 0,0 2 0,0-1 0,0 0 0,0 0 0,0 0 0,0 0 1,0 0-1,0 1 0,0-1 0,-1 1 0,-4 0-50,0 0-20,1 1 0,-1-1 0,0 1-1,1 0 1,-1 0 0,1 1 0,0-1 0,0 1 0,0 0-1,0 1 1,0-1 0,1 1 0,-1 0 0,1 0 0,0 1 0,0-1-1,-6 11 1,6-8 0,0 1 1,0 0-1,1 1 0,0-1 0,0 1 0,1-1 1,0 1-1,0 0 0,1 0 0,0-1 0,1 16 0,2 1 24,1 0-1,0 1 0,2-1 0,1-1 0,1 1 0,2-1 0,0 0 0,1-1 0,1 0 0,19 28 0,-22-40 50,1 1 0,0-2 0,0 1-1,1-1 1,0-1 0,1 1-1,0-2 1,23 14 0,-25-17 38,0-1 0,1 0 0,0 0 0,0-1-1,0-1 1,0 0 0,0 0 0,1-1 0,-1 0 0,1 0 0,-1-1 0,0-1 0,11-1 0,-11 0 53,1 0 1,-1-1-1,0 0 1,-1 0-1,1-1 1,0 0-1,-1-1 1,0 0-1,0 0 1,-1-1-1,1 0 1,-1-1 0,13-13-1,-11 8 4,-1 0 0,0-1 0,0 0 0,-1-1 0,-1 1 0,0-2 0,-1 1 0,6-23 0,2-11 20,31-93 62,-36 115-155,2 1 0,1 0-1,18-28 1,-28 50-17,0 0 0,1 0 0,-1 0 0,1 0 0,-1 0 0,1 1 0,0 0 0,0-1 0,0 1 0,1 0 0,5-2 0,-8 3-8,1 0 0,0 1 0,0-1 0,-1 1 0,1 0 1,0 0-1,-1-1 0,1 1 0,0 0 0,0 0 0,-1 1 0,1-1 0,0 0 0,0 1 0,-1-1 0,1 1 0,0-1 0,-1 1 1,1 0-1,-1-1 0,1 1 0,-1 0 0,1 0 0,-1 0 0,0 1 0,2 0 0,2 4-90,0 0 1,-1 1-1,1-1 0,-2 1 1,1 0-1,-1-1 0,0 2 1,4 13-1,12 66-839,-17-76 817,25 198-652,-15-248 4162,62-189-2947,-60 195-929,2 1-1,0 1 1,2 1-1,40-51 1,-29 47-364,1 2 0,2 1 1,55-41-1,-42 36 298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4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430 131 11779,'-8'-6'451,"-1"0"-28,1-1 1,0 1 0,0-1 0,0 0 0,1-1-1,0 0 1,0 0 0,1-1 0,-5-9 0,9 15-454,1 1 0,0-1 0,-1 1 0,0-1 0,1 1 1,-1 0-1,0 0 0,0-1 0,0 1 0,0 1 0,-1-1 1,1 0-1,0 1 0,-1-1 0,1 1 0,-1-1 0,0 1 1,1 0-1,-1 0 0,0 1 0,0-1 0,1 0 0,-1 1 1,0 0-1,0 0 0,0 0 0,0 0 0,0 0 0,1 0 1,-1 1-1,0-1 0,0 1 0,-2 1 0,-5 2-149,0 0-1,1 1 0,0 0 1,0 0-1,0 1 0,0 0 1,1 1-1,-8 8 0,-2 2 49,1 2-1,0 0 1,1 1-1,1 1 1,2 0-1,-24 45 1,30-49 198,1 0 1,0 0-1,1 0 1,1 1 0,1-1-1,0 1 1,1 0-1,1 0 1,1 0-1,4 33 1,0-27 64,1 0-1,1 0 1,1 0 0,1-1-1,2-1 1,0 1 0,1-1 0,1-1-1,1 0 1,1-1 0,29 33-1,-31-40-66,1 0 0,1-1 0,0 0 0,1-1-1,0 0 1,0-2 0,1 1 0,1-2 0,-1 0-1,1-1 1,1-1 0,-1-1 0,1 0-1,0-1 1,0-1 0,25 1 0,-17-4-89,0-2-1,1-1 1,-1-1 0,-1-1-1,1-1 1,-1-1 0,0-1 0,-1-2-1,0 0 1,32-19 0,-29 13-39,-1-1 0,-1-2 0,0 0 1,-1-2-1,-1 0 0,-1-2 0,-1 0 0,23-34 1,4-18 220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5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10602,'21'28'1624,"-1"0"-1,30 60 1,-34-54-1378,-2 0 1,15 52-1,-17-36-530,-3 1-1,-1 0 1,-3 0-1,-1 76 1,-15 252-463,11-359 762,1-7 94,-1-1 0,-1 1 0,0 0 0,-1-1 0,-5 20 0,7-31-75,0-1-1,-1 1 0,1 0 1,0-1-1,0 1 0,-1-1 0,1 1 1,0 0-1,0-1 0,-1 1 0,1-1 1,-1 1-1,1-1 0,-1 1 0,1-1 1,-1 1-1,1-1 0,-1 1 1,1-1-1,-1 0 0,1 1 0,-1-1 1,0 0-1,1 1 0,-1-1 0,1 0 1,-2 0-1,1 0 17,0 0 1,0-1-1,0 1 0,0 0 0,0-1 1,0 1-1,0-1 0,0 1 0,1-1 1,-1 0-1,0 1 0,0-1 1,0 0-1,1 0 0,-2-1 0,-3-5 218,0 0-1,1 0 1,-6-15-1,-3-13-106,1 0-1,2-1 0,2 0 0,-5-43 0,-1-154-991,14 197 462,1 0 0,11-67 0,-9 91 250,0-1-1,1 1 1,0 0 0,12-22-1,-13 28 69,1 0-1,0 0 1,0 1-1,1-1 0,-1 1 1,1 0-1,1 0 1,-1 0-1,11-6 1,-11 8 40,-1 1 0,1 0 0,-1 0 0,1 0 0,0 1 0,-1-1 1,1 1-1,0 0 0,0 1 0,0-1 0,0 1 0,8 0 0,-5 1 29,1 1-1,-1-1 0,0 2 1,0-1-1,0 1 0,14 7 1,2 4 86,-1 1 0,0 1 0,30 28 0,47 51 76,123 152 1,-120-128-142,-93-107 25,1 0 1,1 0 0,0-2-1,0 1 1,28 16 0,-38-25-6,1-1 0,-1 0 0,1 1 1,0-1-1,-1 0 0,1 0 0,0-1 0,0 1 0,0-1 1,0 1-1,0-1 0,-1 0 0,1 0 0,0 0 0,4-1 1,-4 0 7,-1 0 0,0 0 0,1 0 0,-1-1 0,0 1 1,0 0-1,0-1 0,0 0 0,0 1 0,0-1 1,-1 0-1,1 0 0,0 0 0,-1 0 0,1 0 0,-1 0 1,0 0-1,2-4 0,6-17 136,-1 0 1,0-1-1,-2 0 1,-1 0-1,-1 0 1,1-26-1,-1-154-315,-19-1-997,7 136-664,1-126 0,8 189 1539,-1 0 0,1 0 0,0 1 0,0-1 0,5-10 0,-6 16 187,0-1-1,0 1 0,1-1 0,-1 0 0,0 1 0,1-1 0,-1 1 0,0-1 0,1 1 0,-1-1 0,1 1 1,-1-1-1,1 1 0,-1 0 0,1-1 0,-1 1 0,1 0 0,0-1 0,-1 1 0,1 0 0,0-1 0,0 1-4,0 1-1,0-1 1,0 0-1,-1 0 1,1 1-1,0-1 1,0 0-1,-1 1 1,1-1 0,0 1-1,0-1 1,-1 1-1,1-1 1,0 1-1,-1 0 1,1-1-1,-1 1 1,1 0-1,-1-1 1,2 2-1,6 12-324,0 0-1,0 1 0,-2 0 1,10 28-1,2 5-14,47 95-1049,-26-84 983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1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0 749 8106,'29'-134'4149,"5"-14"-3184,-34 146-956,1 0 0,-1 0 0,1 0 0,-1 0 0,1 0 0,0 0 0,0 1 0,0-1 0,0 0 0,0 0 0,0 1 0,0-1 0,1 1 0,-1-1 0,1 1 0,-1 0 1,3-2-1,-3 2-9,0 1 1,0 0 0,0 0-1,0 0 1,0 0 0,0 0-1,0 0 1,0 0 0,0 1-1,0-1 1,0 0 0,0 0-1,0 1 1,0-1 0,0 1-1,-1-1 1,1 0 0,0 1-1,0 0 1,0-1 0,-1 1 0,1-1-1,0 1 1,0 1 0,5 5-5,-1 0 1,0 0 0,-1 0 0,0 1 0,0-1 0,4 15 0,5 17 75,-3 1 0,9 70 1,-2 85 158,-12-59 58,-26 262 0,19-387 228,-1-10 26,-4-18 550,-7-36-529,1-1 0,3 0-1,3 0 1,-2-75 0,9 62-950,3 0 0,3 0 0,18-80 0,-18 119 82,1 1 0,14-34 1,-18 52 233,1 1 0,0-1 0,1 1 0,-1 0 0,2 1 0,-1-1 0,1 1 0,0 0 0,0 1 0,14-11 0,-16 14 89,-1 1-1,1 1 1,0-1-1,0 0 1,0 1-1,0 0 1,0 0-1,0 0 1,0 0-1,0 0 1,0 1-1,0 0 1,1 0-1,-1 0 1,0 1-1,0-1 1,0 1-1,0 0 0,0 0 1,0 0-1,0 1 1,0-1-1,0 1 1,4 3-1,5 2 99,-1 1-1,0 1 1,0 0-1,-1 1 0,17 19 1,-1 3 0,-1 1 0,32 53 0,34 82-295,11 15-706,-99-175 845,1 0 0,0 0 0,1-1-1,-1 0 1,1 0 0,1 0 0,0-1 0,12 10 0,-17-15 74,-1-1 1,0 1 0,0-1 0,0 0-1,0 1 1,1-1 0,-1 0-1,0 0 1,0 0 0,0 0-1,1 0 1,-1 0 0,0 0-1,0 0 1,0-1 0,1 1 0,-1 0-1,0-1 1,0 1 0,0-1-1,0 1 1,0-1 0,0 1-1,0-1 1,0 0 0,0 0-1,0 1 1,0-1 0,0 0 0,0 0-1,-1 0 1,1 0 0,1-2-1,2-3 165,-1 0 0,0 0 0,0 0 0,3-10 0,-6 14-162,14-42 365,-2 0 0,6-48 1,6-94-555,-16 111-4,1 5-109,73-446-4866,-59 432 4187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28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5097,'3'-2'348,"0"0"1,0-1-1,0 1 0,0-1 1,0 0-1,-1 0 0,0 0 1,1 0-1,2-5 0,-4 4-367,1 1-1,1 0 1,-1 0-1,0 0 1,1 0 0,-1 1-1,1-1 1,0 1-1,4-4 1,-3 5 107,0 1 0,0 0 0,0-1 1,0 1-1,0 0 0,1 1 0,-1-1 0,-1 1 0,7 1 1,5 1 68,49 3 36,81-2 1,68-13-65,-96 3 33,1549-43 1124,-477 20-1129,695 2 892,-1400 62-761,-23-1-67,-425-33-120,99 9 418,-120-8-488,0 0 0,-1 2 0,0 0 0,0 0 0,0 2 1,25 12-1,-34-15-98,-1 0 0,1 1 0,-1-1 1,0 1-1,0 0 0,0 0 0,-1 0 1,6 8-1,-8-11-7,0 1 1,0 0-1,0 0 1,0 0 0,0-1-1,-1 1 1,1 0-1,-1 0 1,1 0-1,-1 0 1,0 0-1,1 1 1,-1-1-1,0 0 1,0 0-1,-1 0 1,1 0-1,0 0 1,-1 0-1,1 0 1,-1 0-1,0 0 1,1 0-1,-1 0 1,-2 3-1,1-3-6,-1 1-1,1-1 0,-1 0 0,0 0 1,1 0-1,-7 3 0,8-4 66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28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1 406 6441,'7'0'454,"0"0"-1,0-1 1,-1 0 0,9-2-1,13-3-351,75-16-92,231-44 63,463-31 573,-547 73-545,132-14-82,359-39 219,-256 26 496,2 32 306,279 71-206,29-1-1083,-313-69 165,-6-21 384,-237 17-56,-231 22-242,240-15 211,-202 14-334,-1 3 1,1 2 0,62 12 0,-100-14-39,1 0 1,-1 0-1,0 1 0,1 0 1,-1 0-1,-1 1 1,1 0-1,13 9 1,-2 11-288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39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84 106 7914,'-83'-106'6233,"94"111"-6585,21 26-488,11 15-184,6 30 199,8 19 33,4 12 40,-3 6 120,5 3 216,-4-2 152,-11-8 168,-3-6 16,-18-30-208,-13-21-128,-11-33-89,-7-25-119,-9-40 448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40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8002,'38'-16'1588,"76"-20"0,-95 31-1584,-1 2 0,1 0 0,0 1 0,0 1 0,0 1 0,25 2 0,-41-2-17,0 0 0,0 1 0,0-1 0,0 1 0,1 0-1,-1 0 1,0 0 0,0 0 0,0 0 0,-1 1 0,1-1 0,0 1-1,-1 0 1,1 0 0,-1 0 0,1 0 0,-1 0 0,0 1-1,0-1 1,0 1 0,0-1 0,0 1 0,-1 0 0,1 0 0,1 3-1,-2 1-50,1 0 0,-2 0 0,1 0 0,-1 0 0,0 0 0,0 0 0,-1 1 0,0-1 0,0 0 0,0 0 0,-4 7-1,-18 57-442,-52 108 0,19-51 677,56-128-160,-1 1 0,1 0-1,0-1 1,-1 1 0,1 0-1,0 0 1,0-1 0,-1 1-1,1 0 1,0-1-1,0 1 1,0 0 0,0 0-1,0-1 1,0 1 0,0 0-1,0 0 1,0-1 0,0 1-1,1 0 1,-1 0 0,0-1-1,0 1 1,1 0 0,-1-1-1,0 1 1,2 1-1,-1-2-15,0 1 0,0-1 0,0 1 0,0-1 0,0 0-1,0 0 1,0 1 0,0-1 0,0 0 0,1 0-1,-1 0 1,0 0 0,0 0 0,0-1 0,0 1-1,2 0 1,5-3-267,1 1 0,-1-2 0,14-6 0,24-17-265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5:40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10306,'2'-2'168,"0"1"0,0-1-1,0 0 1,0 1 0,1 0-1,-1-1 1,1 1 0,-1 0 0,1 0-1,-1 1 1,1-1 0,-1 0-1,1 1 1,0-1 0,2 1-1,42 4-1522,-26-1 1290,241 5-3261,-202-9 3487,-49 1-52,1 0-1,-1 0 0,0 1 0,0 1 0,0 0 0,0 0 1,0 1-1,17 7 0,-28-10-108,1 0 0,-1 0 0,0 0 1,1 0-1,-1 0 0,0 1 0,1-1 0,-1 0 0,0 0 0,1 0 0,-1 1 1,0-1-1,0 0 0,1 0 0,-1 1 0,0-1 0,0 0 0,1 0 0,-1 1 1,0-1-1,0 0 0,0 1 0,1-1 0,-1 0 0,0 1 0,0-1 0,0 0 1,0 1-1,0-1 0,0 0 0,0 1 0,0-1 0,0 1 0,0-1 0,0 0 1,0 1-1,0-1 0,0 0 0,0 1 0,0-1 0,0 0 0,-1 1 1,1-1-1,0 0 0,0 1 0,0-1 0,-1 0 0,1 1 0,0-1 0,0 0 1,-1 0-1,1 1 0,-1-1 0,-19 13-68,12-9 64,-4 5-5,0 0 0,1 1 0,0 0 1,1 1-1,-18 23 0,23-27 16,1-1-1,0 1 1,0 0-1,0 0 1,1 0-1,0 0 1,1 1-1,0-1 1,0 1-1,0 0 1,1-1-1,0 1 1,0 8-1,2-10-6,0-1-1,0 0 0,0 0 0,1 0 0,0 0 1,0 0-1,0-1 0,1 1 0,-1-1 0,1 1 1,0-1-1,0 0 0,1 0 0,-1 0 0,1 0 0,7 5 1,3 1-27,-1 0 0,1-2 1,30 15-1,-9-9-35,0-2-1,65 15 1,-32-11 59,-65-15 6,4 1 10,1 0-1,-1 0 0,0 1 0,8 4 0,-13-6-2,0 0 1,0 1-1,0-1 0,0 0 1,-1 1-1,1-1 0,-1 1 0,1-1 1,-1 1-1,0 0 0,1 0 0,-1-1 1,0 1-1,0 0 0,0 0 0,0 0 1,-1 0-1,1 0 0,0 1 0,0 3 1,-1 1 21,-1-1-1,1 1 1,-1 0 0,0 0 0,-1-1 0,0 1 0,0 0 0,0-1 0,-6 11 0,-33 55 101,39-69-131,-11 17-99,-1-1 0,-1 0-1,-1-1 1,-30 26 0,-12 0-126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0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3699 4185,'7'10'314,"-5"-7"-187,0 0 0,1 0 0,-1 0 0,1 0 1,0 0-1,5 3 0,-7-5-102,0-1 1,0 1 0,0-1 0,0 1-1,0-1 1,0 0 0,0 1-1,0-1 1,0 0 0,0 0-1,0 0 1,0 0 0,1 0-1,-1 0 1,0 0 0,0-1-1,0 1 1,0 0 0,0 0-1,0-1 1,0 1 0,0-1 0,0 1-1,0-1 1,0 1 0,0-1-1,1-1 1,360-249 1490,-283 200-1257,503-308 1485,-573 354-1728,547-279 435,-396 219-409,405-189 123,250-236 88,-428 224-216,-79 50-26,134-66 20,-185 119-14,388-201 18,-478 278-40,221-153-1,19-6 29,-342 206-11,-37 21 6,40-19 0,-57 34-110,0-1 1,0 2-1,0 0 1,1 0-1,21 0 1,-27 2-36,20 0-116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18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64 414 1249,'-6'2'286,"0"0"0,0 1-1,1-1 1,-1 1 0,-6 5 0,10-7-246,0 1-1,1-1 0,-1 1 1,0-1-1,1 1 0,-1 0 0,1 0 1,0 0-1,0 0 0,0-1 1,0 1-1,0 1 0,0-1 1,0 0-1,1 0 0,-1 0 0,1 0 1,-1 3-1,1-4-35,0-1-1,-1 1 1,1 0 0,0-1-1,0 1 1,0 0 0,0 0 0,0-1-1,0 1 1,0 0 0,0-1-1,1 1 1,-1 0 0,0-1-1,0 1 1,1 0 0,-1-1-1,0 1 1,1-1 0,-1 1-1,0 0 1,1-1 0,0 2-1,1-2 24,-1 0-1,1 1 1,0-1-1,-1 0 1,1 0-1,0 0 1,-1 0-1,1 0 1,2-1-1,0 1 21,4-1 51,0-1 1,-1 0-1,1 0 0,-1-1 1,0 0-1,1 0 0,-1-1 0,7-4 1,5-3 134,-8 5-97,258-125 2415,-194 99-2056,118-53 320,-191 84-817,81-43-607,150-56 0,-131 66-2371,-66 18-2046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0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2890 4329,'536'-391'4302,"793"-477"-2980,-207 80-1215,-1087 763-100,416-262 80,368-193 52,-810 474-196,-5 5-14,-1-1 0,0 0 1,0 0-1,0 0 1,0-1-1,0 1 0,-1-1 1,1 1-1,-1-1 1,1 0-1,-1 0 1,3-6-1,-2 2-221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1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1837 4105,'260'-166'2564,"-96"57"-1915,374-283 814,-207 141-1246,324-257-1452,-249 206 92,-306 232 1136,-46 31 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16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1450 5673,'23'17'1050,"-9"-7"-262,-22-13 711,6 3-1483,-1-1 0,1 0-1,-1 1 1,1 0 0,-1-1 0,1 1 0,-1 0-1,1 0 1,-1 1 0,1-1 0,-1 0 0,1 1 0,-1 0-1,-4 1 1,-36 17-24,34-14 18,-8 4-9,1 0 1,1 1-1,0 1 1,0 1 0,1 0-1,0 0 1,1 2-1,1 0 1,0 0-1,1 1 1,0 0 0,2 1-1,-1 0 1,2 1-1,0 0 1,1 0-1,1 1 1,1-1 0,0 2-1,1-1 1,-2 35-1,5-46-6,1 0-1,0 1 0,1-1 1,0 0-1,0 0 1,0 0-1,1 1 0,0-2 1,1 1-1,-1 0 0,1 0 1,1-1-1,7 13 1,-10-18 0,0 0 0,0 0 1,0-1-1,0 1 0,0 0 0,0 0 1,0-1-1,1 1 0,-1-1 1,0 1-1,0-1 0,1 1 1,-1-1-1,0 0 0,1 1 0,-1-1 1,0 0-1,1 0 0,-1 0 1,0 0-1,1 0 0,-1 0 1,0-1-1,1 1 0,-1 0 0,0-1 1,0 1-1,1-1 0,-1 1 1,2-2-1,2-1-5,0 0 0,-1-1 0,1 1 0,0-1 0,5-6 0,8-12 9,0 0 0,-1 0 0,-2-2 0,17-31 0,-12 14 208,28-80-1,-44 108-77,0 0-1,-1 0 1,0-1 0,-1 1-1,-1-1 1,0 1-1,-1-1 1,-1 1-1,0-1 1,0 0-1,-1 1 1,-6-17-1,3 18-78,5 12-51,-1 0 0,1 0 0,0 0 0,0 0 0,0 0 0,0 0 0,0 0 0,0 0 0,0 0 0,0 0 0,0 0 0,0 0 0,0 0 0,0 0 0,0 0 0,0 0 0,-1 0 0,1 0 0,0 0 0,0 0-1,0 0 1,0 0 0,0 0 0,0 0 0,0 0 0,0 0 0,0 0 0,0 0 0,0 0 0,0 0 0,-1 0 0,1 0 0,0 0 0,0 0 0,0 0 0,0 0 0,0 0 0,0 0 0,0 0 0,0 0 0,0 0 0,0 0-1,0 0 1,0 0 0,0 0 0,0 1 0,0-1 0,0 0 0,0 0 0,0 0 0,0 0 0,0 0 0,0 0 0,0 0 0,0 0 0,0 0 0,0 0 0,0 0 0,0 0 0,0 1 0,0-1 0,0 0 0,-1 24-90,2-5 89,1 1 0,1-1-1,0 0 1,1 1 0,2-2 0,0 1 0,0 0 0,2-1 0,0-1 0,16 25 0,-22-38 0,0-1 0,0 0 1,1 0-1,-1-1 0,1 1 0,0 0 0,0-1 1,0 0-1,0 1 0,0-1 0,0 0 1,0-1-1,1 1 0,-1-1 0,1 1 0,-1-1 1,1 0-1,-1 0 0,1 0 0,4-1 0,-3 0-2,0 0 0,0-1-1,0 0 1,0 0-1,0 0 1,0-1-1,-1 0 1,1 0 0,0 0-1,-1 0 1,1-1-1,-1 0 1,0 0-1,6-5 1,16-17-19,-1-1-1,-1-1 1,-2-1-1,36-57 1,-31 42 51,55-63 1,-71 94-13,0 1 1,1 0-1,0 1 1,0 0-1,1 1 1,1 0 0,0 1-1,0 1 1,22-8-1,10 6 637,-37 9 537,-38 5-874,22-4-332,-16 2-57,-1 2-1,2 0 1,-1 1 0,-42 18-1,59-21 52,0 0 0,1 1 0,-1-1 0,1 1 0,0 0 0,0 1 0,1-1 0,-1 1 0,1 0 0,-6 8 0,8-9 4,-1 1 0,1 0 0,0-1 0,1 1 1,-1 0-1,1 0 0,0-1 0,0 1 0,1 0 0,0 0 1,-1 0-1,2 0 0,-1 0 0,0 0 0,3 9 1,0 0-34,1-1 0,0 1 0,1-1 0,0 0 0,2 0 0,-1 0 0,1-1 0,1 0 1,0 0-1,1-1 0,13 13 0,-20-21 40,0-1 1,1 0-1,-1-1 0,1 1 1,0 0-1,0-1 1,-1 1-1,1-1 1,0 0-1,0 0 0,0 0 1,0 0-1,0-1 1,0 1-1,1-1 1,-1 0-1,0 0 0,0 0 1,0 0-1,0 0 1,0-1-1,0 1 0,0-1 1,0 0-1,0 0 1,0 0-1,0-1 1,0 1-1,0 0 0,-1-1 1,1 0-1,-1 0 1,5-4-1,6-5 21,-1-1 0,-1-1-1,0 0 1,17-27 0,-25 35 3,11-16 85,0 0 0,-2-1 0,0 0 0,-2-1 0,0 0 0,-2 0 0,-1-1 0,0-1 0,-2 1 0,-1-1 0,-1 0 0,-1 1-1,-1-42 1,-6 24-34,-2 1-1,-2 0 0,-1 0 1,-2 1-1,-2 1 0,-1 0 1,-2 1-1,-2 0 0,-2 2 1,-1 0-1,-29-36 1,37 58-32,14 14-32,0 0 0,0 0 0,-1 0 0,1 0-1,0 0 1,0 0 0,0-1 0,0 1 0,0 0 0,-1 0-1,1 0 1,0 0 0,0 0 0,0 0 0,0 0-1,0 0 1,-1 0 0,1 0 0,0 0 0,0 0-1,0 0 1,0 0 0,0 0 0,-1 0 0,1 0 0,0 0-1,0 0 1,0 1 0,0-1 0,0 0 0,0 0-1,-1 0 1,1 0 0,0 0 0,0 0 0,0 0 0,0 0-1,0 0 1,0 1 0,0-1 0,0 0 0,-1 0-1,1 0 1,0 0 0,0 0 0,0 0 0,0 1-1,0-1 1,0 0 0,0 4-14,0-1 0,0 1 0,1-1 0,-1 1 0,1-1 0,0 1 0,1 4 1,14 38-253,2 0 1,25 46 0,56 84-520,-27-64 351,-62-100 386,-1 0 0,2 0 0,-1-1 0,2-1 0,-1 0-1,20 13 1,-25-20 51,-1 0-1,1-1 1,0 1-1,1-1 1,-1-1-1,0 1 0,0-1 1,1 0-1,-1 0 1,1-1-1,-1 0 1,1 0-1,-1 0 1,1-1-1,-1 0 1,1-1-1,-1 1 0,0-1 1,0 0-1,0-1 1,9-4-1,1-2 93,0 0-1,0-1 0,-1-1 1,-1-1-1,0 0 1,15-16-1,-14 12 67,-1 0 1,15-23-1,-25 33-114,0-1 1,0 0 0,0 0-1,-1 0 1,-1-1 0,1 1-1,-1-1 1,0 0 0,1-11-1,-3 15-39,0-1-1,-1 1 1,1-1 0,-1 1-1,0-1 1,0 1-1,-1 0 1,1-1-1,-1 1 1,0 0-1,0 0 1,0 0-1,-1 0 1,1 0 0,-1 1-1,0-1 1,0 1-1,0 0 1,-1 0-1,1 0 1,-1 0-1,1 0 1,-1 1 0,-6-3-1,-3-3-17,-1 2 0,0 0 0,0 1 0,-1 0 0,-28-5-1,37 8 21,0 1 0,-1 1 0,1-1-1,-1 1 1,0 0 0,-10 2 0,14-1-8,1-1 0,0 1 0,0 0 0,0-1 0,-1 1 0,1 0 0,0 1 0,0-1 0,0 0 0,0 0 0,1 1 0,-1-1 0,0 1 0,1 0 0,-1-1 0,1 1 0,-1 0 0,1 0 0,0 0 0,-1 0 0,1 0 0,0 2 0,-3 8-10,1-1-1,1 1 1,0-1-1,1 1 1,0 0 0,1-1-1,0 1 1,0 0-1,2-1 1,3 17-1,0-4-46,1-1-1,1 1 1,21 42-1,-24-56 3,2-1 0,-1 0-1,1 0 1,1-1 0,-1 1-1,1-1 1,1-1-1,-1 1 1,13 8 0,-17-15 39,-1 1 1,1 0-1,0-1 0,0 1 1,-1-1-1,1 0 1,0 0-1,0 0 1,0 0-1,1 0 1,-1-1-1,0 0 1,0 1-1,0-1 0,0 0 1,0 0-1,1-1 1,-1 1-1,0-1 1,0 0-1,0 1 1,0-2-1,0 1 1,0 0-1,0 0 0,-1-1 1,1 1-1,0-1 1,-1 0-1,1 0 1,-1 0-1,0 0 1,1-1-1,-1 1 1,0 0-1,2-4 0,10-14 84,-1 0-1,0-1 0,-2 0 1,-1-1-1,0 0 0,-1-1 1,-2 0-1,7-31 0,-6 13 193,-2-2 0,-1 1 1,-3-86-1,-8 67-141,-3 0 1,-20-76 0,20 101-111,-6-28 245,-4 1 1,-41-92-1,37 113 87,31 56-495,-1 1 0,12 31-1,-7-13 30,89 233-761,-89-236 755,175 379-1266,-179-397 1461,-6-11 459,-5-19 857,-1 0-1119,2 1-351,0 1 1,1-1-1,0 1 0,2-1 1,0 0-1,1 1 0,6-27 1,-8 42 85,0 1 0,0 0 1,0-1-1,0 1 0,1 0 1,-1-1-1,0 1 1,0 0-1,0 0 0,1-1 1,-1 1-1,0 0 0,1 0 1,-1-1-1,0 1 1,1 0-1,-1 0 0,0 0 1,1 0-1,-1-1 0,0 1 1,1 0-1,-1 0 1,0 0-1,1 0 0,-1 0 1,0 0-1,1 0 0,-1 0 1,1 0-1,-1 0 1,0 0-1,1 0 0,-1 0 1,0 0-1,1 1 0,16 7 6,46 38 12,-46-32-5,1-1 0,0 0 0,1-1 0,30 14 0,-44-24-9,0 0 0,0-1 0,0 1 0,1-1 0,-1 0 0,0 0 0,1-1 0,-1 1 0,1-1 0,-1 0-1,0-1 1,1 1 0,-1-1 0,0 0 0,0-1 0,1 1 0,-1-1 0,0 0 0,0 0 0,0-1 0,-1 1 0,1-1 0,5-5 0,-4 3 2,-1 0 1,1 0-1,-2-1 0,1 1 1,0-1-1,-1 0 0,0-1 1,-1 1-1,1-1 0,-1 1 1,-1-1-1,1 0 0,-1 0 1,0 0-1,-1-1 1,1 1-1,-2 0 0,1-1 1,-1 1-1,0-1 0,0 1 1,-1 0-1,0-1 0,0 1 1,-1 0-1,0 0 0,0 0 1,-1 0-1,0 0 0,0 0 1,-1 1-1,1 0 1,-10-12-1,-133-147-420,100 113 420,46 51-3,-1 0 0,1 0 0,-1 1 0,0-1 1,1 1-1,-1-1 0,0 0 0,0 1 0,1-1 0,-1 1 0,0 0 1,0-1-1,0 1 0,1-1 0,-1 1 0,0 0 0,0 0 0,0 0 1,0 0-1,0-1 0,-2 1 0,3 1 0,-1-1-1,0 1 1,0-1-1,1 1 1,-1-1-1,0 1 1,1-1-1,-1 1 1,0-1 0,1 1-1,-1 0 1,1-1-1,-1 1 1,1 0-1,-1 0 1,1 0 0,-1-1-1,1 2 1,-3 7-9,1-1 0,0 0 0,-2 17 1,3-17-10,-2 15-97,1 1 1,1 0-1,1 0 0,0 0 1,8 42-1,-7-62 86,-1 0 0,1 0 0,0 0 0,0 0 0,1 0 1,-1-1-1,1 1 0,0 0 0,0-1 0,0 1 0,0-1 0,1 0 0,-1 0 0,1 0 0,0 0 0,0 0 0,0 0 0,0-1 0,0 1 0,1-1 0,-1 0 0,1 0 0,-1 0 0,1-1 0,0 1 0,0-1 0,0 0 0,0 0 0,0 0 0,0-1 0,6 1 0,19 0-27,-1-1-1,1-1 0,-1-2 1,53-11-1,-25 0 29,77-32 0,-115 40 58,1 0-1,-1 1 1,1 1-1,0 0 1,1 2 0,-1 0-1,0 1 1,36 4-1,-45-2-53,-13 0 154,-20-3 191,-2-3-171,0 2 0,-1 0 0,0 2 0,-34 2 0,46 0-162,1 1 0,-1 0 1,0 1-1,1 0 0,0 1 1,0 1-1,0 0 0,1 1 0,-22 13 1,18-2-353,14-11-27,12-9-8,-4-2 325,1 0-1,-1 0 1,0-1 0,10-11 0,-7 7 44,174-219 132,-82 96 49,-38 56-52,55-72 68,-116 146-166,0 0-2,1 0 1,-1 0 0,0 0-1,0 0 1,0-1 0,-1 1-1,1-1 1,-1 1 0,0-1-1,0 0 1,0 1 0,1-7-1,-2 9 2,0 1-1,0 0 0,0-1 0,0 1 0,-1 0 0,1 0 0,0-1 0,0 1 0,0 0 0,0 0 0,0-1 0,-1 1 1,1 0-1,0 0 0,0 0 0,0-1 0,-1 1 0,1 0 0,0 0 0,0 0 0,-1 0 0,1-1 0,0 1 0,0 0 1,-1 0-1,1 0 0,0 0 0,0 0 0,-1 0 0,1 0 0,0 0 0,-1 0 0,1 0 0,0 0 0,0 0 1,-1 0-1,1 0 0,0 0 0,-1 0 0,1 0 0,0 0 0,0 0 0,-1 1 0,1-1 0,0 0 0,-1 0 0,-13 8 40,6-2-33,0 1-1,1 0 1,0 0-1,0 1 0,1 0 1,0 0-1,0 0 0,1 1 1,0 0-1,0 0 0,1 0 1,1 0-1,-5 17 0,6-19-6,0 1 0,1 1 1,0-1-1,1 0 0,-1 0 0,1 0 0,1 0 0,0 0 0,0 0 0,1 0 0,0 0 0,0 0 0,0 0 0,1 0 0,1-1 0,-1 0 0,7 11 0,3-2-8,1 1 0,1-2 0,21 19 1,-20-20-17,0 2 1,26 32 0,-39-44 14,0 0 0,-1 0-1,1 1 1,-1-1 0,0 1-1,0 0 1,-1-1 0,0 1-1,1 0 1,-2 0-1,1 0 1,0 0 0,-1 0-1,0 0 1,0 0 0,-1 0-1,1 0 1,-1 0 0,0-1-1,0 1 1,-1 0-1,1 0 1,-1-1 0,0 1-1,-1-1 1,1 1 0,-1-1-1,-4 6 1,-8 8-24,0 0-1,-1-1 1,-1-1 0,-32 23 0,43-34 21,-86 63-200,-17 2 92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45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981 811 7138,'-18'-32'1212,"-35"-44"0,51 73-1147,-1 0-1,1 1 1,-1-1 0,0 1 0,0 0-1,1 0 1,-2 0 0,1 0-1,0 1 1,0-1 0,0 1-1,-1 0 1,1 0 0,-1 0-1,-3-1 1,1 2-54,-1 0-1,0 0 1,0 0-1,1 1 1,-10 2-1,3-1-32,-14 4-79,0 0-1,0 2 1,0 1 0,1 1-1,-43 23 1,12 0-99,-68 53 0,-187 179 67,304-258 138,-7 6 12,0 1 1,1 1-1,1 0 0,-14 21 1,26-35-19,0 1 1,0-1 0,0 1-1,1-1 1,-1 1 0,1-1-1,-1 1 1,1-1 0,0 1-1,-1 0 1,1-1 0,0 1-1,0 0 1,0-1 0,0 1-1,1-1 1,-1 1 0,0 0-1,1-1 1,-1 1 0,1-1-1,-1 1 1,1-1 0,0 1-1,0-1 1,-1 1 0,1-1-1,0 0 1,0 0 0,0 1-1,1-1 1,-1 0 0,0 0-1,3 2 1,3 1 10,0 1 0,1-1 0,-1 0 0,1-1 0,9 4 0,25 5 145,0-2 0,0-1 0,47 2 0,65 14 97,-135-20-247,0 1-1,0 0 1,0 1 0,0 1-1,28 18 1,-40-22-22,-1 1 0,1-1 0,-1 1 0,0 1 0,-1-1 0,0 1 1,1 0-1,-2 0 0,1 0 0,-1 1 0,0 0 0,0 0 0,-1 0 0,0 0 0,0 0 0,-1 1 0,0-1 1,0 1-1,0-1 0,-1 1 0,-1 0 0,1 0 0,-1 0 0,-2 13 0,0-6 5,-1 0-1,0 0 0,-1-1 1,-1 0-1,-1 1 0,0-2 1,0 1-1,-1-1 0,-1 0 1,-18 23-1,15-22 116,-1-1 0,-1-1 0,0 1 0,0-2 0,-1 0 0,-1-1 0,0 0 0,-31 14 0,44-23-77,1 0 0,0 0-1,0-1 1,-1 1 0,1-1-1,0 1 1,-1-1 0,1 1-1,0-1 1,-1 0 0,1 0-1,-1 1 1,1-1 0,-1 0-1,1 0 1,0-1 0,-1 1-1,1 0 1,-1 0 0,1-1-1,0 1 1,-1-1 0,1 1-1,0-1 1,-1 1 0,1-1-1,-2-1 1,2 0-30,1 1 1,-1 0-1,1-1 0,-1 1 1,1-1-1,0 1 0,0-1 1,-1 1-1,1-1 0,0 1 1,0-1-1,1 0 0,-1 1 1,0-1-1,0 1 0,1-1 1,-1 1-1,1 0 0,-1-1 1,1 1-1,0-1 0,-1 1 0,1 0 1,1-2-1,4-6-25,0 1 1,1 0-1,-1 0 0,1 1 1,1 0-1,0 0 0,0 0 1,10-5-1,76-42 22,-80 47 7,188-82 147,-154 70-112,108-41 191,-70 29 92,-1-3 0,80-47 1,-146 70-264,10-5 71,35-27 0,-58 39-108,0-1 1,0 0-1,0-1 1,-1 1-1,0-1 1,0 0-1,0-1 1,-1 1 0,1-1-1,-2 0 1,5-8-1,-7 11-11,0 1-1,-1 0 1,1-1 0,-1 1-1,1-1 1,-1 1 0,0-1-1,0 1 1,-1-1 0,1 1-1,-1 0 1,1-1-1,-1 1 1,-3-6 0,2 3 0,-1 1-1,0-1 1,-1 1 0,1 0 0,-1 0 0,0 0 0,-8-6 0,-3-2 1,0 2 0,-1 0 0,0 1 0,-21-10 0,13 8-15,0 1 1,-1 1-1,0 1 0,-1 1 1,0 1-1,-48-6 0,69 13 3,1 0-1,-1 0 1,1 0 0,-1 0-1,1 1 1,0 0 0,-1 0-1,-5 2 1,8-2-2,0 0 0,0 0 0,0 0 0,1 0 0,-1 0 0,0 0 0,1 1 0,-1-1 0,1 1 0,0-1 0,-1 1 0,1-1 0,0 1 0,0 0 0,0 0 0,0-1 0,0 1 0,1 0 0,-1 0 0,1 0 0,-2 4 0,1 5-16,0 0 0,1 0-1,0 0 1,1 0-1,0 0 1,1 0-1,0-1 1,1 1 0,0 0-1,5 11 1,3 5-24,1-2 1,29 47 0,-28-52-1,1-1 1,1-1-1,0 0 1,2-1-1,0 0 1,1-1 0,31 21-1,-32-27 10,-1-1 1,1 0-1,1-1 0,-1-1 1,1-1-1,1 0 1,-1-1-1,1-1 0,37 3 1,-30-6 67,1-1 0,-1-1 0,0-2 1,0 0-1,-1-2 0,1-1 0,-1-1 1,47-19-1,-55 18 62,-1 0 0,0-1 0,-1-1 0,0 0 1,0-1-1,-1 0 0,-1-2 0,0 1 0,0-2 0,-1 0 0,-1 0 1,-1-1-1,16-28 0,8-32 858,-24 49-696,2 1 0,0 0-1,2 1 1,28-39 0,-30 54 71,-12 9-291,1-1-1,-1 1 0,1 0 1,-1 0-1,0 0 1,1 0-1,-1 0 0,0-1 1,1 1-1,-1 0 0,0 0 1,0-1-1,1 1 0,-1 0 1,0 0-1,1-1 0,-1 1 1,0 0-1,0-1 0,0 1 1,1 0-1,-1-1 0,0 1 1,0 0-1,0-1 0,0 1 1,0 0-1,0-1 0,0 1 1,0-1-1,0 1 0,0 0 1,0-1-1,0 1 0,0-1 1,0 1-1,0 0 0,0-1 1,0 1-1,0 0 0,0-1 1,-1 1-1,1 0 0,0-1 1,-1-12 193,1 13-234,0 0-1,0 0 1,0-1 0,0 1 0,0 0 0,1 0-1,-1 0 1,0-1 0,0 1 0,0 0-1,1 0 1,-1 0 0,0 0 0,0 0-1,0 0 1,1-1 0,-1 1 0,0 0-1,0 0 1,1 0 0,-1 0 0,0 0 0,0 0-1,0 0 1,1 0 0,-1 0 0,0 0-1,0 0 1,1 0 0,-1 0 0,0 0-1,0 0 1,1 0 0,-1 0 0,0 1 0,0-1-1,0 0 1,1 0 0,-1 0 0,0 0-1,0 0 1,0 1 0,1-1 0,-1 0-1,0 0 1,0 0 0,0 0 0,0 1 0,0-1-1,0 0 1,1 0 0,-1 0 0,0 1-1,0-1 1,21 32-143,-19-29 141,7 14-15,1-1 0,-2 2 0,0-1 0,-1 1 0,-1 0 0,7 38 0,-7-3-280,-1 0 1,-3 0 0,-8 81-1,6-134 301,0 1-1,0-1 0,0 1 1,0 0-1,0-1 0,0 1 1,0-1-1,0 1 1,0-1-1,0 1 0,-1-1 1,1 1-1,0-1 0,0 1 1,0-1-1,-1 1 1,1-1-1,0 0 0,-1 1 1,1-1-1,0 1 0,-1 0 1,-5-9 198,-4-23 123,9 29-330,-7-32-16,2-2 1,1 1 0,1-1 0,2 0 0,2 0 0,5-42 0,1 27-41,2 1 0,2 0-1,30-84 1,-39 130 66,3-7-1,0 1-1,0-1 0,1 1 0,8-13 0,-11 21 2,-1 0-1,0 1 1,1-1 0,-1 0-1,1 1 1,0-1-1,-1 1 1,1-1-1,0 1 1,0 0 0,0-1-1,0 1 1,0 0-1,0 0 1,0 1-1,0-1 1,0 0-1,1 1 1,-1-1 0,0 1-1,0 0 1,1 0-1,-1 0 1,0 0-1,1 0 1,-1 0 0,4 2-1,6 2 15,1 2 0,-1 0 0,0 0 0,-1 1 0,1 1 0,-2 0 0,14 12 0,22 16 62,-35-29-56,1 0-1,-1 0 1,1-1-1,0-1 1,0 0-1,1 0 1,15 2-1,-21-5 57,0-1 0,1-1 0,-1 1 0,0-1-1,1 0 1,-1-1 0,0 0 0,1 0 0,-1-1 0,0 1-1,0-2 1,0 1 0,0-1 0,9-4 0,-14 5-43,1 0 0,0 0-1,0 1 1,0 0 0,0 0 0,0-1 0,0 2 0,6-2 0,-8 2-40,1 0 0,0 1-1,-1-1 1,0 1 0,1-1 0,-1 1 0,1 0 0,-1-1 0,0 1 0,1 0 0,-1 0-1,0 0 1,0 0 0,1 0 0,-1 0 0,0 0 0,0 0 0,0 1 0,-1-1 0,2 2-1,14 22-36,-2 0-1,0 2 0,-2-1 0,16 53 0,-14-39-315,22 46 0,-24-72 159,-12-13 202,0-1-1,1 0 0,-1 0 0,0 0 1,1 0-1,-1 0 0,0 0 1,1 1-1,-1-1 0,0 0 0,1 0 1,-1 0-1,1 0 0,-1 0 0,0 0 1,1 0-1,-1-1 0,0 1 0,1 0 1,-1 0-1,0 0 0,1 0 0,-1 0 1,0-1-1,1 1 0,-1 0 0,3-3 36,-1 0-1,1 1 0,-1-1 1,0 0-1,0 0 0,-1-1 0,2-3 1,3-3 37,216-363 339,-210 354-416,0 1 1,1 0 0,1 1 0,18-19 0,-28 32-5,0 0 0,0 1 1,0 0-1,0-1 0,1 2 1,-1-1-1,1 0 0,0 1 1,0 0-1,0 0 0,0 0 1,0 1-1,0 0 0,1 0 1,-1 0-1,0 1 0,0-1 1,1 1-1,-1 0 0,0 1 1,1-1-1,-1 1 0,6 2 1,3 2 5,0 1 0,0 0 0,-1 1 0,0 1 0,21 15 0,59 56 94,-45-37-59,-24-21-24,1-2-1,1-1 1,1-1-1,38 19 1,-54-31-4,0 0 0,0-1 0,1-1 1,0 0-1,-1 0 0,1-1 0,0 0 1,0-1-1,1-1 0,-1 0 0,0-1 1,0 0-1,0 0 0,17-5 0,-13 0 15,0 0 0,0-1-1,-1-1 1,0 0-1,0-1 1,-1-1-1,0 0 1,-1-1-1,13-13 1,-2 0 33,-2-1 0,0-2-1,28-46 1,-43 62-38,0-1-1,-1-1 1,0 1-1,-1-1 1,0 0 0,-1-1-1,4-22 1,-7 27-25,0 0 0,-1 0-1,0-1 1,0 1 0,-1 0 0,-1 0 0,1 1 0,-1-1 0,-1 0 0,0 0 0,0 1 0,-8-15-1,1 7-73,0-1-1,-1 2 0,-1-1 0,-1 1 0,0 1 0,-1 0 1,-16-12-1,19 18 37,0-1 1,-1 2-1,0-1 1,0 2-1,-1-1 1,0 2-1,0 0 0,0 0 1,-1 1-1,-18-3 1,24 6 40,1 1-1,-1 0 1,1 0 0,-1 1-1,0-1 1,1 2 0,0-1 0,-1 1-1,1 0 1,0 0 0,0 1 0,0 0-1,0 1 1,0-1 0,1 1-1,0 0 1,0 1 0,0 0 0,0 0-1,1 0 1,-1 0 0,1 1-1,1 0 1,-5 7 0,2-2 5,1 0 0,0 0 0,1 0 0,0 1 1,1 0-1,0 0 0,1 0 0,0 0 0,1 1 0,0-1 0,1 1 1,1 0-1,1 22 0,2-18-13,0 0 0,1-1 1,0 0-1,2 1 0,0-2 0,0 1 0,2-1 1,0 0-1,0 0 0,1-1 0,1-1 1,1 1-1,14 13 0,-15-17-25,0 0 0,2 0 0,-1-2 0,1 1 0,0-1 0,1-1-1,0 0 1,0-1 0,0-1 0,1 0 0,0 0 0,0-2 0,0 1 0,0-2 0,24 2 0,-14-5-2,0 0 0,0-2 0,0 0 0,-1-2 0,1-1 0,-1 0 0,0-2 0,34-16 0,12-12 76,84-59 0,-35 20 114,-101 65-100,0 1-1,1 1 0,0 0 0,0 1 1,1 1-1,0 0 0,0 2 0,1 0 1,19-1-1,-30 5-42,0 0 1,-1 0 0,1 1-1,0 0 1,-1 0-1,1 1 1,-1 0 0,1 0-1,-1 1 1,0 1-1,0-1 1,0 1 0,0 0-1,-1 1 1,0 0 0,1 0-1,-2 1 1,1-1-1,-1 2 1,0-1 0,0 1-1,6 9 1,-5-5-47,0 1 1,-1 0-1,0 1 1,-1-1 0,0 1-1,-1 0 1,0 0-1,-1 1 1,2 26-1,-4-19-83,-1 1-1,-1 0 0,0-1 1,-2 1-1,-7 29 1,8-44 171,1 0 1,-2-1-1,1 1 1,-5 8-1,7-15-28,0 1 1,0-1-1,-1 0 1,1 1-1,0-1 1,0 0-1,0 1 0,-1-1 1,1 0-1,0 0 1,-1 1-1,1-1 1,0 0-1,-1 0 0,1 1 1,0-1-1,-1 0 1,1 0-1,0 0 1,-1 0-1,1 1 0,0-1 1,-1 0-1,1 0 1,-1 0-1,1 0 1,0 0-1,-1 0 0,0 0 1,0-1 39,0 0 1,0 0-1,0 1 1,0-1-1,1 0 0,-1 0 1,0 0-1,0 0 1,1 0-1,-1 0 0,1 0 1,-1 0-1,1-1 1,-1 1-1,0-1 1,-5-18 188,0-1 0,2 1 0,0-1 1,1 0-1,1 0 0,1 0 1,1-1-1,1 1 0,0 0 1,2 0-1,8-32 0,1 6-276,3 0-1,2 1 1,42-84 0,-37 89-131,2 1 1,1 1 0,2 2-1,2 0 1,63-61 0,-67 75-199,1 2 0,1 1 0,1 0 0,1 3-1,1 0 1,0 2 0,1 1 0,58-18 0,-29 15-805,-20 4 501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19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0 414 6873,'0'-2'181,"0"1"-1,0 0 0,0-1 1,0 1-1,0-1 0,1 1 1,-1 0-1,0-1 0,1 1 1,-1 0-1,1-1 0,-1 1 1,1 0-1,0 0 0,-1-1 0,1 1 1,0 0-1,2-2 0,-1 2-180,0-1 0,0 1 0,1 0 0,-1 0 0,0 0 0,1 1 0,-1-1 0,1 0 1,-1 1-1,5 0 0,226-31 346,475-49 1477,-138 23-1432,-14 1-75,735-45 746,-956 82-804,461 33 1,-291 17 21,584-41 0,254-38 706,-688 30-163,211 16 352,-802 3-1097,-9-1-31,83 12 0,-138-12-104,8 2-227,-17 1-3230,-51 4 2094,-90 11 587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2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2293 104 7914,'4'-15'568,"-1"-1"1,0 1-1,-1-17 1,-2 31-550,0-1 0,0 1 0,0 0 0,-1 0 0,1 0 0,0 0 0,-1 0 0,1 0 0,-1 0 0,1 0 1,-1 0-1,1 0 0,-1 0 0,0 1 0,0-1 0,1 0 0,-1 0 0,0 1 0,0-1 0,0 0 0,0 1 0,0-1 1,0 1-1,0-1 0,0 1 0,0-1 0,0 1 0,0 0 0,-2-1 0,-34-1-123,26 3 104,-45 0-449,-99 15 1,-54 23-466,153-28 724,-502 134-361,454-108 657,2 5 1,1 3-1,-115 73 1,132-66-93,2 4 0,3 4-1,-87 83 1,134-111-177,2 2-1,1 2 0,-39 62 1,52-71-142,2 1 1,0 1 0,2 0 0,1 0 0,2 2-1,-7 31 1,0 50-528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3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1854 3785,'77'35'805,"1"-2"0,2-5 0,1-2 0,1-4 0,155 20 0,-71-29-281,0-6 0,0-8-1,0-7 1,-1-7 0,220-49-1,-147 7 304,-3-11 0,450-195 0,-610 229-638,-2-4 1,71-49 0,-112 65-145,0-2-1,-2-2 1,-1 0-1,-1-2 1,-2-1 0,33-45-1,-38 44-20,-2-1 0,-2 0-1,0-2 1,-2 0 0,-2 0 0,14-52-1,-22 62-11,-1 0 1,-1 0-1,0 0 0,-2 0 0,-1-1 0,-1 1 0,-1 0 0,-1 0 0,-1 0 0,-1 0 0,-9-26 0,2 19 14,-1 1-1,-1 0 1,-2 2-1,0-1 1,-2 2-1,-1 0 1,-1 1 0,-1 2-1,-1 0 1,-2 1-1,0 1 1,-1 1 0,-1 1-1,0 2 1,-34-17-1,3 6-42,-1 3-1,-98-29 1,-131-11-80,141 44-242,-273-3 0,-144 55-1806,371-6 1617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4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8114,'-1'0'94,"1"0"1,-1 0 0,0 0 0,0 0 0,0 0-1,0 0 1,0 1 0,0-1 0,1 0-1,-1 0 1,0 1 0,0-1 0,0 1-1,1-1 1,-1 1 0,0-1 0,0 1-1,1-1 1,-1 1 0,1 0 0,-1-1-1,0 1 1,1 0 0,-1 0 0,1-1 0,0 1-1,-1 0 1,0 1 0,-3 30-370,4-27 373,-1 42-61,2-1 0,15 87 1,32 91 304,-12-61-169,54 357 358,-32-165-6,-13-82-209,17 88-154,20-8-153,-67-303-117,-9-34-140,0 1 1,-2 0-1,0 0 1,2 25-1,-6-42 234,0 0 0,0 0 0,-1 0 0,1 0 0,0 0-1,0 0 1,0-1 0,0 1 0,0 0 0,-1 0 0,1 0 0,0 0 0,0 0-1,0 0 1,0 0 0,-1 0 0,1 0 0,0 0 0,0 0 0,0 0 0,0 0-1,0 0 1,-1 0 0,1 0 0,0 0 0,0 0 0,0 1 0,0-1 0,0 0 0,-1 0-1,1 0 1,0 0 0,0 0 0,0 0 0,0 0 0,0 0 0,0 0 0,-1 1-1,1-1 1,0 0 0,0 0 0,0 0 0,0 0 0,0 0 0,0 1 0,0-1-1,0 0 1,0 0 0,0 0 0,0 0 0,0 1 0,0-1 0,0 0 0,0 0 0,0 0-1,0 0 1,0 0 0,0 1 0,0-1 0,0 0 0,0 0 0,0 0 0,-20-27-492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5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8578,'-1'4'223,"1"0"0,-1 1 0,1-1 0,-1 0-1,1 1 1,1-1 0,-1 0 0,1 1 0,-1-1 0,1 0 0,0 0 0,1 1 0,1 3 0,4 8-430,18 30 1,-8-17 445,61 129-212,-7 2 0,-6 4 0,-8 2 0,43 211 0,-46-98 38,27 120-15,-53-289-36,67 169 1,56 53-105,-12-31-340,-134-289 394,0 0 0,-1 1 1,0 0-1,-1 0 0,1 14 0,-3-22 33,-1-1-1,0 0 0,0 1 0,0-1 1,0 0-1,-1 0 0,0 1 0,1-1 1,-2 0-1,1 0 0,0 0 0,-1 0 0,0 0 1,0 0-1,0 0 0,0-1 0,-1 1 1,0-1-1,1 1 0,-5 2 0,-3 1-149,-10-5 54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5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1 783 8938,'11'2'840,"1"0"1,-1 2 0,18 6-1,61 38-924,-38-19 276,174 86-178,338 120 0,-468-205 19,2-4 0,0-5 0,103 10 0,-69-20 201,241-9-1,-246-12-128,-1-6 0,-1-5 0,-1-5 0,-1-6 0,-1-5 0,-3-6 1,-1-4-1,-2-6 0,-3-5 0,118-80 0,-174 99-67,-2-2 0,86-83 0,-120 102-29,-2 0-1,0-1 1,-1 0 0,-1-2 0,-2 0 0,0-1 0,-2 0 0,19-54-1,-5-39-306,1-3-372,-23 107 584,0 0 0,2 0 0,-1 1 0,2 0 0,0 0-1,12-14 1,12-8-356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20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946 506 6883,'35'-55'-457,"-23"39"425,-1-1-1,0-1 1,14-35-1,-16 30 180,-1 0 0,-2 0-1,0-1 1,-2 0 0,3-40 0,-7 53-19,1-7 538,-3-36 1,1 49-493,0 0-1,0 0 1,0-1 0,-1 1 0,0 0 0,0 0 0,0 0 0,0 1 0,-1-1 0,0 0 0,-4-5 0,5 9-122,0-1 0,1 0 0,-1 1-1,0-1 1,0 1 0,0 0 0,0 0 0,-1 0 0,1 0 0,0 0 0,0 0 0,-1 0-1,1 1 1,0-1 0,-5 1 0,-2-1 43,-1 1 0,-16 2 0,14-1-68,-6 1-28,1 2 0,-1 0 0,1 0 0,0 2 0,-26 11 1,-79 46-80,118-61 79,-68 41-48,2 4 1,-65 55-1,102-74 33,1 2 1,1 0-1,2 2 1,2 2-1,0 0 1,3 2-1,1 0 1,1 2-1,-28 70 1,24-37 14,4 1 0,-24 140 0,31-95 17,-1 132 0,22-77 14,-2-138-26,2 0-1,1 0 1,12 36 0,-12-51 10,0-1 0,1 0 0,1 0 1,1-1-1,0 0 0,20 24 0,-20-30 15,1 0-1,0 0 0,1-1 0,0-1 1,0 0-1,1 0 0,0-1 1,0-1-1,22 9 0,-13-9 52,0 0 0,0-2 1,1 0-1,45 3 0,96-7 325,-91-6-220,1-2 0,-1-4 0,0-3 0,80-26 0,-36 0 113,188-91 0,-228 92-170,-1-4 1,-2-4 0,-3-2 0,-1-3 0,-3-4-1,118-126 1,-152 143 11,-2-2 0,46-77 0,-63 92-48,-1-1 1,-1-1-1,-1 0 1,-2-1-1,0 0 1,4-31-1,-9 34 9,-2-1-1,0 0 1,-1 0-1,-2 0 1,-1 0-1,-1 0 1,-1 0-1,-15-49 1,11 54-49,-1 1-1,-1 0 1,-1 1 0,0 0 0,-2 1 0,-26-31-1,19 28-29,0 2-1,-2 0 0,0 2 0,-46-29 1,26 23-38,-1 2 0,-2 2 0,0 2 0,-1 1 0,0 3 0,-62-10 0,12 10-105,-130-2-1,120 11-72,-362-4-5563,381 7 1925,9-5-3635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7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381 810 6601,'-1'-3'4277,"1"3"-4199,-11-2 665,-19 2-1070,19 0 332,-1 1 1,1 1 0,-1 0 0,1 0-1,0 1 1,0 1 0,0 0 0,0 0-1,-16 10 1,13-5-1,-1 2-1,2-1 1,0 2-1,0 0 0,1 0 1,0 1-1,1 1 1,-17 28-1,16-21 20,2 0-1,1 0 0,1 1 0,0 0 0,2 0 1,-6 33-1,5 5-24,2 0 0,3 0 0,2 1 0,10 67-1,-8-103-43,2 0-1,0 0 0,2-1 0,16 44 0,-19-62 9,-1 0 1,1 1-1,1-1 0,-1 0 1,1-1-1,0 1 1,0-1-1,1 0 1,0 0-1,0 0 0,0 0 1,0-1-1,1 0 1,-1 0-1,1 0 1,0-1-1,0 0 0,1 0 1,-1-1-1,1 1 1,-1-1-1,9 1 1,-3-2-71,0-1 0,1 0 1,-1 0-1,1-1 1,-1-1-1,1 0 1,-1-1-1,0 0 1,0-1-1,-1 0 0,1-1 1,19-11-1,-6 2-132,-2-2 0,0 0-1,-1-1 1,32-33 0,-31 25 201,-1 0 1,0-2 0,-2-1-1,-2 0 1,0-2-1,-2 0 1,17-42 0,-17 26 402,-2 0 0,-1-1 0,-3 0 0,7-81 1,-14 91-252,6-62 753,-4-114-1,6 337-592,3 147-37,-15-236-235,-1 0-1,-2 0 1,-1-1-1,-2 0 0,-20 58 1,16-60 35,8-20 17,-1 0 0,-1 0 0,0 0-1,-1 0 1,0-1 0,0 0 0,-1 0 0,-9 11-1,15-24 39,0 0 0,0-1 0,1 1 0,-1 0 0,1 0 0,-1-1 0,1 1 0,0 0-1,0 0 1,0-1 0,1-3 0,9-109 11,6 0-1,5 1 0,41-131 1,-62 244-101,1-3 28,0 1-1,0 0 0,1 0 0,-1 0 0,0 1 1,1-1-1,3-4 0,-5 7-21,1-1 1,-1 1-1,1-1 0,0 1 0,-1 0 0,1-1 1,0 1-1,0 0 0,-1 0 0,1-1 1,0 1-1,0 0 0,-1 0 0,1 0 0,0 0 1,0 0-1,0 0 0,-1 0 0,1 0 1,0 0-1,0 0 0,-1 1 0,1-1 0,0 0 1,0 0-1,-1 1 0,1-1 0,0 1 1,-1-1-1,1 0 0,0 1 0,-1-1 1,1 1-1,-1 0 0,1-1 0,-1 1 0,1-1 1,-1 1-1,1 0 0,9 10 2,-1 0 0,0 0 0,-1 1 0,0 0 0,-1 0 0,0 1 0,7 20 0,29 101-73,-33-99 59,10 40-71,-10-31-97,3-1 0,1 0-1,26 52 1,-39-93 154,0 1-1,0-1 0,1 1 1,-1-1-1,1 1 0,0-1 1,0 0-1,0 0 0,0 0 1,0 0-1,0 0 0,0 0 1,1-1-1,3 3 0,-4-4 23,0 0 0,-1 0-1,1 0 1,0 0 0,0 0-1,0 0 1,0 0 0,0-1-1,-1 1 1,1-1 0,0 1 0,0-1-1,-1 0 1,1 0 0,0 0-1,-1 0 1,1 0 0,-1 0-1,1 0 1,-1 0 0,0 0-1,1-1 1,-1 1 0,0-1 0,1-1-1,13-15 130,-2 0 1,0 0-1,-1-2 0,18-38 0,28-92 119,17-129-216,-51 177-86,44-119 1,-53 184-18,-14 36 59,-1 0-1,0 0 1,1 0 0,-1 0-1,1 0 1,-1 0-1,1 0 1,0 0-1,-1 1 1,1-1-1,0 0 1,0 0 0,-1 1-1,1-1 1,0 0-1,0 1 1,1-1-1,-2 1 2,1 0 0,-1 0 0,1 0-1,-1 0 1,0 0 0,1 0 0,-1 0-1,1 0 1,-1 1 0,1-1 0,-1 0-1,0 0 1,1 0 0,-1 1 0,0-1-1,1 0 1,-1 0 0,0 1 0,1-1-1,-1 0 1,0 1 0,1-1 0,-1 0-1,0 1 1,0-1 0,1 1 0,1 3-56,-1 0 1,1 0 0,-1-1-1,1 1 1,-1 1 0,0 5-1,1 9-281,-2 1 1,0 0-1,-1-1 0,-1 1 1,-1-1-1,0 0 0,-2 0 0,0 0 1,-1 0-1,-1-1 0,-16 30 0,20-44 210,2-6 129,2-8 116,4-19 48,3 1-1,0 0 1,2 0-1,0 1 1,2 1 0,1-1-1,21-29 1,-31 50-177,1 1 1,0 0-1,0 0 1,0 0 0,0 1-1,5-5 1,-7 8 9,-1 0-1,1 0 1,-1 0 0,1 0 0,-1 0 0,1 0-1,0 1 1,-1-1 0,1 1 0,0-1 0,-1 1 0,1 0-1,0-1 1,0 1 0,-1 0 0,1 0 0,0 0-1,0 0 1,-1 1 0,1-1 0,0 0 0,-1 1 0,1-1-1,0 1 1,-1 0 0,3 1 0,1 1-1,0 1-1,0 0 1,-1 0 0,1 1-1,-1-1 1,0 1 0,0 0-1,0 0 1,-1 1 0,0-1-1,4 10 1,15 32 86,-2 1 1,-2 0 0,-3 2-1,-1-1 1,-3 2 0,-2 0-1,4 79 1,-11-43-21,-3 1 1,-4-1-1,-26 140 1,22-178-5,4-15 571,-17 52 0,19-91 1445,-1-10-1297,-1-16-225,2-1 1,1 0-1,4-50 0,18-97-1280,-14 132 612,16-112-563,7 1 0,64-204-1,-86 352 924,0 13-62,8 23 5,-12-21-171,29 64-160,-4 1 0,32 123 1,-41-128-32,-17-56 158,1 3-29,1 1 0,1-1 0,-1 0-1,10 15 1,-13-25 65,0 0-1,1 0 1,-1 0-1,0 0 1,1 0 0,-1-1-1,1 1 1,0 0-1,-1-1 1,1 0 0,0 1-1,0-1 1,0 0 0,0 0-1,0 0 1,0 0-1,0 0 1,1 0 0,-1-1-1,0 1 1,0-1-1,1 0 1,-1 1 0,0-1-1,0 0 1,1 0-1,-1-1 1,0 1 0,1 0-1,-1-1 1,2 0-1,5-3 92,0 0 0,-1 0 0,1-1-1,-1 0 1,-1 0 0,1-1 0,-1 0-1,0-1 1,9-9 0,54-73 190,-66 83-296,47-74-119,78-164 0,-38 65 73,-69 137 40,211-352-328,-199 349 96,-31 42 161,-1-1 0,1 1 0,0 0 0,1 1 0,-1-1 0,0 1 0,1-1 0,5-2 0,-9 5 61,0 0-1,0 0 1,1 0-1,-1 0 0,0 0 1,0 0-1,1 0 0,-1-1 1,0 1-1,0 0 1,1 0-1,-1 1 0,0-1 1,0 0-1,0 0 0,1 0 1,-1 0-1,0 0 1,0 0-1,1 0 0,-1 0 1,0 0-1,0 0 0,0 1 1,1-1-1,-1 0 1,0 0-1,0 0 0,0 0 1,0 1-1,1-1 0,-1 0 1,0 0-1,0 0 1,0 0-1,0 1 0,0-1 1,0 0-1,0 0 1,0 1-1,0-1 0,1 0 1,-1 0-1,0 1 0,0-1 1,0 0-1,0 0 1,0 0-1,0 1 0,-1-1 1,1 0-1,0 0 0,0 1 1,0-1-1,0 0 1,-6 21-562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4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7194,'-8'8'526,"0"-1"0,0 1 1,-10 13-1,18-20-506,0 0 0,0-1 0,0 1 0,-1 0 0,1-1 0,0 1 0,0 0 0,0-1 0,0 1 0,0 0 0,0 0 0,1-1 0,-1 1 0,0 0 0,0-1 0,0 1 0,1 0 0,-1-1 0,0 1 0,1 0 0,-1-1 0,0 1 0,1-1 0,-1 1 0,1-1 0,-1 1 0,1 0 0,19 16 10,-10-9 15,1 3-15,0 1-1,-2 0 1,1 1-1,-2 0 1,0 1 0,0 0-1,6 17 1,34 109 389,-37-103-267,127 493 894,-132-504-1304,-6-26 253,0 0-1,0 0 1,0-1-1,0 1 1,0 0-1,0 0 0,0 0 1,0 0-1,0 0 1,0-1-1,0 1 1,0 0-1,0 0 1,0 0-1,0 0 0,1 0 1,-1 0-1,0 0 1,0-1-1,0 1 1,0 0-1,0 0 0,0 0 1,1 0-1,-1 0 1,0 0-1,0 0 1,0 0-1,0 0 0,0 0 1,1 0-1,-1 0 1,0 0-1,0 0 1,0 0-1,0 0 0,0 0 1,1 0-1,-1 0 1,0 0-1,0 0 1,0 0-1,0 0 0,0 0 1,1 0-1,-1 0 1,0 0-1,0 0 1,0 0-1,0 0 0,0 0 1,1 1-1,-1-1 1,0 0-1,0 0 1,0 0-1,6-39-189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4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13 9418,'-28'29'1484,"1"1"0,-40 58 0,37-40-1165,-33 70 0,-74 237-1525,104-251 593,-27 138 1,50-184 306,3 0 0,2 1 0,3 0-1,5 60 1,-1-97 201,0 0 1,2 0-1,0 0 0,2-1 0,10 29 0,-12-42 123,-1-1-1,1 1 0,1-1 1,-1 1-1,1-1 0,0 0 1,1-1-1,0 1 0,0-1 0,0 0 1,1-1-1,0 0 0,0 0 1,0 0-1,1-1 0,14 7 1,-8-7 117,1 0 0,0 0 0,-1-1 0,1-1 0,16 0 1,80-4 725,-46-5-502,-2-3 1,0-3-1,0-3 0,92-35 0,-56 11-167,181-105 0,-248 126-154,-1-1 0,-1-1 0,-1-2 0,-1-1-1,43-47 1,-59 57 20,-1-1 1,0-1-1,-1 0 0,-1 0 0,-1-1 0,0 0 1,-1 0-1,-1 0 0,-1-1 0,0 0 0,-1-1 1,-1 1-1,1-24 0,-4 7 44,-1 0 0,-2 0-1,-9-46 1,-37-103 222,33 137-245,-2 1-1,-2 1 1,-2 0 0,-2 2 0,-1 1 0,-52-65 0,59 87-82,-1 0 0,-1 1 0,-1 0 0,0 2 0,-39-24-1,42 31-46,-1 1 0,1 0 1,-2 1-1,1 1 0,-1 1 0,0 1 0,0 1 0,-26-3 0,23 6-106,0 1 0,0 0 0,0 2 0,0 0 0,1 2 0,-1 1 0,-39 13 0,28-5-199,0 2 0,2 1 0,0 2 0,-37 26-1,-62 61-362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6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10458,'41'-43'3553,"-37"59"-3385,5 14-104,1 33-72,3 19 0,3 27 24,0 7 8,4 4-40,2 3-64,0-7-184,-8-1-120,-2-19-280,-5-20-16,-3-32-41,3-16-7,-5-25 128,-4-11-248,-2-25 576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8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0 126 10058,'6'-8'358,"0"0"-1,1 0 1,-1 1-1,2 0 1,-1 0-1,1 1 1,0 0-1,0 0 1,13-6-1,-5 4-230,0 2 1,0-1-1,1 2 0,31-6 0,3 4-380,1 2 0,80 3 0,-130 2 265,8 0-64,9 0-132,36 5-1,-51-4 168,0-1-1,0 1 1,1 0-1,-1 1 1,0-1-1,0 1 1,-1 0-1,1-1 1,0 2-1,-1-1 1,1 0-1,-1 1 1,1 0-1,2 3 1,-4-3 14,-1-1 0,1 1 1,-1 0-1,0 0 1,0-1-1,0 1 0,0 0 1,-1 0-1,1 0 0,-1 0 1,0 0-1,0 0 1,0 0-1,0 0 0,0 0 1,-1 0-1,0 3 0,-2 9 9,-1-1 0,-7 16 0,7-17-6,-24 54 54,-2-1-1,-4-2 0,-76 112 1,99-161-40,2 0 0,-1 0 0,2 1 1,0 1-1,-5 17 0,11-30-30,1 0 0,0 1-1,0-1 1,0 0 0,1 0 0,-1 0 0,1 0-1,0 1 1,0-1 0,1 0 0,-1 0 0,1 1-1,0-1 1,0 0 0,0 0 0,1 0 0,-1 0-1,1 0 1,0-1 0,0 1 0,0 0 0,1-1-1,-1 0 1,1 1 0,0-1 0,5 5 0,-2-4-52,0-1-1,0 1 1,0-1 0,0 0 0,1-1-1,-1 1 1,1-1 0,-1-1 0,1 1 0,0-1-1,0 0 1,0-1 0,-1 0 0,1 0 0,14-2-1,-5 0-126,1-1 0,-1-1-1,0 0 1,0-1 0,26-13 0,40-30-195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9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74 287 5585,'4'-23'853,"2"-8"-231,-1 0 1,-1-1-1,-2 1 1,-2-35-1,-1 62-638,0 0-1,0-1 1,0 1-1,0 0 1,0 0 0,-1-1-1,0 1 1,0 0-1,0 0 1,0 1 0,-1-1-1,-4-5 1,6 8 21,0-1 1,-1 1-1,1 0 0,-1 0 1,1 0-1,-1 0 0,0 0 1,1 0-1,-1 0 1,0 0-1,0 1 0,1-1 1,-1 1-1,0-1 0,0 1 1,0 0-1,0-1 0,0 1 1,1 0-1,-1 0 1,0 1-1,0-1 0,0 0 1,0 1-1,0-1 0,1 1 1,-1-1-1,0 1 1,0 0-1,1 0 0,-1 0 1,-1 1-1,2-2 12,0 1 0,1-1-1,-1 0 1,0 1 0,1-1 0,-1 1-1,0 0 1,1-1 0,-1 1 0,1-1-1,-1 1 1,1 0 0,0 0 0,-1-1-1,1 1 1,-1 0 0,1 0 0,0-1-1,0 1 1,0 0 0,-1 0 0,1 0-1,0-1 1,0 1 0,0 0 0,0 0-1,0 0 1,0-1 0,1 1 0,-1 0-1,0 0 1,0 0 0,0-1 0,1 1-1,-1 0 1,0 0 0,1-1 0,-1 1-1,1 0 1,-1-1 0,1 1 0,-1 0-1,1-1 1,1 2 0,1 1 33,0 0 1,0 0-1,0-1 1,1 1-1,-1-1 1,1 1-1,7 2 1,2-1 36,1 0 1,0-1-1,0 0 1,0-1-1,0-1 1,0 0-1,0-1 1,21-3-1,115-22 371,-136 22-419,18-3 25,17-5 63,77-6-1,-125 16-134,1 1 0,-1 0 0,1 0 0,-1 0 0,1 0 0,0 0-1,-1 0 1,1 1 0,-1-1 0,1 0 0,-1 1 0,1 0 0,-1-1 0,3 2 0,-4-2 1,0 1 1,1-1-1,-1 1 1,0-1-1,0 1 1,1-1-1,-1 0 1,0 1-1,0-1 1,0 1-1,0-1 1,0 1-1,0-1 1,0 1-1,0-1 1,0 1-1,0-1 1,0 1 0,0-1-1,0 1 1,0-1-1,0 1 1,0-1-1,-1 1 1,1-1-1,0 0 1,0 1-1,-1-1 1,1 1-1,-5 6-57,0-1 0,-1 0 0,1 0 0,-9 7 0,10-9 53,-103 87-144,55-49 139,1 3 1,-54 62-1,104-106 15,-15 18-29,1 1 0,0 0 0,-20 39-1,32-53 11,0 1 1,0 0-1,1 0 0,0 0 0,1 0 0,-1 0 1,0 13-1,2-16 3,1 0-1,-1 1 1,1-1-1,-1 0 1,1 1 0,0-1-1,1 0 1,-1 0 0,1 0-1,0 0 1,0 0 0,0 0-1,0-1 1,4 4 0,5 5 43,0-1 0,1-1 0,0 0 0,1-1 0,0 0 0,1-1 0,-1 0 0,22 7 0,-19-8 124,0 1 1,-1 0 0,0 1-1,0 1 1,-1 0-1,21 20 1,-33-28-151,0 1 0,1 0 0,-1-1 0,-1 1 0,1 0 0,0 0 0,-1 0 0,0 0 0,1 1 0,-1-1 0,0 0 0,-1 0 0,1 1 0,-1-1 0,1 1 0,-1-1 0,0 0 0,0 1 0,0-1 0,-1 1 0,1-1 0,-1 0 0,0 0 0,0 1 0,0-1 0,0 0 0,-1 0 0,-2 5 0,-5 6-120,-1 0 0,0-1 0,0 0 0,-21 19 0,29-30 108,-107 100-501,89-85 435,-2 0 1,0-2-1,-36 20 1,53-33 198,-1 0 1,1 0-1,0 0 0,0-1 1,-8 2-1,-14-3 233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9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11843,'13'16'4048,"9"7"-3904,1 4-424,0-2-1000,-3-7-552,-16-11 1016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9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7770,'16'44'2976,"2"13"-2168,-2 11-111,-3 23-209,-6 11-80,-4 23-136,-3 1-80,-6 3-96,0-9-64,-4-21-192,3-14-144,6-40-408,-1-13-169,10-45-255,7-23 648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0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131 118 8970,'-35'85'2161,"-27"107"1,52-152-2278,2 0 0,1 1-1,2 0 1,1 81 0,5-111 52,-1 1 0,2-1-1,0 0 1,0 0 0,5 12 0,-6-20 49,0-1-1,0 1 1,0-1 0,0 1 0,1-1 0,-1 1-1,1-1 1,-1 0 0,1 0 0,0 0 0,0 0-1,0 0 1,0 0 0,0-1 0,1 1 0,-1-1-1,0 1 1,1-1 0,-1 0 0,1 0 0,-1 0-1,1 0 1,0-1 0,-1 1 0,1 0 0,0-1-1,4 0 1,1 0 51,0-1 1,0-1-1,0 0 0,0 0 0,0 0 0,-1-1 1,1 0-1,-1 0 0,0-1 0,11-7 1,5-4 275,38-36 0,-28 19-191,-1-1 0,-2-2 0,-1-2 0,-2 0 0,-2-2 0,-1 0 0,27-63 0,-47 91-121,0 1-1,-1-1 0,0 1 1,0-1-1,-1 0 0,-1 0 0,0-1 1,0 1-1,-1 0 0,0 0 1,-1 0-1,-1 0 0,-2-15 0,-1 13 37,1-1 0,-2 0 0,0 1 0,0 0 0,-1 0 0,-1 1 0,0 0 0,0 0 0,-17-16 0,22 24-31,-1 1 0,1 0 0,-1-1 0,1 1 1,-1 1-1,0-1 0,0 1 0,-1-1 0,1 1 0,0 0 1,-1 1-1,0-1 0,-4 0 0,5 1-40,1 1 0,-1 0 0,1 0 0,-1 0 1,1 0-1,-1 1 0,1 0 0,-1-1 0,1 1 0,-1 1 0,1-1 0,0 0 0,0 1 0,-1-1 1,1 1-1,0 0 0,1 0 0,-4 3 0,-2 1-265,1 1 0,0 0 0,1 0 0,0 0 0,0 1 0,0 0-1,1 0 1,0 0 0,1 1 0,-7 17 0,10-23 200,1 0 0,-1 1 0,1-1 0,0 0 0,0 1 0,1 4 0</inkml:trace>
  <inkml:trace contextRef="#ctx0" brushRef="#br0" timeOffset="1">891 296 10242,'-7'19'3521,"0"6"-3489,3 4-176,-2 1-552,5-1-232,-2-12-193,-1-6-95,4-16 840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0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1 447 5017,'50'-73'1688,"9"-3"-1544</inkml:trace>
  <inkml:trace contextRef="#ctx0" brushRef="#br0" timeOffset="1">611 0 6409,'-13'21'1224,"0"1"0,1 0 1,1 1-1,-11 35 0,19-47-1095,0 0 0,1-1 0,0 1 0,1 0 0,0 0 0,0 0 1,2 0-1,-1 0 0,1 0 0,1 0 0,0-1 0,7 21 0,2-3 8,2-1 0,18 27 0,-16-29-283,-2 0 1,15 35-1,-25-50 30,0-1 0,-1 1-1,1 0 1,-2 0 0,0 0-1,0 0 1,-1 1 0,0-1-1,0 0 1,-3 14 0,-1-6-144,-1-1 0,-1 1 0,0-1 0,-1-1 0,-17 31 0,5-18-205,0-1 1,-28 30-1,-29 19-75,75-76 533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21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 6179,'0'0'71,"-1"0"425,1-1-425,0 1 0,0 0 0,0 0 0,0 0 0,0 0-1,0 0 1,0 0 0,0 0 0,0 0 0,0 0 0,0-1 0,0 1 0,-1 0 0,1 0 0,0 0 0,0 0-1,0 0 1,1 0 0,-1 0 0,0-1 0,0 1 0,0 0 0,0 0 0,0 0 0,0 0 0,0 0-1,0 0 1,0 0 0,0-1 426,0 1-427,1 0 1,-1 0 0,0 0 0,0 0 0,0 0 0,0 0 0,0 0 0,0 0 0,0 0 0,0 0 0,1 0-1,-1-1 1,0 1 0,0 0 0,0 0 0,0 0 0,0 0 0,0 0 0,0 0 0,1 1 0,8 6 1133,17 23-2150,-20-22 1369,29 38-349,51 89-1,-70-108-30,-8-13-20,116 188 556,15-9 171,403 403 496,-343-388-1116,-9 9-1,-10 8 0,282 466 1,-110-55 376,-110-196-70,138 255 188,-19-33-45,-200-373-348,221 394 125,155 288-111,-511-921-232,157 282 57,30 22 7,88 112 3,-72-173-14,23-24-6,-239-256-58,382 406 124,-291-290-71,-82-98-26,-3 0 1,23 48 0,-7-3-60,-35-76 13,0 0 0,0 1 0,0-1 0,0 0 0,0 0-1,0 1 1,0-1 0,-1 0 0,1 0 0,0 1 0,0-1-1,0 0 1,0 0 0,-1 0 0,1 1 0,0-1-1,0 0 1,0 0 0,-1 0 0,1 0 0,0 0 0,0 1-1,0-1 1,-1 0 0,1 0 0,0 0 0,0 0 0,-1 0-1,1 0 1,0 0 0,-1 0 0,1 0 0,0 0 0,0 0-1,-1 0 1,1 0 0,0 0 0,0 0 0,-1 0 0,1 0-1,0 0 1,0 0 0,-1 0 0,1-1 0,0 1 0,0 0-1,-1 0 1,1 0 0,0 0 0,0 0 0,0-1-1,0 1 1,-1 0 0,1-1 0,-143-138-5369,96 91 3814,-126-121-3444,-2-2 1252,-62-44 3601,162 158 2975,-133-75-1,135 88 32,57 34-1669,-1 1 1,0 1-1,-33-12 1,39 19-135,11 3-455,5 2-177,186 94-168,-55-32-288,149 115-19,-277-176 72,22 17-36,1-1 0,49 23 0,-71-40 7,1 1-1,0-2 1,0 0-1,0 0 1,0-1 0,1 0-1,-1 0 1,1-1-1,-1-1 1,1 0 0,-1 0-1,1-1 1,14-3 0,-17 1 15,0 0 0,0 0 0,-1-1 0,1 0 0,-1 0 0,0-1 0,-1 0 0,12-10 0,-1 1 47,-8 7 5,-1 0 1,0-1-1,0 0 0,-1 0 1,0-1-1,-1 0 1,1 0-1,-2 0 1,1-1-1,5-14 0,-4 5 35,-2 1 0,1-1-1,-2 0 1,-1 0-1,2-26 1,-4-97 233,-2 106-253,-4-42 5,3 68-54,0 0 1,0 0 0,-1 0-1,0 0 1,-7-14-1,9 22-6,-1-1-1,1 1 0,-1 0 0,1-1 1,-1 1-1,0 0 0,0 0 0,0 0 1,0 0-1,0 0 0,-1 1 0,1-1 1,0 0-1,-1 1 0,1 0 0,-1 0 1,0 0-1,1 0 0,-4-1 0,-2 1 0,-1 0-1,1 0 1,-1 1-1,1 0 0,-13 2 1,-9 3-33,1 0 0,0 2 0,0 2-1,1 0 1,0 2 0,0 1 0,-28 17 0,-180 125-2153,35-5 594,-32 38-2180,-33 32-6288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0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9698,'70'-29'3769,"19"8"-2865,9 4-120,5 5-776,0 5-384,-4-5-840,-7-2-352,-17-6 959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12051,'20'-12'3936,"-2"6"-4624,-3 3-712,-20-5 872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1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7586,'77'205'2568,"-63"-85"-2464,4 12-8,-6 21-40,-3 5 8,-10-6-40,-5-5 0,-3-22-112,-1-10-104,3-32-152,0-19-96,3-32 0,1-21 64,4-25 1008,6-25-528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9170,'23'55'3529,"19"31"-2337,2 22-744,-1 18-160,-1 9-112,-12-2-144,-3-4-16,-4-1 32,-4-12-40,-8-10-152,-4-8-128,-13-7-264,-5-1-184,-16-4-448,-10 0-1281,-8-3 1657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0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8194,'2'2'203,"0"-1"-1,0 1 1,0 0 0,0 0 0,-1 0-1,1 0 1,-1 0 0,1 1 0,-1-1 0,0 0-1,0 1 1,1 3 0,3 6-60,97 261-250,-22 12 43,-44-150 24,283 1151-13,-307-1223 43,-8-39-43,0 0 1,2-1 0,1 0-1,0 0 1,20 40 0,-26-61 12,0-1 1,0 1-1,0-1 1,0 1-1,0-1 1,0 1-1,0-1 1,0 0-1,1 1 1,-1-1-1,1 0 1,2 2-1,-3-3 24,0 0 0,0 0 0,0 0-1,0 0 1,0 0 0,0 0-1,-1-1 1,1 1 0,0 0-1,0 0 1,0-1 0,0 1 0,0 0-1,0-1 1,0 1 0,-1-1-1,2 0 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1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1641 10322,'-55'-28'2801,"54"27"-2782,0 0 0,-1 1 0,1-1 1,0 0-1,0 0 0,-1 0 0,1-1 1,0 1-1,0 0 0,0 0 0,0-1 0,1 1 1,-1 0-1,0-1 0,0 1 0,1-1 0,-1 1 1,0-3-1,1 3-23,0-1 0,1 1 0,-1 0 1,0-1-1,0 1 0,1 0 0,-1 0 0,0-1 1,1 1-1,0 0 0,-1 0 0,1-1 0,0 1 1,-1 0-1,1 0 0,0 0 0,1-1 0,4-3-68,0-1-1,1 1 1,0 1 0,-1 0-1,11-5 1,-13 6 66,46-21-248,72-25 0,61-9 222,-100 32 52,555-210 602,27-29 143,25-12-521,-384 141-227,200-84-13,16 44 47,-450 157-62,2 3 0,110-9 0,-154 23 2,0 2 0,0 1 1,49 9-1,-61-6 7,0 0-1,-1 2 1,1 0 0,-1 0-1,-1 2 1,32 18 0,-36-17 3,0 1 1,-1 0-1,0 0 1,-1 1-1,0 1 1,0-1 0,-1 2-1,-1-1 1,0 1-1,-1 1 1,9 21-1,2 13 9,22 100-1,-40-147-9,83 452 40,-9-32-31,52 41-384,-82-340 145,104 202-1,53 34-100,-198-353 311,5 11-140,1 0 0,-2 0-1,0 1 1,6 24 0,-12-37 104,0 0-1,0 1 1,-1-1-1,1 0 1,-1 1-1,0-1 1,0 1-1,-1-1 1,1 0-1,-1 1 0,0-1 1,0 0-1,-1 1 1,1-1-1,-1 0 1,0 0-1,0 0 1,0 0-1,-1-1 1,1 1-1,-1-1 1,0 1-1,-4 3 1,-4 2-39,0-1 1,-1 0 0,1-1 0,-1 0 0,-1-1 0,1-1 0,-1 0-1,-14 4 1,-111 21-210,138-30 303,-472 57-147,199-30 83,-632 94 61,10 53 1516,456-48 60,365-98-1222,2 3-1,1 2 1,-119 78-1,115-55-356,2 3 0,-75 81 0,50-48-1359,68-69 904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1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58 13243,'-2'-5'928,"-5"-33"1438,7 38-2382,0-1 0,-1 1-1,1-1 1,0 1 0,0-1 0,0 1 0,0-1-1,0 1 1,0-1 0,0 1 0,1-1 0,-1 1 0,0-1-1,0 1 1,0-1 0,0 1 0,1 0 0,-1-1 0,0 1-1,0-1 1,1 1 0,-1-1 0,0 1 0,1 0-1,-1-1 1,0 1 0,1 0 0,-1-1 0,1 1 0,-1 0-1,1 0 1,-1-1 0,0 1 0,1 0 0,-1 0-1,1 0 1,-1-1 0,1 1 0,-1 0 0,1 0 0,-1 0-1,1 0 1,-1 0 0,1 0 0,-1 0 0,1 0-1,-1 0 1,1 1 0,-1-1 0,1 0 0,-1 0 0,1 0-1,-1 1 1,1-1 0,-1 0 0,1 0 0,-1 1 0,0-1-1,1 0 1,0 1 0,2 1-93,0 0 1,-1 0-1,1 0 1,0 0-1,-1 0 1,1 1-1,-1-1 1,0 1-1,0-1 1,0 1-1,2 4 1,16 37-717,-18-39 733,7 22-226,-1 0 1,-1 0-1,-2 1 0,-1-1 1,-1 1-1,0 47 0,-7 7-394,-13 83-1,-49 197-459,11-69 1693,54-290-486,-1 7 138,1 0 0,0 0 1,0 0-1,2 14 0,-1-22-114,0 0 0,0 0 0,1 0-1,-1 0 1,1 0 0,-1-1 0,1 1 0,0 0-1,0-1 1,0 1 0,0 0 0,0-1 0,0 1-1,0-1 1,0 1 0,1-1 0,-1 0-1,0 0 1,1 1 0,-1-1 0,1 0 0,0 0-1,-1 0 1,1-1 0,0 1 0,-1 0 0,1-1-1,2 1 1,4 1 115,0-1 0,1 0 1,-1 0-1,0-1 0,0 0 0,1-1 0,9-1 0,61-18 290,-60 15-366,182-64-721,-91 21 337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2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384 125 9418,'-1'0'93,"1"0"-1,-1 0 1,1 0-1,-1 1 1,1-1-1,0 0 1,-1 0-1,1 1 1,-1-1-1,1 0 1,0 0-1,-1 1 1,1-1-1,0 0 1,-1 1-1,1-1 1,0 0-1,0 1 1,-1-1-1,1 1 1,0-1-1,0 0 1,0 1-1,0-1 1,-1 1-1,1-1 1,0 1-1,0-1 1,0 0-1,0 1 1,0 0-1,-6 28-599,1-6 272,-8 19-327,-2 0-1,-28 53 1,-52 76-620,-13 27 579,92-162 691,0 0 0,3 1 0,-15 65 0,27-97-66,-4 16 133,1 0 0,1 0 0,1 0 0,1 38 0,1-55-110,1-1 0,-1 1 0,1 0 0,0-1 0,0 1 0,0 0 0,0-1 0,3 5 0,-3-7-19,-1 0 0,1 0 1,0-1-1,-1 1 0,1 0 0,0-1 1,0 1-1,0 0 0,-1-1 0,1 1 1,0-1-1,0 1 0,0-1 0,0 0 1,0 1-1,0-1 0,0 0 0,0 0 1,0 1-1,0-1 0,0 0 0,0 0 1,0 0-1,0 0 0,0 0 1,0-1-1,0 1 0,0 0 0,0 0 1,0-1-1,0 1 0,0 0 0,0-1 1,0 1-1,0-1 0,-1 0 0,2 0 1,11-7 168,0-1 0,-1 0 1,0-1-1,0 0 0,19-23 1,45-66-283,-45 53-436,-2-2 0,-2 0 0,23-57 0,-46 93 474,1 0 0,-2 0-1,4-15 1,-6 23 76,-1 0-1,0 0 0,1-1 0,-1 1 1,-1 0-1,1 0 0,0-1 1,-1 1-1,0 0 0,0 0 1,0 0-1,-3-6 0,6 42 227,1-21-241,1 1 0,-1-1-1,2 0 1,9 17-1,-13-26 3,0 0 0,-1 0 0,1-1 0,1 1 0,-1 0 0,0-1 1,0 1-1,1-1 0,-1 1 0,1-1 0,-1 0 0,1 0 0,0 1 0,-1-1 0,1 0 0,0-1 0,0 1 0,-1 0 0,1 0 0,0-1 0,0 1 0,0-1 0,0 0 0,0 1 0,0-1 0,0 0 0,0 0 0,0 0 0,0-1 0,0 1 0,0 0 0,0-1 0,0 1 0,0-1 0,2-1 0,4-2 78,0-2-1,0 1 1,-1-1 0,0 0-1,0 0 1,0-1-1,7-10 1,40-57 232,-42 56-296,-1 0 6,0 0 263,-7 19-178,-2 11-101,41 417-91,-8-96 88,-24-198 6,18 196 77,-24-309 68,-4-17 275,-6-12 255,-6-21-496,1 0 0,1 0 1,2-1-1,0 0 0,-2-38 0,2-6-239,4-1-1,3 0 1,12-87-1,46-219 138,-49 333-90,110-460 85,-100 449-40,38-82 0,-54 134-39,0 0-1,0 0 1,1 0-1,-1 0 0,1 1 1,1 0-1,-1 0 1,1 0-1,10-8 1,-14 12-12,1 0 0,-1 0 1,1 0-1,0 1 1,-1-1-1,1 0 0,-1 1 1,1 0-1,0-1 1,-1 1-1,1 0 0,0 0 1,-1 0-1,1 0 1,0 0-1,2 1 0,-1 0-3,-1-1 0,0 1 0,1 1-1,-1-1 1,0 0 0,0 1-1,0-1 1,0 1 0,0-1 0,-1 1-1,1 0 1,0 0 0,-1 0 0,3 3-1,1 3-8,-1 1-1,0-1 1,0 1 0,0 0-1,-1 0 1,0 0 0,-1 1-1,0-1 1,1 12-1,-2 4-27,0 1 0,-3 33 0,-3-16-74,-2-2 1,-1 1 0,-3-1-1,-18 48 1,-1-13-264,-49 86 0,61-126 213,-3-1 1,0-2-1,-2 0 1,-33 35 0,48-59 82,-1 0-1,0-1 1,-19 13 0,24-19 34,0 0 0,0 0 0,0 0 0,0 0 0,0-1 0,0 0 1,-1 1-1,1-2 0,-1 1 0,1 0 0,0-1 0,-1 0 0,-5-1 0,-36-9-238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3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29 10666,'1'-2'206,"1"0"0,0 0 0,0 0 0,0-1 0,0 2 0,0-1 0,0 0 0,1 0-1,-1 1 1,0-1 0,1 1 0,0 0 0,-1 0 0,1 0 0,0 0 0,-1 0 0,5 0 0,-4 1-236,-1 0 1,0 0 0,1 0 0,-1 1-1,0-1 1,0 0 0,1 1 0,-1 0-1,0 0 1,0 0 0,0 0 0,0 0 0,0 0-1,0 0 1,0 0 0,0 1 0,0-1-1,0 1 1,-1 0 0,1-1 0,-1 1-1,2 2 1,0 1-20,0 0 0,0 0 0,0 0 0,-1 0 0,0 0 0,0 0 0,0 1 0,1 9 0,2 48-190,-5-63 238,0 57-60,-3 0-1,-11 68 1,-32 112 138,35-182-82,-147 582 133,154-622-12,3-13-59,1-1 1,-1 1 0,1 0 0,-1-1 0,1 1-1,-1 0 1,0-1 0,0 1 0,0-1 0,0 1-1,-2 1 1,0-11 873,3 2-973,0-1 0,0 1 0,0 0 0,1-1 0,0 1-1,0 0 1,0 0 0,4-9 0,24-48-512,-19 43 443,7-14-62,40-60 0,-50 85 173,-1 0 1,1 0-1,1 1 0,0 0 0,0 1 1,0 0-1,1 0 0,0 1 0,0 0 1,1 0-1,13-5 0,-17 9 11,0 0-1,0 0 1,1 1 0,-1 0-1,1 0 1,-1 1-1,0 0 1,1 0 0,-1 0-1,1 1 1,-1 0 0,0 0-1,11 4 1,0 2 31,1 1 1,-1 0-1,19 14 1,-22-14-6,-1 0 0,1 0 0,1-1 0,-1-1 0,22 6 1,-29-11-2,0-1 1,0 1 0,0-1 0,-1 0 0,1-1-1,0 1 1,0-2 0,0 1 0,0-1 0,-1 0-1,1 0 1,-1 0 0,1-1 0,8-6 0,2-1 60,-1-1 0,-1 0 1,0-1-1,14-15 1,-23 21-61,-1 0 1,1-1 0,-1 0 0,0 0 0,-1 0 0,0 0 0,5-13 0,-7 18-30,-1-1 0,0 0 0,-1 1 0,1-1 0,0 0-1,-1 0 1,1 0 0,-1 1 0,0-1 0,0 0 0,0 0 0,0 0 0,-1 0-1,1 1 1,-1-1 0,0 0 0,0 0 0,0 1 0,0-1 0,0 0-1,0 1 1,-1-1 0,1 1 0,-1 0 0,0-1 0,-2-2 0,0 2-24,0-1 0,0 1 0,0 0 0,-1 0 0,1 1 1,0 0-1,-1-1 0,0 1 0,1 1 0,-1-1 0,0 1 1,0 0-1,0 0 0,0 0 0,0 1 0,0-1 0,0 1 1,0 0-1,-1 1 0,1 0 0,0-1 0,0 1 0,1 1 1,-1-1-1,0 1 0,-5 2 0,3 0 6,0-1-1,1 1 1,0 1 0,0-1-1,0 1 1,0 0 0,0 0-1,1 0 1,0 1 0,1 0-1,-1 0 1,1 0 0,0 1-1,0-1 1,1 1 0,0 0 0,-2 8-1,1-1-4,1 1 1,1-1-1,1 1 0,0 0 0,0 0 0,2 0 1,0-1-1,1 1 0,0 0 0,1-1 0,1 1 1,0-1-1,1 0 0,9 19 0,-9-23-7,0 0 0,1-1 0,0 0-1,1-1 1,0 1 0,0-1 0,1 0-1,-1-1 1,11 7 0,-11-9-9,0-1 0,0 0 1,1 0-1,-1 0 0,1-1 0,0 0 1,0-1-1,0 0 0,0 0 0,0-1 1,1 0-1,13 0 0,-8-2 4,0-1 0,0 0 0,0-1 0,-1 0-1,1-2 1,-1 1 0,0-1 0,-1-1 0,1-1 0,-1 0 0,0 0 0,17-14 0,-2-2 30,-2 0 0,0-1 0,42-54 0,-53 60 11,0-2 0,-2 1 0,0-2 1,-1 0-1,-1 0 0,-1-1 0,9-31 0,-16 44-7,0 0 0,-1 0-1,0 0 1,-1 0-1,1 0 1,-2 0-1,1 0 1,-1 0 0,-4-14-1,3 16-8,-1 0-1,0 1 1,0-1 0,0 1-1,-1 0 1,0 0-1,0 0 1,0 0-1,-1 1 1,0 0 0,0 0-1,0 0 1,-10-7-1,12 11-16,1-1 0,-1 0 0,0 1 0,0-1 0,0 1 0,0 0 0,0 0 0,0 0 0,0 0 0,0 0 0,0 1 0,0 0 0,0-1 0,-1 1 1,1 0-1,0 0 0,0 1 0,-5 0 0,6 0-2,0 0 0,-1 0 0,1 0 0,0 0 0,0 0 1,0 1-1,0-1 0,0 0 0,0 1 0,0 0 1,0-1-1,0 1 0,1 0 0,-1 0 0,1 0 1,0 0-1,-1 0 0,1 1 0,0-1 0,0 0 1,0 0-1,0 1 0,0 4 0,1-7 22,0 0-1,0 0 0,0 0 1,0 1-1,0-1 1,-1 0-1,1 0 1,0 0-1,0 0 1,0 1-1,0-1 0,0 0 1,0 0-1,0 0 1,0 0-1,0 1 1,0-1-1,1 0 1,-1 0-1,0 0 1,0 0-1,0 1 0,0-1 1,0 0-1,0 0 1,0 0-1,0 0 1,0 0-1,0 0 1,1 1-1,-1-1 0,0 0 1,0 0-1,0 0 1,0 0-1,0 0 1,1 0-1,-1 0 1,0 0-1,0 1 1,9-4 49,11-8 74,-18 10-113,177-126 582,15-8-451,-182 126-138,1 2-1,0 0 1,0 0 0,1 2-1,14-5 1,-25 8-6,1 2 0,0-1 0,0 0 0,0 1 1,0 0-1,0 0 0,0 0 0,-1 0 0,1 0 0,0 1 0,0 0 1,0 0-1,0 0 0,-1 0 0,1 1 0,0-1 0,-1 1 0,1 0 1,-1 0-1,0 0 0,0 1 0,0-1 0,5 5 0,0 4 3,1 0-1,-1 1 1,-1 0-1,0 0 1,-1 1-1,0 0 0,-1 0 1,5 17-1,6 23 16,-2 2-1,-2 0 0,-3 0 1,3 89-1,-10-44-57,-19 164-1,6-176 62,-3 0 1,-31 101-1,30-149 507,15-39-490,0 0-1,-1-1 0,1 1 1,0-1-1,-1 0 0,1 1 1,-1-1-1,1 1 1,0-1-1,-1 0 0,1 1 1,-1-1-1,1 0 0,-1 1 1,0-1-1,1 0 0,-1 0 1,1 1-1,-1-1 0,1 0 1,-1 0-1,0 0 0,1 0 1,-1 0-1,0 0 0,1 0 1,-1 0-1,1 0 0,-1 0 1,0 0-1,1 0 0,-1-1 1,1 1-1,-1 0 0,1 0 1,-1-1-1,1 1 1,-1 0-1,1-1 0,-1 1 1,1 0-1,-1-1 0,0 0 1,-20-20 501,20 19-486,-10-14-115,0 1 0,1-2 0,1 1 1,1-1-1,1-1 0,0 0 1,1 0-1,-7-37 0,4 5-92,3-1-1,0-57 1,6 17 172,4-1 0,4 1 1,4 0-1,4 0 0,3 2 1,5 0-1,36-88 0,-46 144-7,1-1-1,2 2 1,1 0 0,1 1-1,31-37 1,-39 54 2,1 1 0,1 1 0,0 0 0,0 1 0,2 0 0,-1 1 0,1 0 0,0 2 0,1-1 0,0 2 0,1 0 0,30-8 0,-23 11-1,1 1 0,0 1 0,0 2 0,0 0 0,0 1 0,0 2 0,0 0-1,47 14 1,-55-13-52,0 1 0,-1 1-1,0 1 1,0 0-1,27 16 1,-39-20 8,1 1 0,-1-1 0,1 1 0,-1-1 0,0 1-1,-1 1 1,1-1 0,-1 0 0,0 1 0,0 0 0,0-1 0,0 1 0,-1 0 0,0 1 0,0-1 0,0 0 0,-1 0 0,0 1-1,0-1 1,0 1 0,-1 10 0,0-8-6,-1 1-1,0-1 1,-1 0-1,0 0 0,0 0 1,-1 0-1,0-1 1,-5 12-1,-2-3-17,0 1 0,-20 22 0,0-5 28,-1-2 0,-1-1-1,-2-2 1,-67 46-1,-168 81-529,70-61-173,-38 0 309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4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10074,'33'90'3369,"28"55"-3345,14 25-16,11 24-88,1 2-48,-4 5-216,-4 2-72,-14-21-152,-8-15-121,-20-57-103,-10-37-24,-15-72-112,-6-29 552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1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5798 702 11541,'-25'0'112,"-70"-10"-128,-251-35-21,-524-90 340,866 134-299,-280-48 132,-12-12 232,146 36-172,-264-12 0,253 34-216,1 8-1,-171 26 1,-202 79-76,-204 116 29,692-210 61,-275 99-17,4 15 8,16 29-31,226-111-13,-126 105 0,181-136 27,0 0 1,-27 36-1,39-44 16,2-1-1,-1 1 1,1 0-1,0 1 1,1-1 0,0 1-1,0 0 1,1 0 0,-3 17-1,5-14 0,-1 0 0,2 0-1,0 0 1,0 1 0,1-1 0,1 0-1,0 0 1,1 0 0,0 0 0,1-1-1,0 1 1,1-1 0,1 0 0,0 0-1,0-1 1,9 11 0,3 1 5,1-1 0,1 0 0,1-2 0,1-1 0,1 0 0,1-2 0,0 0 0,51 25 0,-20-18 9,0-1 0,1-3 0,87 19 0,-9-13 8,0-6 0,224 5 0,276-40 14,-244-7-19,327-14 3,781-65 106,-328-28 94,-807 72 108,426-123 0,-309 24 378,-355 106-124,206-113 0,-272 127-221,66-52 0,-92 62-109,-1-2 1,-1-2 0,32-40-1,-55 59-148,0 0 0,-1-1 0,0 1 0,-1-1 0,0-1 1,-1 1-1,-1-1 0,0 0 0,0 0 0,1-19 0,-3 21-36,-1-1-1,-1 1 1,0-1 0,-1 1 0,0-1 0,-1 1 0,0 0 0,-1 0 0,0 0 0,0 0 0,-1 0 0,-9-17 0,2 11-24,0 1 1,-2 0-1,1 0 1,-2 1-1,-19-18 0,-3 3-29,-48-31 0,23 22-73,-3 3 0,-1 3 0,-123-44 1,-220-39-283,216 75-169,-268-21 0,-207 43-2117,322 38 439,-30 29-77,-30 28-1254,-22 19-1993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5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2097 7802,'127'-88'4271,"66"-36"-2935,-40 26-1051,842-575 688,-268 177-738,-339 250-53,-258 173-16,151-61-1,-257 124-148,229-87 115,-209 82-124,1 3 0,1 2 0,80-9-1,-110 18-28,0 1-1,0 0 1,0 1-1,0 1 1,-1 0-1,1 1 1,0 1-1,-1 0 1,0 2 0,0-1-1,-1 2 1,1 0-1,-1 0 1,-1 1-1,0 1 1,0 1-1,0 0 1,13 14-1,3 8 6,-1 1 1,-1 1-1,-2 2 0,23 43 0,66 162 121,4 81-12,6 14-90,-94-266-74,3-3 0,71 111 1,-56-114-74,61 66 0,64 48 94,42 47-355,-201-209 170,0 1 0,-1 1-1,-1 0 1,-1 0 0,17 39 0,-25-51 168,0 1-1,-1 0 0,0 0 1,-1 0-1,1 0 1,-2 0-1,1 1 0,-1-1 1,1 0-1,-2 0 1,1 0-1,-1 0 0,0 1 1,-1-1-1,0 0 0,0-1 1,0 1-1,-1 0 1,0-1-1,-1 1 0,-4 7 1,0-4 41,0 0 1,0-1 0,-1 0-1,0 0 1,-1-1-1,0 0 1,0-1-1,-19 10 1,-8 1 26,-55 19 0,59-25-17,-610 181-303,381-122 237,-755 249 219,793-234 332,4 9-1,-301 180 1,143-24-175,126-80-1218,157-107 561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5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15 11050,'-64'17'3745,"81"-37"-3545,13 12-184,4 5-48,9 17 8,-1 10-32,-1 24-152,-2 12-24,-9 27-224,-4 3 0,-7 2 80,-4-6 8,-2-24-24,-7-12-200,-10-34-505,-6-19 665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5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7722,'16'50'2536,"-4"20"-4976,3 6 1808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6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0 959 10282,'175'597'3489,"-154"-518"-3625,124 543-2763,-138-587 2773,-2 1 0,-1 0 0,-2 59 0,-2-92 207,0 1 0,-1-1 1,1 1-1,-1-1 0,0 1 1,0-1-1,-1 0 0,-2 6 1,4-8-17,-1 0 0,1 0 1,-1-1-1,0 1 0,1 0 0,-1 0 1,0-1-1,0 1 0,0 0 0,1-1 1,-1 1-1,0-1 0,0 1 0,0-1 1,0 0-1,0 1 0,0-1 0,0 0 1,0 1-1,-1-1 0,-2-1 98,1 1 0,0-1 0,0 0-1,0 0 1,0 0 0,0 0 0,0-1 0,0 1-1,0-1 1,1 0 0,-1 0 0,1 0 0,-1 0 0,1 0-1,-4-5 1,-10-10 239,1-1-1,1-1 1,1 0-1,0-1 1,2 0-1,-11-25 1,6 5-321,1-1 0,-13-60 0,15 33-160,3 0 0,3-1 1,2-101-1,32-206-726,3 127-267,68-268-1,-75 430 855,3 1-1,57-127 0,-71 190 201,0 1-1,1 0 0,1 0 1,1 2-1,1 0 0,22-22 1,-31 35 21,-1 1 1,1 0 0,0 1-1,0 0 1,1 0 0,0 0-1,0 1 1,0 0 0,0 1-1,0-1 1,1 2 0,0-1 0,-1 1-1,1 1 1,0-1 0,0 2-1,0-1 1,0 1 0,0 0-1,9 2 1,-7 1 6,0 0-1,0 1 1,0 0 0,0 1-1,-1 0 1,0 1 0,0 0-1,-1 0 1,1 1 0,-2 0-1,1 1 1,-1 0 0,14 16-1,-11-9-8,0 0 0,-1 0 0,-1 1 0,0 0-1,-2 0 1,1 1 0,-2 0 0,5 20 0,-6-11-8,-1 1 1,-1-1 0,-1 1-1,-2 0 1,0-1 0,-2 1-1,-1 0 1,-10 41 0,-3-11 0,-2 0 1,-45 98-1,28-83 43,-4-2-1,-86 119 0,88-142 10,-2-1-1,-2-1 1,-2-3-1,-67 52 0,99-85 70,-1 0-1,1-1 0,-2 0 1,1-1-1,-1-1 0,0 1 0,0-2 1,-1 0-1,-22 5 0,-15-6 370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27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1 15651,'2'18'-87,"3"32"-361,-2 75 0,-10 11-746,-51 270 0,52-376 1100,-58 242-793,49-223 914,-2-1-1,-1 0 1,-35 62-1,53-110-23,-29 44 516,28-42-442,-1 0 0,0 0 0,0 0 0,0-1 0,0 1 0,-1 0 0,1-1 0,0 0 0,-1 1 0,1-1 0,-1 0 0,1 0 0,-1 0 0,1-1 0,-4 2 0,5-2-19,-1 0 1,1 0 0,0 0-1,-1 0 1,1 0-1,0 0 1,-1-1-1,1 1 1,0 0 0,-1-1-1,1 1 1,0-1-1,-1 1 1,1-1-1,0 0 1,0 1 0,0-1-1,0 0 1,0 0-1,-2-1 1,-14-24 453,15 20-412,-5-7-94,2-1 0,0 0 1,0-1-1,2 1 1,0-1-1,0 0 1,1 0-1,1 0 0,1 0 1,0 0-1,4-26 1,0 12-177,1 1 1,2-1 0,1 1-1,2 0 1,13-28 0,-15 38 86,2 0 0,0 1 0,1 0 0,1 1 0,1 0 0,21-21 1,-30 33 78,1 0 0,0 0 0,0 0 0,1 1 0,-1-1 0,0 2 0,1-1 0,0 0 0,0 1 0,0 0 0,0 1 0,0-1 0,0 1 0,0 0 0,1 1 0,-1-1 0,0 1 0,1 0 0,-1 1 0,0 0 0,0 0 0,0 0 0,12 4 0,4 4 41,-1 1 1,0 1-1,0 0 0,36 28 0,5 6 82,106 69 85,-143-100-158,0 0-1,1-2 1,1-1 0,54 16-1,-67-25 45,0 0-1,0 0 1,0-2 0,0 1-1,1-2 1,-1 0-1,0-1 1,0 0 0,0-1-1,-1 0 1,1-1 0,-1-1-1,0 0 1,0-1-1,0-1 1,-1 1 0,0-2-1,19-15 1,-15 10 19,-1 0 0,-1-1-1,0-1 1,-1 0 0,-1-1 0,0 0 0,-1-1 0,-1 0 0,0-1-1,-2 0 1,0 0 0,9-33 0,-15 43-123,0 0-1,-1 0 1,-1 0-1,1-1 1,-1 1 0,-1 0-1,1 0 1,-2 0-1,1 0 1,-1 0 0,0 0-1,0 0 1,-1 1 0,0-1-1,-1 1 1,1-1-1,-2 1 1,1 0 0,-1 1-1,0-1 1,0 1-1,0 0 1,-1 0 0,-7-5-1,2 2-54,0 1-1,0-1 1,-1 2 0,0 0-1,-1 0 1,1 1 0,-1 1-1,-1 0 1,1 1 0,-1 0-1,1 1 1,-1 1-1,-17-1 1,25 2 66,0 1 0,1 0 0,-1 1 1,0 0-1,0 0 0,1 0 0,-1 0 0,0 1 0,1 0 0,-1 0 1,1 1-1,0-1 0,0 1 0,0 0 0,0 0 0,1 1 0,-1 0 0,1 0 1,0 0-1,0 0 0,0 0 0,0 1 0,1 0 0,0 0 0,0 0 0,0 0 1,-2 6-1,0 3 5,0-1 0,2 1 1,-1 0-1,2 0 0,0 0 1,0 0-1,1 0 0,1 1 1,1-1-1,2 16 0,-1-11-17,2-1 0,0 0 0,1 0 0,1 0 0,0-1 0,2 1 0,0-2 0,1 1 0,20 29 0,-24-40 22,0 1 0,1-1 0,-1-1 0,1 1 0,0-1 0,0 0 0,1 0 0,-1-1 0,1 0 0,0 0 0,0 0 0,1-1 0,-1 0 0,1-1 0,0 0 0,-1 0 0,1 0-1,0-1 1,0 0 0,0-1 0,0 1 0,0-2 0,0 1 0,0-1 0,12-3 0,-8 0 63,1 0 0,-1-1 1,0-1-1,0 0 0,-1-1 0,0 0 0,0-1 0,0 0 1,-1 0-1,-1-1 0,1-1 0,8-11 0,9-12 24,-1-2-1,28-53 0,-15 17-81,-19 34 5,1 0 0,46-61 0,-66 97-23,0-1 0,1 1 0,-1 0 1,0-1-1,0 1 0,1 0 0,-1 0 0,1 0 0,-1 0 0,1 0 1,-1 0-1,1 0 0,0 0 0,-1 1 0,1-1 0,0 1 0,0-1 1,0 1-1,-1 0 0,1-1 0,0 1 0,0 0 0,0 0 0,2 1 0,-2 0-1,0 0 0,0 0-1,0 0 1,0 0-1,0 0 1,0 0-1,-1 1 1,1-1-1,0 1 1,-1-1-1,1 1 1,-1 0-1,0 0 1,1 0-1,-1-1 1,0 1-1,0 0 1,0 0-1,1 4 1,1 5-30,0 1-1,0-1 1,-1 1 0,-1 0 0,0 0-1,0-1 1,-2 14 0,-11 88-414,4-58 154,6-26 132,1-20 249,2-12 499,1-13-469,1 1 1,0-1-1,1 1 1,1 0-1,12-25 1,43-72-350,-38 73 123,-16 28 31,1 0 1,0 0-1,1 0 0,9-10 1,-14 18 65,-1 1 0,1-1 1,0 1-1,0 0 1,-1 0-1,1 0 1,1 0-1,-1 1 1,0-1-1,0 1 1,1 0-1,-1 0 1,0 0-1,1 0 1,-1 0-1,1 1 1,-1 0-1,1 0 1,-1 0-1,6 0 1,0 2 60,1 1 0,-1-1 1,1 1-1,-1 1 0,0 0 1,11 7-1,53 36 384,-35-21-247,-10-7-138,2-2-1,0 0 1,52 19-1,-71-32-61,1 0 0,0-1 0,0-1 0,0 0 0,0-1 0,0 0 0,0 0 0,0-2-1,0 1 1,0-2 0,0 0 0,0 0 0,22-7 0,-19 2 16,0 0 0,0 0-1,0-2 1,-1 0 0,-1 0 0,1-1 0,-2-1-1,1 0 1,-2-1 0,1 0 0,14-22 0,-14 17 44,0-1 0,-2-1-1,0 0 1,-1-1 0,0 0 0,-2 0 0,-1 0 0,7-35 0,-12 47-31,0 0 0,0 0 0,-1-1 0,0 1 1,-1 0-1,1 0 0,-2 0 0,1 0 0,-1 0 0,0 0 0,-1 1 0,-3-9 0,2 7-14,-1 1 0,-1 0 0,1 0 0,-1 1 0,0-1 0,-1 1 0,0 0 0,0 1 0,0 0 0,-9-6 0,-7-3-41,-1 1 1,0 1-1,0 0 1,-1 2-1,-1 1 1,0 1-1,-39-7 0,50 13 20,-1 1 0,0 1-1,0 0 1,0 1-1,0 1 1,-17 3-1,22-2 14,0 0 0,1 1-1,-1 1 1,1-1-1,0 2 1,0 0 0,0 0-1,1 0 1,-15 12 0,14-8 20,0 1 0,0 0 0,1 1 0,1 0 0,0 0 0,0 1 0,1 0 0,1 0 0,0 1 0,1 0 0,0 0 0,1 0 0,0 0 0,1 1 0,-2 18 0,2-7 25,1 1 0,2 0 0,0-1 0,2 1 1,1-1-1,1 1 0,10 34 0,-8-39-45,1 0 0,1-1 0,1 0 0,1 0 0,0-1 0,1-1 0,16 19 0,-18-26-63,0-1-1,1 0 0,0 0 1,0-1-1,1-1 0,0 0 1,1 0-1,0-1 0,0 0 1,1-1-1,-1-1 0,17 5 0,-14-6-81,1 0-1,0-1 0,1-1 1,-1-1-1,0 0 1,26-2-1,1-5-174,76-22 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32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6177,'56'89'2086,"-55"-87"-2019,1 1 0,-1-1 0,1 0 0,-1-1 1,1 1-1,0 0 0,0 0 0,0-1 0,0 1 0,0-1 0,0 0 0,0 0 0,4 2 0,-5-3-55,49 20 114,1-2 0,1-3 1,0-2-1,1-2 0,82 6 0,-61-12 151,-1 4 0,0 3-1,-1 4 1,80 27-1,108 37 89,165 64-57,-268-68-298,152 100 0,50 26 99,169 38 324,-206-98-71,191 71-61,159 77-179,-506-205-46,131 64 57,9-18-42,20-21-19,171 67 136,-143-18 45,230 90 52,214 2-120,16-48-63,-334-103-22,148 36 30,-446-88-128,248 101 0,-240-71 22,207 54 1,-351-120-163,2-2 0,0-2 1,0-2-1,0-2 0,0-2 0,51-5 1,-83 1-156,-1 0-1,1-1 1,27-10 0,-38 12 149,0-1 0,0 0 0,-1 0 0,1-1 1,-1 0-1,1 1 0,-1-1 0,0-1 0,0 1 0,-1-1 0,1 1 0,-1-1 0,1 0 0,-1 0 0,4-7 0,-5 4 19,0 0-1,0 0 0,0 1 1,0-11-1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33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587 1 7474,'-1'1'90,"0"1"0,0 0 1,1-1-1,-1 1 0,1 0 1,-1 0-1,1 0 0,0 0 0,0 0 1,-1 0-1,2-1 0,-1 1 1,0 0-1,0 0 0,0 0 1,1 0-1,-1 0 0,1-1 1,0 1-1,-1 0 0,1 0 1,0-1-1,0 1 0,0-1 1,0 1-1,2 2 0,3 2-149,0 0 0,0 0 0,0 0 0,13 9 0,0-3 169,-1-1 0,1-1 0,1-1 0,0-1 0,27 8 0,111 21 683,-122-30-657,-32-6-120,150 37 392,-136-32-389,0 1 1,-1 0-1,0 1 1,0 1-1,0 1 1,20 15 0,-31-19-41,0-1 1,0 1 0,-1 0-1,0 1 1,0-1 0,0 1-1,-1 0 1,0 0 0,0 0 0,-1 1-1,1-1 1,-2 1 0,1 0-1,-1 0 1,-1 0 0,1 0-1,-1 0 1,-1 0 0,1 1 0,-1-1-1,-1 0 1,0 0 0,0 0-1,0 1 1,-4 8 0,0-1-39,0 0 1,-1 0 0,-1 0 0,-1-1-1,0 0 1,-1 0 0,0-1 0,-1 0-1,-1-1 1,0 0 0,-17 14 0,11-13 30,-1-1 0,0-1 0,-1-1 1,0 0-1,-1-1 0,-34 11 1,-133 31 12,133-39 8,-43 11 12,-334 70 422,404-90-297,0-1 0,1-1 0,-1-1 0,-35-4 0,56 3-63,-1-2 0,0 1 0,1-1 0,-1 0 0,1 0 1,0-1-1,-1 0 0,1 0 0,-10-7 0,12 7-5,1 0-1,0 0 0,0 0 0,0 0 1,1-1-1,-1 1 0,1-1 0,0 0 1,0 0-1,0 0 0,0 0 0,1 0 1,-1 0-1,1 0 0,0 0 1,0-9-1,0 1 9,1 0-1,1 1 1,0-1 0,1 0 0,0 0 0,1 1-1,0 0 1,1-1 0,0 1 0,9-16 0,9-14-60,35-50-1,-49 80-7,44-64-409,3 1 0,4 4-1,2 2 1,133-113 0,-124 127 33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36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5217,'37'55'1775,"-31"-48"-1230,-6-11-176,0 4-325,0 0 0,0 0 0,0-1 1,0 1-1,0 0 0,0 0 0,0 0 0,0-1 1,-1 1-1,1 0 0,0 0 0,0 0 1,0-1-1,0 1 0,0 0 0,0 0 1,0 0-1,0-1 0,0 1 0,0 0 1,1 0-1,-1 0 0,0 0 0,0-1 1,0 1-1,0 0 0,0 0 0,0 0 1,0-1-1,0 1 0,0 0 0,1 0 1,-1 0-1,0 0 0,0 0 0,0 0 1,0-1-1,0 1 0,1 0 0,119 35 550,-61-14-398,-1 2 0,-2 3 0,63 38 0,477 240 704,-109-70-698,156 68 148,-438-216-219,297 131 101,-140-38-159,30 15 7,370 189 246,-556-272-184,390 149 0,439 74 350,-719-239-272,213 66 117,-7 22-255,-409-139-96,588 204 373,10-106 15,-218-46-336,-464-89-60,-1 2 1,0 0-1,0 2 0,-1 1 0,-1 2 0,0 0 1,-1 2-1,0 0 0,-1 2 0,41 40 0,-53-47-138,-8-8-48,0 1 0,0 0 0,-1 0 0,1 0 0,-1 0 0,1 1 0,1 4 0,-4-8 168,-1-1-1,0 0 1,0 0 0,0 1 0,0-1 0,0 0-1,0 1 1,1-1 0,-1 0 0,0 1-1,0-1 1,0 0 0,0 1 0,0-1 0,0 1-1,0-1 1,-1 0 0,1 1 0,0-1-1,0 0 1,0 1 0,0-1 0,0 0 0,0 0-1,-1 1 1,1-1 0,0 0 0,0 1-1,0-1 1,-1 0 0,1 0 0,0 1 0,0-1-1,-1 0 1,1 0 0,0 0 0,-1 1 0,1-1-1,0 0 1,-1 0 0,1 0 0,0 0-1,-1 0 1,1 0 0,0 0 0,-1 0 0,1 0-1,0 1 1,-1-2 0,1 1 0,0 0-1,-1 0 1,1 0 0,0 0 0,-1 0 0,1 0-1,0 0 1,-1 0 0,1 0 0,0-1-1,-1 1 1,1 0 0,-32-10-679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36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 40 9370,'-22'-36'4286,"22"36"-4275,0 0-1,0 0 1,0 0-1,0 0 1,0 0 0,1 0-1,-1 0 1,0 1-1,0-1 1,0 0-1,0 0 1,0 0-1,0 0 1,0 0-1,0 0 1,1 0 0,-1 0-1,0 0 1,0 0-1,0 0 1,0 0-1,0 0 1,0 0-1,0 0 1,0 0-1,1 0 1,-1-1 0,0 1-1,0 0 1,0 0-1,0 0 1,0 0-1,0 0 1,0 0-1,0 0 1,0 0-1,0 0 1,0 0-1,1 0 1,-1 0 0,0 0-1,0-1 1,0 1-1,0 0 1,0 0-1,0 0 1,0 0-1,0 0 1,0 0-1,0 0 1,0 0 0,0-1-1,0 1 1,0 0-1,0 0 1,0 0-1,0 0 1,0 0-1,0 0 1,0 0-1,0 0 1,0-1 0,0 1-1,0 0 1,0 0-1,0 0 1,0 0-1,-1 0 1,1 0-1,12 4-203,-8-2 198,54 20-327,1-3-1,83 15 1,129 6 941,-250-38-524,0 1 0,0 1 1,-1 1-1,1 0 0,-1 2 1,29 14-1,-42-18-106,0 1-1,0 0 0,0 1 1,-1 0-1,0 0 1,0 0-1,0 1 0,-1 0 1,1 0-1,-2 0 1,1 0-1,-1 1 0,1 0 1,-2 0-1,1 0 1,-1 1-1,0-1 0,-1 1 1,0-1-1,2 12 1,-3-6-55,0 0 1,-1 0-1,-1 0 1,0-1-1,-1 1 0,0 0 1,-1 0-1,0-1 1,-1 0-1,-1 0 1,0 0-1,0 0 1,-9 13-1,-6 7-112,-1-1 1,-2-1-1,-34 36 0,-6-2-52,-4-3 0,-1-3-1,-3-3 1,-3-3-1,-97 51 1,8-19 494,-270 98 0,427-180-233,-19 8 73,0-2 0,-30 6 0,49-12-84,0-1-1,-1-1 1,1 1 0,0-1 0,0 0 0,0 0-1,0-1 1,0 1 0,0-1 0,0-1 0,0 1-1,0-1 1,0 0 0,1-1 0,-7-2 0,9 3 6,1 0 0,-1 0 0,1 0 0,0 0 0,0 0 0,0-1 0,0 1 0,0-1 0,0 1 0,1-1 0,-1 0 0,1 0 0,-1 0 0,1 1 0,-1-5 0,1 1 21,0 0-1,0 0 1,1 0-1,0 0 0,0 1 1,0-1-1,2-9 1,2-4 34,1 1 0,1-1 0,0 1 0,10-19 0,19-29-4,3 2-1,72-95 1,-90 133-69,46-62-184,4 3 1,126-117 0,-78 97-482,-18 10 265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41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83 627 5961,'-58'-19'2195,"57"18"-2124,-1 0 0,1 0 0,0 0 0,0 0-1,-1 0 1,1 0 0,0 0 0,0 0-1,0-1 1,0 1 0,0 0 0,0-1 0,1 1-1,-1-1 1,0 1 0,1-1 0,-1 1-1,1-1 1,-1-1 0,0-32 66,1 16 121,-3 8 272,2 20-206,1 24-152,1 29-24,6 194 261,-1-181-318,22 105 1,10-34-17,-30-123-83,1 0 0,1-1 1,1 0-1,15 22 0,-24-39 0,1-1 1,0 0-1,1 0 0,-1 0 0,1 0 0,-1-1 1,1 1-1,0-1 0,0 0 0,1 0 0,-1-1 1,1 1-1,9 3 0,-10-5 3,-1 0 0,1-1 0,0 0 1,0 0-1,0 0 0,0 0 0,-1 0 0,1-1 0,0 1 1,0-1-1,0 0 0,-1 0 0,1-1 0,-1 1 0,1-1 1,-1 0-1,1 0 0,-1 0 0,0 0 0,4-4 0,8-7 14,-1-1 0,0 0-1,-1-1 1,21-32 0,38-75 102,-39 61 44,33-87 0,-57 124-74,-1 0-1,-1-1 1,-2 0 0,0-1 0,-1 1-1,0-51 1,-5 68-178,1 17-2,1 25-21,1 14 144,2 0 0,2 0 0,2-1 0,2 0 0,2-1 0,3 0 0,33 73 0,-38-99-21,0-1 0,2 0 0,0-1 0,24 27 0,-30-38-4,1-1 0,0 1 0,0-1-1,1-1 1,-1 1 0,1-1 0,0-1 0,1 0 0,-1 0-1,1 0 1,0-1 0,0 0 0,13 2 0,-11-4 4,0-1 1,-1 0-1,1 0 1,0-1-1,-1-1 1,1 1 0,-1-2-1,0 0 1,1 0-1,-1-1 1,-1 0-1,1 0 1,-1-1-1,1-1 1,-1 1-1,-1-2 1,13-9 0,1-5 12,-1 0 1,0-1 0,-2-1-1,0 0 1,15-28 0,-5 4 27,-2-3 1,-2 0 0,-3-1 0,-2-1 0,-2-1-1,18-89 1,-27 88 17,-3 0 0,-2-89 1,-23-108 5,-30-34-251,67 339-2413,2-1 1490,-5 13 590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05:03:37.1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2066 2449,'-17'-29'3147,"11"21"-2063,1 0-1,1 0 0,0-1 1,0 1-1,-5-16 0,9 23-1038,0 0-1,0 0 1,0 0-1,0 1 1,0-1-1,0 0 1,0 0-1,0 0 1,0 1 0,1-1-1,-1 0 1,0 0-1,1 0 1,-1 1-1,0-1 1,1 0-1,-1 1 1,1-1-1,-1 0 1,1 1-1,-1-1 1,1 1-1,0-1 1,-1 1 0,1-1-1,0 1 1,0-1-1,22-10-181,-19 10 185,40-12-119,0 1-1,51-6 1,-61 12 61,123-23 42,-147 26-9,-1 1 0,0-2 0,0 1 1,0-1-1,-1 0 0,1-1 0,-1 0 0,12-9 0,-5 1 122,-1-1 0,0 0-1,13-19 1,7-9 294,65-87 715,-98 128-1138,6-11 84,-7 12-94,0-1 0,0 1 0,1-1 0,-1 1 0,0 0 0,0-1-1,0 1 1,0-1 0,0 1 0,0-1 0,0 1 0,0-1 0,0 1 0,0-1-1,0 1 1,0 0 0,0-1 0,0 1 0,0-1 0,0 1 0,0-1 0,-1 1 0,1-1-1,0 1 1,-1-1 0,-23 20 48,17-12-62,0 0 0,0 0 0,1 1 0,0 0 0,1 0 0,0 0 1,-5 11-1,-3 3-9,-7 12-16,2 1 1,2 1-1,-16 47 1,24-56 16,1-1 1,1 1 0,2 1 0,0-1-1,1 44 1,4-46 2,0 0 0,2 0 1,0-1-1,2 1 0,8 27 0,-10-43 12,1 0 0,-1 0 0,2-1 0,-1 1 0,1-1-1,0 0 1,1 0 0,0-1 0,0 0 0,1 0 0,0 0 0,0-1 0,0 1-1,1-2 1,0 1 0,14 6 0,-14-9 6,0 0 0,0 0 0,0-1 0,0 0 0,1-1 0,-1 0-1,16 1 1,-18-2 0,-1 0 0,1-1-1,0 1 1,0-1-1,0 0 1,-1-1-1,1 0 1,-1 1-1,1-2 1,-1 1 0,0-1-1,7-3 1,-2-2 22,-1 0 0,1-1 0,-1 0 0,-1 0 1,0-1-1,8-12 0,-11 14-1,-1 1 0,0-1-1,0 0 1,-1-1 0,0 1 0,0 0 0,-1-1-1,0 0 1,1-15 0,-2 9 16,-2-1 0,0 0-1,-1 0 1,0 0 0,-1 1 0,-1-1-1,-1 1 1,0 0 0,-1 0 0,0 1 0,-1 0-1,-11-16 1,8 14-42,-2 1-1,0-1 1,0 2-1,-2 0 1,0 0 0,0 1-1,-1 1 1,-1 0-1,-26-15 1,35 24-28,0-1-1,-1 1 1,1 0 0,-1 1 0,0-1 0,1 1-1,-1 1 1,0 0 0,-15-1 0,18 2 1,0 1 0,0-1 0,0 1 0,0 0 0,0 1-1,0-1 1,0 1 0,0 0 0,1 0 0,-1 0 0,1 1 0,-1-1 0,1 1 0,0 0 0,-7 7 0,11-10 22,0 0 1,1 0-1,-1 0 1,0 0 0,0 0-1,1 0 1,-1 0-1,0 0 1,0 0-1,0 1 1,1-1-1,-1 0 1,0 0-1,0 0 1,0 0-1,1 0 1,-1 0-1,0 0 1,0 0-1,0 1 1,1-1 0,-1 0-1,0 0 1,0 0-1,0 0 1,0 1-1,0-1 1,1 0-1,-1 0 1,0 0-1,0 1 1,0-1-1,0 0 1,0 0-1,0 1 1,0-1 0,0 0-1,0 0 1,0 0-1,0 1 1,0-1-1,0 0 1,0 0-1,0 1 1,0-1-1,0 0 1,0 0-1,0 1 1,0-1-1,0 0 1,0 0 0,-1 0-1,1 1 1,0-1-1,0 0 1,0 0-1,0 0 1,0 0-1,-1 1 1,1-1-1,0 0 1,0 0-1,0 0 1,0 0-1,-1 0 1,1 0-1,-1 1 1,22-3-111,-19 2 104,19-4 1,1 0-1,-1-2 0,0 0 1,0-2-1,-1 0 0,0-1 1,35-23-1,53-42 184,39-23 513,-135 91-625,0 0 1,0 0-1,0 1 0,1 0 1,-1 1-1,1 1 0,22-3 1,-29 5-60,0 1 0,1 0 1,-1 0-1,1 1 0,-1 0 0,0 0 1,0 0-1,1 1 0,-1 0 0,0 0 1,0 0-1,-1 1 0,1 0 0,0 0 1,-1 1-1,0-1 0,0 1 0,5 5 1,-4-3-10,-1 0 1,0 0-1,0 1 1,0 0 0,-1 0-1,0 0 1,0 1 0,-1-1-1,0 1 1,0 0-1,-1 0 1,0 0 0,2 14-1,-2 9-10,0-1 0,-5 44 0,3-68 16,-16 151 30,13-132 4,2-20-18,0 1 1,0 0 0,-1 0 0,0-1-1,-3 8 1,4-11 3,0 0-1,1-1 0,-1 1 1,0 0-1,0-1 0,-1 1 1,1-1-1,0 0 0,0 1 1,-1-1-1,1 0 1,-1 0-1,1 1 0,-1-1 1,1-1-1,-1 1 0,0 0 1,1 0-1,-1-1 0,-2 2 1,3-2-10,0-1 0,0 1 0,0 0 0,0 0 0,0-1 0,0 1 0,0-1 0,0 1 0,0-1 0,0 1 0,1-1 0,-1 1 0,0-1-1,0 0 1,1 1 0,-1-1 0,0 0 0,1 0 0,-1 1 0,0-2 0,-11-19 56,4 0-37,1 0-1,1 0 0,1 0 0,-4-34 1,7 41-18,-17-172 3,21 158-63,-2 28 47,0-1-1,0 1 1,0-1 0,0 0-1,0 1 1,0-1-1,0 0 1,0 1-1,0-1 1,1 0 0,-1 1-1,0-1 1,0 1-1,1-1 1,-1 1-1,1-1 1,-1 1 0,0-1-1,1 1 1,-1-1-1,1 1 1,-1-1-1,1 1 1,-1 0 0,1-1-1,-1 1 1,1 0-1,0-1 1,-1 1-1,1 0 1,-1 0 0,1 0-1,0 0 1,-1-1-1,2 1 1,6 2-17,-1-1 1,0-1-1,1 1 1,-1-1-1,1 0 1,-1-1-1,0 0 1,1 0-1,-1-1 1,0 1-1,0-2 1,12-4-1,0-3 22,-8 4 12,0 0 0,1 0 0,-2-1-1,1-1 1,-1 0 0,0 0 0,14-16-1,96-153 1089,-97 149-744,-21 25-322,0 1-1,0 0 0,0 0 0,0 1 0,1-1 0,-1 0 0,1 1 0,-1-1 0,1 1 1,3-1-1,-6 2-33,1 0 0,0-1 0,0 1 0,0 0 1,0 1-1,-1-1 0,1 0 0,0 0 0,0 0 1,0 0-1,-1 1 0,1-1 0,0 0 0,0 1 1,-1-1-1,1 1 0,0-1 0,-1 1 0,1-1 1,0 1-1,-1-1 0,1 1 0,-1-1 0,2 2 1,9 19-60,-7-12 53,3 7-9,0 0 0,-2 0 0,0 1 0,4 23 0,-7-30 12,12 95 7,-9-50 4,0 13 216,-6-77-22,0 0 0,-1-1-1,-3-8 1,3 8-204,-1 0 0,1 0-1,1 0 1,-1-12 0,5 1-12,0 0 0,6-22 0,1-7-13,-9 45 26,1 0-1,-1 1 1,1-1 0,0 0 0,1 1-1,3-6 1,-3 4 4,0 1 1,-1-1-1,4-7 0,-5 7-2,1-2-13,1-1 0,-1 1 0,1 0 0,1 0 0,0 0 0,0 1 0,6-9 0,-5 8-2,-4 7 7,-1 0-1,1 0 0,0 0 0,-1 0 0,1 1 1,0-1-1,0 0 0,-1 0 0,1 1 0,0-1 1,2-1-1,-2 2-4,0 0 0,1 0 1,-1 0-1,0 0 0,1 0 0,-1 0 1,0 0-1,1 0 0,-1 1 0,0-1 0,1 0 1,0 1-1,7 4-15,-1-1-1,0 1 1,0 0 0,0 0-1,-1 1 1,13 12 0,-1-1-6,14 11-10,-6-4 27,1-2 0,1 0 1,45 24-1,-68-43 22,0-1 1,1 0-1,-1 0 1,0-1-1,1 0 1,-1 0-1,1 0 1,-1-1-1,1 0 1,-1 0-1,1-1 1,-1 0-1,1 0 1,-1 0-1,0-1 1,1 0-1,-1 0 1,0 0-1,0-1 1,10-6-1,-6 2 16,1 0 1,-1 0-1,-1-1 0,1 0 1,-1 0-1,-1-1 0,0-1 0,0 1 1,0-1-1,6-13 0,-4 5-1,0 1 41,-1-1 1,14-37-1,-21 49-49,0 0 0,-1-1 1,0 1-1,0-1 0,-1 0 1,0 1-1,0-1 0,0 1 0,-1-1 1,0 1-1,0-1 0,0 1 1,-3-7-1,2 8-16,1 1 0,-1 0-1,0 0 1,-1 0 0,1 0 0,0 0 0,-1 0-1,0 1 1,0-1 0,0 1 0,0 0 0,-1 0 0,1 0-1,-5-2 1,4 3-10,1 0 0,-1 1-1,1-1 1,-1 1 0,1 0-1,-1 0 1,0 1 0,0-1-1,1 1 1,-1 0 0,0-1-1,0 2 1,0-1 0,1 0-1,-1 1 1,0 0 0,-5 1-1,3 1-3,0-1-1,0 1 0,0 0 1,0 0-1,1 1 0,-1-1 0,1 1 1,0 1-1,0-1 0,0 1 0,1 0 1,0 0-1,-1 0 0,2 0 0,-1 1 1,1-1-1,0 1 0,0 0 1,0 0-1,-2 9 0,1 1-18,0 0-1,0 1 1,2 0 0,0-1-1,1 1 1,2 32 0,0-39 19,0-1 0,1 1 0,0-1 0,0 1 1,1-1-1,1 0 0,-1 0 0,2 0 1,-1-1-1,1 0 0,0 1 0,1-1 0,0-1 1,0 1-1,8 6 0,-8-8 10,1-1 0,-1 0 1,1 0-1,0 0 0,0-1 0,1 0 1,-1-1-1,1 1 0,0-2 0,0 1 0,0-1 1,0 0-1,0 0 0,1-1 0,-1-1 0,0 1 1,14-2-1,-11 0 25,0-1 1,0 0-1,0-1 0,-1-1 1,1 1-1,-1-1 1,1-1-1,-1 0 1,-1-1-1,1 0 1,-1 0-1,0-1 0,10-9 1,-9 5 62,0 1 0,0-2 0,-1 1-1,-1-1 1,0 0 0,-1-1 0,0 0 0,-1 0 0,8-23 0,2-29 199,-7 24-289,-4 54-231,-4 56-128,-1-27 148,0 7-42,6 88-502,-6-135 755,0 0 1,1 0-1,0 0 0,-1 0 0,1 0 0,0 0 1,0 0-1,-1-1 0,2 1 0,-1 0 1,0-1-1,2 3 0,-3-4 14,1 1 1,-1-1-1,1 1 1,-1-1 0,1 0-1,-1 1 1,1-1-1,-1 0 1,1 0-1,0 1 1,-1-1-1,1 0 1,-1 0-1,1 0 1,0 0-1,-1 0 1,1 0-1,0 0 1,-1 0-1,1 0 1,-1 0-1,1 0 1,0 0-1,-1 0 1,1-1-1,-1 1 1,1 0-1,0 0 1,-1-1-1,1 1 1,-1 0-1,1-1 1,-1 1-1,1-1 1,-1 1-1,1 0 1,-1-1-1,0 1 1,1-1-1,-1 1 1,0-1-1,1 0 1,8-13 152,0 0 0,-2-1 1,10-22-1,-5 9-62,84-192-10,-94 214-95,1 1-1,0-1 1,0 1-1,1 0 1,-1 0 0,1 0-1,1 1 1,-1-1-1,0 1 1,9-6 0,-11 9 0,0 0 0,0 0 1,0 0-1,0 0 0,0 0 1,0 0-1,1 0 0,-1 1 1,0-1-1,1 1 0,-1 0 1,0 0-1,1 0 0,-1 0 1,1 0-1,-1 0 0,0 0 1,1 1-1,-1 0 0,0-1 1,0 1-1,1 0 0,-1 0 1,0 0-1,0 0 0,0 0 1,0 1-1,0-1 0,0 0 1,1 3-1,38 33-75,31 26 10,-62-56 68,0 0 1,1 0 0,0-1 0,0 0 0,17 6-1,-24-10 9,1-1-1,0 0 0,-1 0 1,1 0-1,0 0 0,0-1 1,0 1-1,0-2 0,0 1 1,0 0-1,0-1 0,-1 0 1,1 0-1,0 0 0,6-3 1,-5 1 7,0 0 1,-1-1 0,1 0-1,-1 1 1,0-2 0,0 1-1,0-1 1,-1 1 0,0-1 0,0-1-1,4-5 1,144-246 358,-139 231-316,0 0 1,-2-2-1,-1 1 1,-1-1-1,-1-1 1,-2 1-1,-1-1 1,-1-1-1,0-51 1,-8-112 33,-31-205 0,31 365-129,-17-61 0,21 93 34,0 0 0,0 0 0,-1 0 0,1 0-1,0 0 1,-1 0 0,1 1 0,-1-1-1,1 0 1,-1 0 0,1 0 0,-1 0 0,0 1-1,1-1 1,-1 0 0,0 0 0,0 1 0,1-1-1,-1 1 1,0-1 0,-1 0 0,2 1 1,-1 0 0,1 0 0,0 0 0,0 0 0,-1 0 0,1 0 0,0 0 0,0 0 0,-1 1 0,1-1 0,0 0 0,0 0 1,-1 0-1,1 0 0,0 0 0,0 0 0,0 1 0,-1-1 0,1 0 0,0 0 0,0 0 0,0 1 0,-1-1 0,1 0 0,0 0 0,0 1 0,0-1 0,-3 15-88,5 46-103,14 95-1,-14-140 179,86 574-2169,-15-241-1970,-64-319 3526,0-1 0,15 29 1,-21-50 550,1 0 0,0-1 0,0 0 1,1 0-1,0 0 0,1 0 0,-1-1 1,1 0-1,0 0 0,1 0 0,-1-1 1,9 5-1,-11-8 192,-1 0-1,1 0 1,-1-1 0,1 0 0,-1 0 0,1 0 0,0 0-1,0 0 1,0-1 0,-1 0 0,8 0 0,-9 0-57,-1 0 0,1-1 0,-1 1 0,1-1 0,-1 1 0,0-1 0,1 1 0,-1-1 0,1 0 1,-1 0-1,0 0 0,0 0 0,0 0 0,1 0 0,-1 0 0,0 0 0,0 0 0,0 0 0,0-1 0,-1 1 0,1 0 0,0-1 1,-1 1-1,1 0 0,0-1 0,-1 1 0,0-1 0,1 1 0,-1-1 0,0-2 0,1-9-615,0 0 1,-1 1-1,-1-1 0,0 0 0,-1 0 1,-1 0-1,0 1 0,0 0 0,-1-1 0,-11-21 1,-12-18-6754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2849,'8'1'2480,"20"3"-2761,105-7 572,-62-1 860,114 10 0,165 54 19,1 1-486,-199-46-317,266 43 253,-81 5-476,5-32-45,666-45 188,-196-3 98,-331 44-53,-4 30-136,-184-21-164,-282-34-30,688 59 93,-16-63 276,26 0-1,-691 3-617,0 0 0,0 1 0,0 0 0,-1 2 0,1 0 0,18 8 0,-33-11 60,-1 0 0,1 0 0,0 0 0,-1 1 0,1-1 0,-1 1 0,0-1 0,1 1 0,-1 0 0,0 0 0,3 4 0,-4-4-77,0 0 0,0 0 0,0 0 1,0 0-1,-1 0 0,1 0 1,0 0-1,-1 0 0,0 0 0,1 1 1,-1-1-1,0 0 0,0 0 1,-1 0-1,1 3 0,-5 15-4338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42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1383 11851,'56'-4'1740,"-3"0"-1665,-1-1 0,85-20 0,-122 21-262,1-1 0,-2-1 0,1 0 1,-1 0-1,0-2 0,0 0 0,0 0 0,-1-1 0,-1-1 0,0 0 0,0-1 0,-1 0 1,13-17-1,-19 21 222,0-1 0,0-1-1,-1 1 1,0 0 0,0-1 0,-1 0 0,0 0 0,0 0 0,-1-1 0,-1 1 0,1 0 0,-1-19-1,-1 15 123,-1 0-1,-1 0 0,0 0 1,-1 0-1,0 0 0,-1 1 1,0-1-1,-12-22 0,9 23-18,1 1 0,-2 0 1,1 0-1,-2 1 0,1 0 0,-1 0 0,-1 1 0,-20-16 1,22 20-142,0 0 0,0 0 0,-1 1 0,1 0 0,-1 0 1,0 1-1,0 0 0,0 1 0,-1 0 0,1 1 1,0-1-1,-19 1 0,20 2-2,0 0-1,0 0 1,0 1-1,0 0 1,0 0 0,0 1-1,1 0 1,-1 0 0,1 0-1,-9 7 1,5-2-4,0 0 0,1 1 0,0 0 1,1 0-1,-15 19 0,6-2-14,1 1 0,1 0-1,1 2 1,-15 42 0,17-36-20,1 2 1,2-1-1,-9 58 0,16-70-21,1 1 0,2 0 0,0-1-1,1 1 1,2-1 0,7 36 0,-8-52 28,0-1 1,1 1-1,-1-1 1,1 0 0,1 0-1,-1 0 1,1 0-1,1-1 1,-1 0-1,1 0 1,0 0-1,10 9 1,-10-11 10,0-1 1,0 1-1,1-1 1,0 0-1,0 0 1,-1-1-1,1 1 1,1-2-1,-1 1 1,0 0-1,0-1 1,1 0-1,-1-1 1,1 0-1,-1 0 1,9-1-1,3-1 7,0-2 1,0 0-1,-1-1 0,1 0 0,-1-2 0,-1 0 0,23-13 0,7-7 42,56-45 1,-19 7 38,-2-4 1,-4-3 0,-2-4-1,114-153 1,-141 161 71,-3-3-1,-3-1 1,-3-2-1,-4-2 1,-3-1-1,36-132 1,-6-85 1695,-60 286-1609,-1 8-105,-3 18-53,-78 524-267,35-2-757,45-519 877,-1-12 31,0 0 0,1 0 0,1 0 0,0 0 0,2 12 0,-1-19 103,1-7 17,3-10 81,-6 14-144,17-47 36,2 1 1,2 1-1,1 0 0,3 2 0,45-61 1,-48 75-137,2 2 1,1 0-1,1 2 1,2 1-1,0 1 1,2 1 0,0 2-1,42-23 1,-58 37 50,0 0 0,1 1 1,-1 1-1,1 0 1,0 1-1,1 1 1,-1 0-1,0 1 0,24 0 1,-28 3 36,1 0 1,-1 0-1,0 1 0,0 1 1,0 0-1,0 0 1,0 1-1,0 1 0,-1 0 1,0 0-1,0 1 1,0 0-1,12 11 1,-9-6 22,0 1-1,0 1 1,-1 0 0,-1 1 0,0 1 0,-1-1 0,-1 1 0,0 1 0,11 29 0,-12-23-3,-1 0 0,-1 0 0,-1 1 0,-1 0 0,-2 0 0,0 0 0,-1 27 0,-2-26 1,-1 0 0,-1-1 0,-1 1 0,0-1 0,-2 0 0,-1 0 0,-1 0 0,-1-1 0,-1-1 0,-1 1 0,-1-2 0,0 1 0,-2-2 0,0 0 0,-28 29 0,25-33 59,0-2-1,-1 0 1,0-1 0,-1-1 0,0 0-1,-1-2 1,0 0 0,0-1 0,-39 9-1,28-11-19,0 0-1,0-3 0,0 0 0,0-2 0,0-2 0,-39-4 0,50 2-175,0 0-1,0-2 1,1 0-1,-1-1 1,1-1 0,1-1-1,-34-19 1,-30-30-284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4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4009,'53'41'504,"-52"-41"-808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49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439 142 6089,'0'-5'245,"0"-6"195,-1-1-1,-1 1 0,1 0 1,-6-15-1,6 22-448,0 1 1,0 0 0,-1 0-1,1 0 1,-1 0-1,0 0 1,0 0-1,0 0 1,0 1-1,0-1 1,-1 1-1,1 0 1,-1-1 0,0 1-1,0 0 1,1 1-1,-1-1 1,0 0-1,-7-1 1,-1-1 34,-1 1 1,0 1-1,1 0 0,-1 1 1,0 0-1,0 1 0,0 0 1,0 1-1,0 0 1,0 1-1,1 0 0,-1 1 1,0 1-1,1-1 0,0 2 1,0 0-1,0 0 1,1 1-1,0 0 0,-12 9 1,12-7 8,-1 0 1,1 1-1,1 0 1,0 1 0,0 0-1,1 0 1,0 1-1,1 0 1,0 1-1,1-1 1,0 1-1,1 0 1,0 1 0,1-1-1,1 1 1,0 0-1,0 0 1,0 15-1,3-25-20,0 1 0,0-1 0,0 0 0,1 0 0,-1 0 0,1 1 0,0-1 0,0 0 0,0 0 0,1 0-1,-1 0 1,1-1 0,-1 1 0,1 0 0,0-1 0,0 1 0,0-1 0,0 1 0,1-1 0,-1 0 0,1 0-1,-1 0 1,1 0 0,0-1 0,0 1 0,0-1 0,3 2 0,9 3 88,0-1 1,0-1-1,0 0 1,23 2-1,137 11 265,39 5-252,-186-17-112,0 1-1,0 2 0,0 0 1,-1 2-1,34 17 0,-52-22-3,1 1-1,0 0 0,-1 0 0,0 1 0,-1 0 0,13 13 0,-19-17-1,1 0 0,-1 0 0,1 1 0,-1 0 0,0-1 0,0 1 0,-1 0 0,1 0 0,-1 0 0,0 0 0,0 0 0,0 0 0,-1 0-1,1 0 1,-1 1 0,0-1 0,0 0 0,0 0 0,-1 0 0,0 5 0,-3 6 0,-1-1 0,0 1 0,-1-1 0,0 0-1,-1 0 1,-13 19 0,-3-2 12,-37 40-1,54-63-11,-1-1-1,0 0 1,0-1-1,-1 0 1,0 0 0,0-1-1,0 1 1,-13 5-1,17-10-19,1 0 1,-1 0-1,0 0 0,1 0 0,-1-1 0,0 0 0,0 1 0,1-1 0,-1 0 0,0-1 0,0 1 0,1-1 1,-1 0-1,0 0 0,1 0 0,-1 0 0,1 0 0,-1-1 0,1 0 0,0 0 0,-1 0 0,1 0 0,0 0 0,-5-5 1,-27-32-557,-1-11 230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1 249 9306,'53'-41'3057,"28"-6"-3217,11 1-224,-6 5-113,-3 6 9,-13 14-16,-9 7-96,-23 11-1608,-13 3 1527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50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487 118 10226,'-3'0'183,"0"0"0,0-1-1,-1 1 1,1 0 0,0 0-1,0 1 1,-1-1 0,1 1-1,0-1 1,0 1 0,0 0-1,0 0 1,0 1 0,0-1-1,0 0 1,0 1 0,0 0-1,-3 2 1,-4 5-404,1 0 1,-1 0-1,-9 14 1,15-19 330,-13 17-200,2 1-1,0 0 0,1 1 1,2 1-1,0 0 0,2 0 1,0 1-1,-9 43 0,12-37 17,2-1-1,1 1 1,1 0-1,2 0 1,1-1-1,2 1 1,6 34-1,-6-52 73,0 0 0,2 0-1,0 0 1,0 0 0,1 0 0,11 19-1,-13-27 27,0 0 0,0-1 0,1 1 0,0-1 0,0 0-1,0 0 1,0 0 0,1 0 0,-1-1 0,1 1 0,0-1-1,0-1 1,0 1 0,1-1 0,-1 1 0,0-2 0,10 3 0,-3-2 27,1-1 0,-1-1 0,1 0 0,0 0 0,-1-2 1,1 1-1,-1-2 0,1 1 0,-1-2 0,0 0 0,0 0 0,-1-1 1,16-8-1,2-4 6,0-1 1,-1-1 0,44-40-1,-48 38-13,-2-2 0,-1 0 0,0-1 0,-2 0 0,-1-2 0,-1 0 0,27-57 0,-39 69 48,0 0 0,0 0 0,-1-1 0,-1 0 0,-1 0 0,0 0-1,-1 0 1,0-16 0,-2 19 14,-1 1 0,1-1 0,-2 0-1,0 1 1,0 0 0,-1-1 0,0 1 0,-1 1 0,-1-1-1,1 1 1,-11-14 0,3 8-119,0 0 0,-2 0 1,0 1-1,-1 1 0,0 1 0,-1 0 0,0 1 1,-1 1-1,0 1 0,-1 0 0,0 1 1,-1 1-1,-30-8 0,23 10-85,1 0 1,-1 2-1,0 0 1,0 2-1,0 2 1,0 0-1,0 1 0,0 2 1,1 1-1,-28 8 1,16-1-162,-64 27 0,-41 36-2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6:59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2330 409 7074,'0'0'67,"1"0"0,-1 0 0,0 0 0,0 0 0,1 0 1,-1 0-1,0 0 0,0 0 0,1 0 0,-1 0 0,0 0 1,0 0-1,0 0 0,1-1 0,-1 1 0,0 0 0,0 0 1,0 0-1,1 0 0,-1-1 0,0 1 0,0 0 0,0 0 1,0 0-1,0-1 0,0 1 0,1 0 0,-1 0 0,0 0 1,0-1-1,0 1 0,0 0 0,0 0 0,0-1 0,0 1 1,0 0-1,0 0 0,0-1 0,0 1 0,0 0 1,0 0-1,0-1 0,0 1 0,0 0 0,-1 0 0,1-1 1,0 1-1,0 0 0,0 0 0,0 0 0,0-1 0,0 1 1,-1 0-1,1 0 0,0 0 0,0 0 0,0-1 0,0 1 1,-1 0-1,1 0 0,0 0 0,-1 0 0,-26-11-403,25 10 328,-22-7-100,0 2 1,-1 0 0,-33-3 0,-130-2 144,1 8 1,0 8 0,-322 50-1,421-38-43,1 4 0,1 3 0,1 4 0,-101 49 0,122-46-85,1 4-1,1 2 1,2 2-1,2 4 1,-90 84-1,132-112 6,2 1 0,0 0 0,0 2-1,-13 22 1,23-33 49,0 1 1,0-1-1,1 1 0,0 0 0,1 0 0,-1 1 0,1-1 1,1 0-1,0 1 0,0-1 0,1 1 0,-1-1 0,3 14 1,1-11-1,0 1 1,1-1 0,0 0 0,0 0 0,1 0-1,1 0 1,0-1 0,1 0 0,0 0-1,0-1 1,15 15 0,3 1-48,1-1 0,53 35 0,-22-21 85,1-3 0,3-3 1,0-2-1,73 24 0,-54-28 8,2-4-1,160 24 1,-116-35 211,1-5 0,-1-6-1,0-5 1,203-35 0,290-99 1988,-482 97-1455,-2-7 1,181-91 0,-267 115-453,-2-2 1,0-3 0,80-66 0,-110 80-179,0-1 1,-1 0 0,-1-2 0,23-36 0,-30 41-67,0-1-1,-1-1 1,-1 1 0,0-1 0,-1 0 0,-1-1-1,4-27 1,-6 19-72,-1 0-1,-2 0 0,0 0 1,-2 0-1,0 0 0,-2 1 1,0-1-1,-2 1 1,-10-24-1,5 20-76,0 1 1,-2 0-1,-2 1 1,0 1-1,-1 0 1,-2 1-1,-27-28 1,20 27-29,-2 1-1,0 1 1,-2 1 0,-1 1 0,0 2-1,-35-15 1,19 13-61,-1 3 1,0 2-1,-91-19 0,46 21-56,0 5 1,0 3-1,-1 5 0,-130 13 0,61 9-147,0 6 0,2 7-1,-216 76 1,132-16 154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0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8658,'-3'137'2896,"46"-78"-2824,7 20-32,9 38-40,-5 18-24,-11 50-128,0 18-56,-11 27-96,1 13 16,1-12 8,2-12-40,7-28 56,3-26 24,4-41 16,0-28 16,-3-44-256,-5-18-1569,-8-34 1433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8602,'3'19'2871,"7"8"-2848,-2-8 27,103 354-86,-83-255-3,14 150 1,-17 69 39,8 74 90,130 472-1046,-141-790 190,-4-4 314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1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1 911 8306,'0'-1'94,"0"0"0,0 0 0,0 1 0,0-1 0,0 0 0,0 0 0,0 0 0,0 1 0,0-1 0,0 0 0,1 0 0,-1 1 0,0-1 0,1 0 0,-1 0 0,0 1 0,1-1 0,-1 0 0,1 1 0,-1-1 0,1 0 0,-1 1 0,1-1 0,-1 1 0,1-1 0,0 1 0,-1-1 0,1 1 0,0 0 0,-1-1 0,1 1-1,0 0 1,-1-1 0,1 1 0,0 0 0,0 0 0,0 0 0,-1-1 0,1 1 0,0 0 0,0 0 0,0 0 0,0 1 0,43-1-527,-43 0 472,40 6-91,0 1-1,59 18 1,83 38 33,287 162-314,-359-167 280,-46-24 186,2-3-1,2-2 0,0-4 1,102 23-1,-132-40 68,1-2-1,1-2 1,-1-1 0,1-3-1,-1-1 1,1-1-1,-1-3 1,0-1-1,65-20 1,-49 7 60,-1-3 1,-1-2-1,-1-2 1,74-51-1,-41 16-10,127-116 0,-152 118-316,-2-2-1,-3-2 1,88-132 0,-107 135-479,-3-1-1,-3-2 0,-2-1 1,39-128-1,-59 153-286,-1 0 0,3-45 0,-9 50 242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1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31 7450,'-2'-3'348,"-1"0"0,1 0 0,-1 1 0,0-1 0,1 1 0,-1 0 0,0-1 0,0 1 0,-5-2 0,5 3-341,0 0 1,1 1 0,-1-1 0,0 1-1,0 0 1,0-1 0,0 1-1,0 0 1,1 1 0,-1-1 0,0 0-1,0 1 1,0 0 0,0 0-1,1 0 1,-1 0 0,0 0 0,1 0-1,-1 0 1,-4 4 0,-12 8-126,1 1 1,0 0 0,1 1-1,0 1 1,2 1-1,0 0 1,-19 29 0,17-20 85,1 1 1,1 0 0,1 1-1,2 1 1,-10 33 0,14-28 61,0 1 1,3 0 0,1 1 0,2-1-1,1 1 1,7 69 0,3-41 87,3-1 0,39 120 0,-41-152-109,1-2 0,2 1-1,1-2 1,2 0 0,23 34-1,-29-50-75,0 1-1,1-2 0,0 1 1,0-1-1,1-1 0,1 0 0,0-1 1,0-1-1,1 0 0,0 0 1,0-1-1,24 7 0,-14-8-43,1 0 0,25 1 0,-49-7 108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21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2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319 291 8202,'0'0'98,"-1"0"1,1 0 0,0 0-1,-1 0 1,1 0-1,-1 0 1,1 1-1,0-1 1,-1 0 0,1 0-1,-1 0 1,1 0-1,0 1 1,-1-1 0,1 0-1,0 0 1,-1 1-1,1-1 1,0 0-1,0 1 1,-1-1 0,1 0-1,0 1 1,0-1-1,0 1 1,-1-1 0,1 0-1,0 1 1,0-1-1,0 0 1,0 1-1,0-1 1,0 1 0,0-1-1,0 1 1,-3 21-531,2-15 714,-55 399 9,37-309-297,-5-2 0,-41 110 1,50-167 9,7-12 27,-2-1-1,-1 1 1,-1-2-1,0 0 1,-21 29 0,22-45 495,3-11-29,0-19 432,3-11-550,1 1 0,1-1 0,2 0 0,1 0 1,2 0-1,1 0 0,10-46 0,3 12-643,2 1 1,44-102-1,-40 116-71,3 1 1,2 0 0,36-49-1,-57 91 314,0 1 1,1 0-1,0 1 0,0-1 0,1 1 0,0 1 1,0 0-1,0 0 0,11-6 0,-14 10 36,0 0 0,0 0 0,1 1 0,-1-1-1,0 1 1,1 0 0,-1 0 0,1 1 0,-1 0-1,0 0 1,1 0 0,-1 0 0,1 1 0,-1 0-1,0 0 1,1 1 0,-1-1 0,8 5 0,1 1 37,0 1 0,-1 0 0,0 1 0,-1 0 0,0 1 0,0 1 0,-1 0 0,13 16 0,72 107 96,-96-133-148,43 70 9,28 42-40,-61-100 37,1 1 0,0-1 1,0-1-1,1 0 0,21 15 1,-28-24 29,0 1 1,0-1 0,0-1 0,1 1 0,-1-1 0,1 0-1,0 0 1,0 0 0,0-1 0,0 0 0,-1 0-1,1-1 1,1 1 0,-1-1 0,0-1 0,0 1 0,0-1-1,0 0 1,-1 0 0,1-1 0,0 0 0,0 0-1,-1 0 1,1 0 0,-1-1 0,6-4 0,1-1 54,0-1 0,-1 0 1,0 0-1,-1-1 0,0-1 1,0 0-1,-2 0 0,1-1 0,13-23 1,-11 11-59,0-1 1,-2 0 0,-1 0 0,8-42-1,10-111-192,-16 98-61,43-247-1467,-49 300 1279,-4 27 395,0 0-1,0 0 1,0 0 0,0 0 0,-1 0-1,1 0 1,0 1 0,0-1 0,0 0-1,0 0 1,0 0 0,0 0 0,0 0-1,0 0 1,0 0 0,0 0 0,0 0-1,0 1 1,0-1 0,-1 0 0,1 0-1,0 0 1,0 0 0,0 0 0,0 0-1,0 0 1,0 0 0,0 0 0,0 0-1,-1 0 1,1 0 0,0 0 0,0 0 0,0 0-1,0 0 1,0 0 0,0 0 0,0 0-1,-1 0 1,1 0 0,0 0 0,0 0-1,0 0 1,0 0 0,0 0 0,0 0-1,0 0 1,0 0 0,-1 0 0,1-1-1,0 1 1,0 0 0,0 0 0,0 0-1,0 0 1,0 0 0,0 0 0,0 0-1,0 0 1,0 0 0,0-1 0,0 1-1,0 0 1,0 0 0,-8 11-389,-6 21-384,1 0 0,1 1 0,-8 45 0,18-72 708,-21 88-581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3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1 782 9074,'122'-4'2934,"-118"3"-2860,-1 1 0,0-1 0,1 1 0,-1-1 0,0 0 0,0 0 0,1-1 0,-1 1 0,0-1 0,0 0 0,0 1 0,-1-1 0,1 0 0,0-1 0,-1 1 0,1 0 0,2-4 0,7-6 126,-7 8-223,0 0 0,1 1 0,-1 0 1,1 0-1,0 0 0,0 1 0,0 0 0,0 0 0,0 0 0,1 1 0,-1 0 0,0 0 0,9 1 0,-11-1-12,0 2-1,0-1 1,0 0-1,0 1 1,-1-1-1,1 1 0,0 0 1,0 1-1,-1-1 1,1 0-1,-1 1 1,1 0-1,-1 0 0,0 0 1,1 0-1,-1 1 1,0-1-1,-1 1 1,1 0-1,0 0 0,-1 0 1,4 5-1,-2 1 59,0 0-1,-1 0 1,0 0-1,0 0 1,-1 0-1,0 1 1,-1-1-1,0 11 1,-2 79 216,0-85-221,-2 27-23,-2 0 0,-2 0 0,-18 58 0,-50 112 91,73-205-64,-5 10 453,7-16-456,0 0-1,0 0 1,0 0 0,0 0-1,0-1 1,0 1-1,0 0 1,0 0 0,0 0-1,0 0 1,0 0-1,0 0 1,0 0 0,0 0-1,0 0 1,0 0 0,0 0-1,0 0 1,0 0-1,0 0 1,0-1 0,0 1-1,0 0 1,0 0 0,0 0-1,0 0 1,0 0-1,0 0 1,0 0 0,-1 0-1,1 0 1,0 0-1,0 0 1,0 0 0,0 0-1,0 0 1,0 0 0,0 0-1,0 0 1,0 0-1,0 0 1,0 0 0,0 0-1,0 0 1,0 0 0,-1 0-1,8-34 1516,87-321-810,-51 206-1203,51-163-843,-90 303 1291,-3 3 34,0 1 0,1-1-1,0 1 1,0 0 0,1 0-1,0 0 1,-1 0 0,1 1 0,1-1-1,-1 1 1,1 0 0,0 0-1,7-7 1,-9 10 21,0 0 0,0 0 0,0 1 0,0-1 0,0 0 0,0 1 0,0 0 0,0-1 0,0 1 0,0 0 1,0 0-1,0 0 0,0 0 0,0 0 0,0 1 0,0-1 0,0 1 0,0-1 0,0 1 0,0 0 0,0 0 0,0 0 0,2 1 0,4 3 53,-1 1 0,1-1 1,-1 1-1,8 9 0,0 1-51,0 1 0,-1 1 0,-1 1 0,-1 0 0,-1 0 1,15 35-1,38 133-336,-3-9-412,-57-167 659,1-1 0,0 0 1,1-1-1,0 1 1,1-1-1,10 13 1,-14-19 83,0-1 1,0 1-1,1-1 0,-1 1 0,0-1 1,1 0-1,-1 0 0,1 0 0,0-1 1,-1 1-1,1-1 0,0 0 1,0 0-1,0 0 0,0-1 0,0 0 1,0 1-1,0-1 0,0 0 1,5-1-1,1-1 158,1 0 0,-1-1 1,0 0-1,1 0 0,-1-1 1,-1-1-1,1 1 0,-1-2 0,18-11 1,-15 6-47,0 1 0,-1-1 0,0-1 0,0 0 0,-2-1 0,10-14 0,2-11-145,-2 0 0,-1-2-1,-2 0 1,12-46 0,1-9-473,77-232-1438,-77 249 1470,5 2 1,47-81-1,-73 140-67,-9 7 252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5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67 259 11210,'-10'-2'1575,"6"2"-1262,-1 0-1,1-1 0,0 0 1,-1 0-1,1 0 1,0-1-1,0 1 1,0-1-1,0 0 1,-6-4-1,9 6-326,1 0 0,0-1-1,-1 1 1,1 0 0,0-1-1,-1 1 1,1-1 0,0 1 0,0 0-1,-1-1 1,1 1 0,0-1-1,0 1 1,0-1 0,0 1 0,0 0-1,0-1 1,-1 1 0,1-1 0,0 1-1,0-1 1,0 1 0,1-1-1,-1 1 1,0-1 0,0 1 0,0-1-1,0 1 1,0-1 0,0 1-1,1 0 1,-1-1 0,0 1 0,0-1-1,1 1 1,-1 0 0,1-1-1,16-15-455,-14 13 420,24-16-143,0 1 1,1 1-1,1 1 0,49-18 0,128-33 110,-195 64 103,11-5 65,1 2 1,0 1 0,1 0-1,-1 2 1,29 0 0,-48 3-70,0 0 0,1 0 0,-1 1 0,0-1 1,0 1-1,0 1 0,0-1 0,0 0 0,6 4 0,-8-4-18,-1 0-1,1 0 0,0 1 0,-1-1 0,1 1 1,-1-1-1,1 1 0,-1-1 0,0 1 0,1 0 1,-1 0-1,0 0 0,0 0 0,-1 0 0,1-1 1,0 2-1,-1-1 0,1 0 0,-1 0 0,1 0 1,-1 4-1,0 3-18,-1 0 0,0 1 0,0-1 1,-1 0-1,0 0 0,0 0 0,-1 0 0,-7 13 0,-39 69-78,44-84 92,-14 24-18,-96 168-63,82-137 76,-30 83 0,60-139 13,-1 5-5,1 0 0,-1 0 1,-1 13-1,5-22 1,-1 1 0,1 0-1,0-1 1,0 1 0,0-1 0,0 1-1,0-1 1,1 1 0,-1-1 0,1 1-1,0-1 1,0 1 0,0-1 0,0 0 0,0 1-1,0-1 1,1 0 0,-1 0 0,3 4-1,1-2-6,1-1 0,-1 1-1,1-1 1,0 0 0,0 0-1,0-1 1,0 1-1,0-2 1,1 1 0,-1 0-1,0-1 1,1-1 0,0 1-1,8-1 1,6 0-100,0 0 1,0-2-1,26-5 1,-24 0-166,0 0 0,0-1 0,-1-1 0,0-1 1,0-1-1,-1 0 0,0-2 0,32-27 0,31-32-300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05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1301 205 7402,'-56'-11'859,"-1"3"0,-111-2 0,114 11-851,0 2-1,1 3 0,0 2 0,0 2 0,0 3 0,1 2 1,1 2-1,1 2 0,0 3 0,-55 32 0,78-37 12,0 1 0,1 1 0,1 1 0,0 1-1,2 1 1,0 2 0,2 0 0,1 1 0,1 1 0,1 0-1,1 2 1,1 0 0,2 1 0,-16 45 0,14-21 211,3 1-1,2 0 1,-7 95 0,15-66 352,13 147 0,-6-189-453,2-1 0,2 1 1,1-1-1,3-1 0,0 0 0,30 59 0,-33-80-105,1 0 0,1-1 0,0 0 0,2 0 0,0-2 0,0 1 0,2-2 0,0 0 0,0 0 0,1-2-1,1 0 1,0-1 0,1 0 0,0-2 0,23 9 0,-20-10 15,0-2-1,0-1 1,1-1 0,0 0-1,0-2 1,32 0 0,-21-3 36,0-2 0,-1-1 1,59-15-1,-28-2 50,-1-1 1,-1-4-1,103-59 0,-100 47-27,-1-3 0,-2-3 0,76-71 0,-99 78-5,-1-2 0,-2-2 0,-2-1 0,-1-1 0,39-75 0,-49 75-46,-2-2-1,-2-1 1,-1 0-1,-3-1 1,-2 0-1,-2-1 1,-3 0-1,4-67 1,-11 83-53,0 1 0,-2-1 0,-1 1 0,-2 0 1,-1 0-1,-1 0 0,-1 1 0,-2 0 0,-2 0 1,0 1-1,-2 1 0,-1 0 0,-37-50 0,36 57-53,-2 2-1,-1 0 1,0 1-1,-2 1 0,0 1 1,0 1-1,-1 1 1,-1 1-1,-1 1 1,-38-15-1,13 11-198,-1 1 0,-1 3 0,0 3 0,-75-6 0,-146 1-343,238 12 543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2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11883,'2'12'4056,"11"23"-3944,4 17-192,3 38-536,3 15-192,-3 12-488,-2 2-248,3-16 991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2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8202,'18'-2'536,"6"-1"483,1 1-1,0 1 1,0 2-1,33 4 1,133 15-413,-86-12-1560,204 45 0,-303-51 883,9 2-148,1 0 0,-1 2-1,0 0 1,15 8 0,-28-13 200,1 0 0,0 1 0,-1-1-1,1 1 1,-1 0 0,0 0 0,1 0 0,-1 0 0,0 0-1,0 1 1,0-1 0,-1 1 0,1-1 0,0 1 0,-1 0-1,0-1 1,0 1 0,0 0 0,0 0 0,0 0 0,0 0-1,-1 0 1,1 0 0,-1 0 0,0 0 0,0 0 0,0 0-1,-1 3 1,-5 14 77,-1-1 1,0 0-1,-2-1 0,-18 32 0,-105 146 742,11-16 111,110-163-754,2 0 0,0 1-1,1 0 1,-6 20 0,13-35-132,-1 1-1,1 0 1,0 0-1,1 0 1,-1 0 0,1 0-1,-1 0 1,1 0-1,1 0 1,-1 0-1,0 0 1,1 0 0,0-1-1,0 1 1,0 0-1,0 0 1,1 0-1,-1-1 1,1 1 0,0-1-1,0 1 1,0-1-1,1 0 1,-1 0-1,6 5 1,-2-4-69,1 1 0,0-2-1,-1 1 1,1-1 0,1 0 0,-1 0 0,0-1 0,1 0-1,-1 0 1,1-1 0,0 0 0,-1 0 0,1-1-1,14-1 1,-1-1-238,1-1 0,-1-1 0,1 0 1,24-10-1,45-21-267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3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76 11090,'-10'-10'668,"8"9"-458,0 0-1,1 0 1,-1-1 0,1 1 0,-1 0-1,1-1 1,0 0 0,-1 1-1,1-1 1,0 0 0,0 0-1,0 0 1,-1-3 0,13 2 668,21 7-829,11 1-614,0-2-1,84-4 1,85-23-1155,-48 4 1069,-152 19 639,52-2-9,-60 3 29,1 0 0,0 0 0,-1 1 0,1 0 1,0 0-1,-1 0 0,1 0 0,-1 1 0,0 0 0,7 3 0,-10-4-3,-1 0 0,1-1 0,-1 1-1,1 0 1,-1 0 0,1-1-1,-1 1 1,1 0 0,-1 0-1,0 0 1,1 0 0,-1 0-1,0 0 1,0 0 0,0 0-1,1-1 1,-1 1 0,0 0-1,0 0 1,-1 0 0,1 0 0,0 0-1,0 0 1,0 0 0,-1 0-1,1 0 1,0 0 0,-1 0-1,1-1 1,-1 1 0,1 0-1,-1 0 1,1-1 0,-1 1-1,1 0 1,-1 0 0,0-1-1,-1 2 1,-12 11 59,-1 0 0,-1-1-1,0-1 1,0 0 0,-20 8 0,9-3 5,-34 17 66,-43 27 128,87-49-156,1 1 1,1 0 0,-27 27-1,38-34-92,0 0-1,0 0 0,0 0 1,1 1-1,0-1 0,0 1 0,1 0 1,-1-1-1,1 1 0,0 0 0,1 1 1,-1-1-1,1 0 0,1 0 0,-1 1 1,1-1-1,0 0 0,0 1 1,1-1-1,0 0 0,0 1 0,1-1 1,-1 0-1,6 11 0,4 7-39,1 0 1,2 0-1,0-1 0,27 31 1,-19-24 3,-20-28 16,13 18-35,-1 0 0,-1 1 0,10 24 0,-20-39 40,0 0 1,-1 1-1,0-1 1,0 1-1,-1 0 0,0-1 1,0 1-1,0 0 1,-1 0-1,0 0 1,0 0-1,-1-1 1,0 1-1,0 0 1,-4 12-1,0-8 4,0 0 0,0 0 0,-2-1 0,1 0 0,-1-1 0,-9 11 1,-53 49-19,69-69 14,-14 13-2,-1 0 1,0-2-1,0 1 0,-29 14 1,41-24-20,1-1 0,-1 0 0,1 0 0,-1 0 1,1 0-1,-1 0 0,1-1 0,-1 1 0,0-1 0,1 0 1,-1 1-1,0-1 0,0 0 0,1-1 0,-1 1 0,0 0 1,1-1-1,-1 0 0,0 1 0,1-1 0,-1 0 0,1 0 0,-1-1 1,1 1-1,0 0 0,0-1 0,-1 0 0,1 1 0,0-1 1,0 0-1,0 0 0,1 0 0,-1 0 0,0 0 0,1-1 1,0 1-1,-1 0 0,1-1 0,0 1 0,0-1 0,0 1 0,0-4 1,-12-41-304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14027,'3'6'5073,"1"-3"-4177,2 3-1576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3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10898,'0'3'4866,"10"38"-3817,40 119-1116,41 143 87,-72-225-459,17 154 1,-32-136-304,-3-58-154,1 0-1,8 45 0,-9-77 787,1-1-1,0 0 1,0 0-1,0 0 1,4 6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4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0 13227,'-131'200'3992,"15"-22"-6876,89-132 1765,-41 96-1,16 10-364,46-128 1336,1 0-1,1 1 0,0 0 0,1 30 1,3-52 212,0 0 1,0 0-1,1 1 1,-1-1-1,1 0 1,0 0-1,-1 0 1,1 0-1,1 0 1,-1 0-1,0 0 1,1 0-1,-1-1 1,3 4-1,-2-4 64,0 0-1,-1-1 1,1 1-1,0-1 1,0 0-1,0 1 1,0-1 0,0 0-1,0 0 1,1 0-1,-1-1 1,0 1-1,0 0 1,1-1-1,2 1 1,0-1 93,1 0 0,-1 0 0,0-1 0,0 1 0,1-1 0,-1 0 0,0-1 0,0 1 0,0-1 1,0 0-1,0 0 0,0-1 0,-1 0 0,7-4 0,5-6-11,-1-2 0,-1 1 0,0-2 0,-1 0 0,-1 0 0,19-33 0,49-113-774,-80 161 561,13-27-175,-1-1 0,-2-1 0,-1 0 0,-1-1 0,-1 1 0,-2-1 0,-1-1 0,0-40 0,-6-93-1528,0 146 659,-1 14 437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38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0 124 416,'8'-16'324,"-8"15"-313,0 0 1,1 0 0,-1 0-1,0 0 1,0 0 0,1 0-1,-1 0 1,0 0-1,1 0 1,-1 0 0,1 0-1,-1 1 1,1-1 0,0 0-1,-1 0 1,1 1 0,0-1-1,-1 0 1,1 1 0,0-1-1,0 1 1,0-1-1,0 1 1,-1-1 0,1 1-1,0-1 1,0 1 0,0 0-1,0 0 1,0-1 0,0 1-1,0 0 1,0 0 0,2 0-1,5 1-6,1 1 0,-1 0 0,9 3-1,-8-2 2,-1-1 0,15 3 1,24-3 126,0-1 0,0-3 0,63-10 0,24-1 733,-83 10-450,1 2 0,0 2 0,94 16 0,24 22-268,56 10-93,205-5 30,-345-38-61,217 10 308,172 16 940,99-6-495,-261-18-452,-22-5-124,-115-3 46,488-10 1439,-636 9-1622,448-33 223,-210 11-211,118-11-3,235-13-2,240 40-23,-290 7 19,-189-2-42,260-6 305,-2-29 1073,-342 12-1006,149-17-202,-179 20-69,-85 9 20,-173 12-140,153-11 132,-155 12-238,-1 0-1,1 0 0,0 0 1,0 1-1,-1 0 1,8 2-1,-13-3 52,0 0 0,0 0 0,0 0 0,0 0 0,0 0 0,0 0 0,-1 0 0,1 0 0,0 0 0,0 0 0,0 0 0,0 0-1,0 0 1,0 0 0,0 1 0,-1-1 0,1 0 0,0 0 0,0 0 0,0 0 0,0 0 0,0 0 0,0 0 0,0 0 0,0 1 0,0-1 0,0 0 0,0 0 0,0 0 0,0 0 0,0 0 0,0 0 0,0 1 0,0-1 0,0 0 0,0 0 0,0 0 0,0 0 0,0 0 0,0 0 0,0 1 0,0-1 0,0 0 0,0 0-1,0 0 1,0 0 0,0 0 0,0 0 0,0 0 0,0 1 0,0-1 0,0 0 0,1 0 0,-1 0 0,0 0 0,0 0 0,0 0 0,0 0 0,0 0 0,0 0 0,0 0 0,0 1 0,1-1 0,-1 0 0,0 0 0,0 0 0,0 0 0,0 0 0,-11 3-1368,-16-3-1712,-17-5-1089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4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 9666,'12'1'3977,"2"-1"-1945,2-5-2936,-6-4-480,-3-15 760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217 340 12083,'-3'9'3607,"-11"8"-4140,6-7 323,-52 61-1541,41-50 1392,0 2-1,1 0 1,1 0-1,1 2 1,-12 26 0,25-44 385,0-1 0,1 1 0,0 0 1,1-1-1,0 1 0,0 0 0,0 0 0,0 0 1,1 0-1,1 0 0,-1 0 0,3 11 0,-1-9 94,1 1-1,1-1 0,-1 0 0,2 0 0,-1 0 0,1 0 0,12 15 0,6 2 206,1-1 0,1-1 0,56 42 0,-58-49-435,-7-5 80,0 1 0,0 1 0,-1 1 1,-1 0-1,15 21 0,-25-31-40,-1 0 0,0 1 0,0 0 1,0 0-1,0 0 0,-1 0 0,0 0 0,-1 0 0,1 1 0,-1-1 0,0 1 0,-1-1 1,0 1-1,0-1 0,0 1 0,0-1 0,-1 1 0,0-1 0,-1 0 0,0 1 0,-2 5 1,1-3-101,-1-1 1,-1 0-1,1 0 1,-2 0 0,-6 8-1,-38 35-458</inkml:trace>
  <inkml:trace contextRef="#ctx0" brushRef="#br0" timeOffset="1">78 161 12491,'59'-40'4841,"18"2"-3033,19 10-1824,6 6-560,-2 12-1144,-2 0-513,-6-3 1273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5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12075,'6'-11'4160,"-1"-2"-3807,1 6-1226,1 1-503,-7 0 808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5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8706,'14'-49'3425,"-14"45"-2449,3 1-400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6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8218,'2'2'5556,"13"32"-5268,6 28 18,-4 1 1,17 109 0,-8 58-102,10 64-101,30 125-2,-62-391-540,-24-45 449,-17-18-78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16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181 264 8266,'50'-18'4209,"-7"0"-217,8-7-3646,5-2-901,51-20 486,186-54 1,-257 92 554,56-7 1,-80 15-407,0 0 1,0 1 0,-1 0-1,1 1 1,0 0 0,0 1-1,-1 0 1,23 8 0,-31-9-108,0 0 0,1 1 0,-1-1 1,0 1-1,0 0 0,-1 0 0,1 0 1,0 0-1,-1 1 0,1-1 0,-1 1 0,0-1 1,1 1-1,-1 0 0,-1 0 0,1 0 1,0 0-1,-1 0 0,0 0 0,1 1 0,-1-1 1,0 0-1,-1 1 0,1-1 0,-1 1 1,1 3-1,-2 0-91,1 1 1,-1 0 0,0-1-1,-1 1 1,0-1 0,0 1-1,-1-1 1,0 0 0,0 0-1,-1 0 1,-4 7 0,-6 7-182,-2 0 1,0-2 0,-1 1 0,-30 25 0,-87 61-325,68-57 498,31-21 88,-251 209 160,284-236-124,0 1 0,0-1 0,0 1 0,1-1 0,-1 1 0,1 0 0,-1 0 0,1 0 0,0 0 0,0 0 0,-1 0 0,1 0 0,1 0 0,-1 0 0,0 1 0,1-1 0,-1 0 0,1 1 0,-1-1 0,1 3 0,1-3-5,0 1-1,0-1 1,1 0 0,-1 0-1,0 0 1,1 0 0,-1-1 0,1 1-1,0 0 1,0 0 0,0-1 0,-1 0-1,2 1 1,-1-1 0,0 0 0,0 0-1,0 0 1,0 0 0,5 1 0,33 12-7,1-3 1,0-1-1,52 5 1,0 1 95,-24-2 125,111 38 0,-154-43-165,-1 2 0,0 0 0,-1 2 0,-1 1 0,0 0 0,0 2 0,29 27 0,-44-35-47,-1 0 1,1 1-1,-1-1 0,0 2 0,-1-1 1,0 1-1,-1 0 0,0 0 1,4 13-1,-7-17 3,-1-1 1,1 1-1,-1-1 0,0 1 1,-1 0-1,1-1 1,-1 1-1,-1 0 0,1 0 1,-1-1-1,0 1 1,0 0-1,0-1 0,-1 1 1,0-1-1,0 0 1,0 1-1,-1-1 0,-5 9 1,-3-2 76,1 0 0,-2 0 0,0-1 0,0-1 1,-1 0-1,0 0 0,0-1 0,-1-1 0,-1 0 0,1-1 1,-24 7-1,-21 6 404,-100 18 0,152-37-459,-144 25-258,-2-7 1,-190 0-1,118-19-303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54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660 69 6153,'6'0'447,"14"-3"1030,-17-2-815,-12-3-136,-1 3-462,-1 1 0,1-1 1,-1 2-1,1-1 1,-23-2-1,-11-5 56,29 7-78,0 1 0,1 0 0,-1 1 0,0 0-1,-1 2 1,1-1 0,0 2 0,0 0 0,-27 6 0,21-1-21,0 0 1,1 2 0,-1 0 0,2 1 0,-1 1-1,-22 16 1,15-8-12,1 1 1,0 1-1,2 1 0,0 2 0,-31 38 1,52-56-15,-1 0 1,1-1 0,0 2 0,1-1 0,-1 0 0,1 0 0,0 1-1,1-1 1,-1 1 0,-1 11 0,3-14 2,0 1-1,0-1 1,0 1-1,1 0 1,-1-1 0,1 1-1,0-1 1,0 0-1,0 1 1,0-1-1,0 0 1,1 1 0,0-1-1,-1 0 1,1 0-1,0 0 1,1 0 0,3 4-1,4 1 38,0 0-1,0-1 1,1 0 0,0-1-1,0 0 1,1 0 0,-1-2-1,23 8 1,106 17 322,-113-25-315,14 3-1,-1 2 0,1 1 0,55 23 0,-80-26-33,-1 0 1,0 1-1,-1 1 0,0 0 1,0 1-1,-1 1 0,0 0 0,-1 0 1,0 2-1,-1-1 0,14 20 1,-10-7 32,0 0 0,21 51 0,-31-64-5,-1 0-1,0 0 1,-1 0 0,0 0 0,-1 1-1,-1-1 1,0 1 0,0 0-1,-2 15 1,0-22-17,-1 1 0,0 0 1,0-1-1,0 1 0,-1-1 0,0 0 0,0 0 0,-1 0 0,1 0 1,-1-1-1,-1 1 0,1-1 0,-1 0 0,0 0 0,0-1 0,0 1 1,-1-1-1,1 0 0,-12 5 0,7-4-87,0 0 0,0-1 0,0 0-1,-1-1 1,0 0 0,0 0 0,1-1 0,-1-1-1,0 0 1,-22-1 0,7-2-570,4 1 263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54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3 233 6825,'-3'-62'2473,"9"45"-2129,7-1-56,14 0-232,10 0-16,12-1-40,4 5-32,9-1 8,1 4-16,-2 2 40,2 2 16,-1 4 16,-2 0-56,3-1-296,-4-2-256,-13-2 344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7:55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366 131 7962,'-3'-11'3017,"-4"17"-2526,3 0-723,-58 65-703,28-35 788,3 2-1,1 1 0,-48 81 1,68-100 225,1 1 0,1 1 0,1 0-1,0 0 1,2 0 0,1 1 0,0 0 0,2 0 0,1 0 0,0 0 0,2 0 0,1 0 0,0 0 0,2 0 0,7 23 0,-9-37-73,0 1 1,1-1 0,0 0 0,1-1 0,0 1-1,10 15 1,-12-22 11,0 1-1,1 0 0,-1-1 1,1 1-1,0-1 0,-1 0 1,1 0-1,0 0 0,0 0 1,1-1-1,-1 1 1,0-1-1,0 0 0,1 0 1,-1 0-1,1 0 0,-1 0 1,1-1-1,-1 0 0,7 0 1,3 0 78,-1-2 0,1 1 0,-1-2 1,0 0-1,0 0 0,0-1 0,22-10 1,0-4 198,40-28 1,-15 5-14,69-61 1,-95 72-49,-1-2 0,-1-1 0,33-48 0,-53 64-29,0-1 1,-1 1-1,0-2 1,-2 0 0,0 0-1,-2 0 1,0-1-1,-1 0 1,4-31 0,-8 40-170,0 0 0,-1 0 0,0 1 1,-1-1-1,0 0 0,0 0 0,-2 0 1,1 1-1,-1-1 0,-1 1 1,0 0-1,0 0 0,-1 0 0,0 1 1,-1-1-1,0 1 0,0 0 0,-1 1 1,-13-13-1,11 13-109,-1 0 1,-1 0-1,1 1 1,-1 0-1,0 1 0,-1 0 1,1 1-1,-1 0 0,-17-4 1,11 5-83,-1 0 1,0 2-1,0 0 1,-1 1-1,-29 3 1,-2 4-314,1 3 0,0 2 0,-88 31 0,-67 31-164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0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8498,'8'13'2995,"0"0"-3219,-4-4 212,-1 1-1,0 0 1,0-1 0,-1 2 0,0-1-1,-1 0 1,0 0 0,-1 16-1,-2 12 51,-7 36 0,5-45-8,-19 167 559,3 255-1,23-400-563,2 0-1,14 61 1,-13-83-69,-6-26-34,1-1 0,-1 1 0,1-1 0,-1 1 0,0 0 0,0-1 0,0 1 0,0-1 0,0 1-1,0-1 1,-1 1 0,0 0 0,1-1 0,-1 0 0,0 1 0,0-1 0,0 1 0,0-1 0,-4 4 0,-10 6-422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3:58.2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3712 939 4946,'-3'0'700,"-1"-1"1,1 0-1,0 0 0,-1 0 0,1 0 1,0-1-1,-5-2 0,-1-2-12,0 0 0,-14-13 0,16 12-741,-1 0 0,-18-11 1,10 8 29,-21-17 0,24 17 29,0 0-1,-23-12 0,15 13 31,1 1-1,-1 1 1,-1 1-1,1 1 0,-1 1 1,0 0-1,0 2 1,0 1-1,-39 2 1,23 3 32,0 1 0,0 2 1,1 1-1,-67 26 1,15 3-133,-147 85 0,-71 72-110,242-151 161,-254 190-48,173-118 52,-264 217 34,329-259 12,-82 95 1,-55 97 31,31 3-47,151-206-41,3 2 0,-39 105 0,47-93-2,3 0 1,4 1-1,4 2 1,2-1-1,5 1 0,1 85 1,8-102 4,1 0 0,4 0 0,17 71 0,-16-99 10,2-1 0,1 0 0,2-1 0,2 0 0,0-1 0,2 0 0,25 33 0,-25-42 29,1-1-1,1-1 1,0-1 0,1 0-1,2-2 1,-1 0 0,30 16 0,-20-16 46,0-1-1,2-2 1,-1-1 0,2-2 0,37 9 0,-13-10 34,0-1 0,1-4 1,-1-2-1,1-2 0,0-3 0,93-15 1,-80 3 155,1-2 1,104-40-1,-82 19 132,114-64 0,136-126 407,-296 193-707,286-226 400,-268 206-414,332-293 275,-279 230-264,127-159 0,72-154-5,-242 313-30,112-231-1,-149 258-22,-3-3 0,-5 0-1,27-133 1,-49 175-26,-2 0 0,-3-1 0,-2 1 0,-2-1 0,-2 0 0,-12-80 0,7 102-23,-2 0 1,0 0-1,-2 1 1,-1 0-1,-16-28 1,14 34-16,0 2-1,-1-1 1,-2 2 0,0 0 0,-1 1 0,-33-30-1,25 30-2,-1 1 0,0 1 0,-1 1 0,0 1 0,-2 2 0,1 1 0,-48-14 0,10 10-17,0 2 0,-100-8-1,57 14 24,-1 5 0,-1 5 0,2 5 0,-1 4 0,1 6 0,1 4 0,1 4 0,1 6 0,2 4 0,-198 96 0,11 46-53,15 25 8,-152 173-45,422-369 119,-89 86-33,-92 115 1,-196 302-76,166-173 53,27 18 16,137-236 15,-45 148-1,75-187 20,4 0 0,3 2 1,-6 84-1,17-91-4,4 0 0,9 94 0,-3-124 7,2-1-1,3 0 1,0-1 0,3 0-1,22 49 1,-13-46 6,1 0 0,2-2 0,2-2 0,2 0 0,2-2 0,1-1 0,58 53 0,-66-72 12,0 0 1,2-2-1,0 0 0,50 22 1,-38-24 14,0-1 1,0-2-1,46 8 1,-6-8 59,-1-3 0,1-4 1,106-7-1,-95-3 31,0-3 1,-1-5 0,0-3-1,159-52 1,-145 31 33,-2-4 0,187-107-1,-33-19 78,-12-19-11,19-61 7,-205 192-182,251-286 177,249-397 34,-477 624-233,197-305 71,-64 19 6,-150 265-46,45-146 0,-86 211-35,-4-2-1,-2 0 0,-4-1 1,-3 0-1,-3 0 0,-4-1 1,-13-131-1,5 150-57,-3 1 0,-2 0 0,-2 0 0,-2 1 0,-3 1 0,-27-53 0,28 70-35,-2 0 1,-1 1-1,-1 2 1,-2 0-1,-2 1 1,0 1-1,-2 2 1,-1 1-1,-38-27 1,43 37 18,0 2 0,-2 1 1,0 1-1,0 1 0,-1 2 1,0 0-1,-1 2 0,0 1 0,0 1 1,-1 1-1,-37 0 0,-11 2-19,0 4 1,0 3-1,0 3 0,1 4 0,0 4 0,-116 36 0,43 5 5,2 5 1,-137 82-1,99-35 4,-222 173 0,-178 200-63,391-292 64,8 7 1,-284 394 0,89-9 19,299-437 36,6 4-1,-66 182 1,117-258 2,3 2 0,4 0 0,3 1-1,3 1 1,3 0 0,2 147 0,9-181 4,2 0-1,1-1 1,2 1 0,2-1-1,2-1 1,2 1 0,1-2-1,23 45 1,-12-39-13,2-1 0,2-1 0,1-1 0,2-2 1,2-2-1,2-1 0,1-1 0,62 44 0,-45-41-11,2-3 0,2-2 0,1-3 1,1-3-1,1-2 0,69 19 0,-69-29 24,1-2 0,0-4 0,78 5-1,190-17 196,-235-5-8,-1-5 1,0-3-1,159-49 1,21-29 420,-9-25 18,90-98 173,-263 153-585,-4-4 0,83-80-1,157-188 195,-168 153-262,104-183 51,-240 330-179,117-180 86,188-384 1,-236 391-92,-9-3 1,63-250 0,-78 172-56,-29-1-62,-33 78-82,-9 155 4,-15-94 0,12 119 72,-2 1 1,-1-1-1,-2 2 0,-1-1 1,-1 2-1,-1 0 0,-2 0 0,-1 1 1,-1 1-1,-1 0 0,-23-23 0,22 29 4,-1 1-1,-1 0 0,-1 2 0,0 1 1,-1 1-1,-1 0 0,-1 2 0,0 1 1,0 1-1,-1 1 0,-1 2 0,-36-9 0,21 9-86,-80-5 0,-45 12-132,80 5 28,-1 3 1,2 5 0,-1 3-1,2 4 1,-122 42 0,44 0-1778,-265 139 1,-131 137-3557,218-110 816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1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11 109 7306,'-1'-1'652,"-6"-3"962,7 4-1617,0 0-1,0 0 1,-1 0 0,1 0-1,0 0 1,0 0 0,0 0 0,0 0-1,0 0 1,0 0 0,0 0-1,0 0 1,0 0 0,-1 0 0,1 0-1,0 0 1,0 0 0,0 0 0,0 0-1,0 0 1,0 0 0,0 0-1,0 1 1,0-1 0,0 0 0,0 0-1,-1 0 1,1 0 0,0 0-1,0 0 1,0 0 0,0 0 0,0 0-1,0 0 1,0 0 0,0 1 0,0-1-1,0 0 1,0 0 0,0 0-1,0 0 1,0 0 0,0 0 0,0 0-1,0 0 1,0 1 0,0-1-1,0 0 1,0 0 0,0 0 0,0 0-1,0 0 1,0 0 0,0 0-1,1 0 1,-1 0 0,0 0 0,0 0-1,0 1 1,0-1 0,0 0 0,0 0-1,0 0 1,0 1-226,40 7-102,-7-4 624,0-1 0,1-1 0,66-7 0,351-41 3135,-141-2-3074,-167 21-883,-169 29-3345,9 1 3051</inkml:trace>
  <inkml:trace contextRef="#ctx0" brushRef="#br0" timeOffset="1">4412 7577 6993,'2'0'2661,"11"1"-2432,13 3 73,1-2 0,0 0-1,45-4 1,81-18 123,24-1-607,-153 19-208,0-1 0,-1-1 0,38-11 0,-25 2 43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1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40 6889,'76'-35'2198,"-75"34"-2114,0 1 0,-1-1 0,1 1 0,0-1 0,0 1 0,0 0 0,0-1 0,0 1 0,0 0 0,0 0 0,0-1 0,0 1 0,0 0 0,0 0 0,0 0 0,1 1 0,-2 6 86,-2-2-117,-4 57 70,-3-1-1,-30 107 0,-51 187-145,69-261-2076,14-76 1342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2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83 8418,'-1'-2'688,"1"2"-612,0 0 1,0 0-1,-1 0 0,1-1 1,0 1-1,0 0 1,0 0-1,-1 0 1,1 0-1,0 0 0,0 0 1,-1 0-1,1 0 1,0 0-1,0 0 1,0 0-1,-1 0 0,1 0 1,0 0-1,0 0 1,-1 0-1,1 0 1,0 0-1,0 0 0,0 0 1,-1 0-1,1 1 1,0-1-1,-1 0 1,-7 11 659,-7 23-1593,12-27 1052,-45 98-1390,-16 38 473,58-126 732,0 1-1,2-1 1,0 1 0,1 0-1,1 0 1,-1 26-1,3-41 0,0-1-1,0 0 0,0 0 1,0 0-1,1 0 0,-1 0 1,1 0-1,-1 0 0,1 0 1,0 0-1,-1 0 0,1 0 0,0 0 1,0 0-1,1 0 0,-1-1 1,0 1-1,1 0 0,-1-1 1,1 1-1,-1-1 0,1 0 1,0 1-1,-1-1 0,1 0 0,0 0 1,0 0-1,0 0 0,0 0 1,0-1-1,0 1 0,0-1 1,0 1-1,0-1 0,0 0 1,4 1-1,1-1 3,0-1 1,0 1-1,0-1 0,0-1 1,-1 1-1,1-1 0,0 0 1,-1-1-1,1 0 0,7-4 0,-4 1-27,0 0-1,0-1 0,-1 0 0,0 0 1,0-1-1,-1 0 0,0 0 0,9-13 0,-14 17-45,-1 0 0,1 0 0,-1 0-1,0-1 1,0 1 0,-1-1 0,1 1-1,-1-1 1,0 1 0,0-1 0,-1 0-1,1 0 1,-1 1 0,0-1 0,0 0-1,-1 0 1,1 1 0,-1-1-1,0 0 1,0 1 0,-1-1 0,-3-8-1,-8-16 270,8 16 227,-1 0-1,0 1 1,0 0 0,-1 0-1,-15-18 1,-3 10 240,25 19-669,0 1 0,0-1 0,0 1 0,0-1 0,0 0 0,0 1 0,0-1 0,0 1 0,1-1 0,-1 1 1,0-1-1,0 1 0,1 0 0,-1-1 0,0 1 0,1-1 0,-1 1 0,0-1 0,1 1 0,-1 0 0,0-1 0,1 1 1,-1 0-1,1-1 0,0 1 0,14-11-104,36-18 3,1 3 1,73-26-1,-98 41 218,5-2 48,1 2 0,0 2 0,1 1 0,-1 1 0,48-3 0,-70 8 221,-35 14-171,-3 2-270,2 1 0,0 2 0,1 0 1,1 2-1,0 0 0,-22 25 0,35-30 38,0 0 0,1 1 0,1-1 0,0 2 0,-11 30 0,15-34 3,1 0 0,0-1 1,0 1-1,2 1 0,-1-1 0,2 0 0,-1 0 0,4 23 0,-3-31 1,1 0 0,0 0 0,0 0 0,1 0-1,-1 0 1,1-1 0,0 1 0,0 0-1,0-1 1,0 1 0,1-1 0,-1 0 0,1 0-1,0 0 1,0 0 0,0 0 0,0-1 0,1 1-1,-1-1 1,1 0 0,-1 0 0,1 0-1,0-1 1,0 1 0,-1-1 0,6 1 0,5 1-11,1 0 0,0-2-1,0 1 1,-1-2 0,27-2 0,-18 0 25,-1-1 0,1-1 0,0-2 0,41-14-1,-51 15 31,1-1-1,-1-1 0,0 0 0,-1-1 0,0 0 0,0-1 0,0 0 1,18-19-1,-27 23-7,1 0 0,-1 1-1,0-1 1,0 0 0,-1 0 0,1-1 0,-1 1 0,0 0 0,0-1 0,-1 0 0,2-10-1,-3 7 18,1-1 0,-1 1 0,-1 0 0,0-1 0,0 1 0,-5-16 0,1 7-17,-2 1 1,0 0-1,-1 0 1,-1 0-1,0 1 0,-21-27 1,-8 5 27,14 16 7,24 22-93,-1-1 0,0 0 0,1 0 1,-1 0-1,1 0 0,-1 0 0,1-1 1,-1 1-1,1 0 0,0 0 0,0 0 1,-1 0-1,1 0 0,0-1 0,0 1 1,0 0-1,0 0 0,0 0 0,1-3 0,0-4-43,-1 8 91,0-8-558,0 7 316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6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0 885 7466,'41'-17'1002,"0"2"1,76-16 0,89-3-1203,-55 10 396,-56 7-105,509-106 820,-489 93-797,572-126 572,-325 100-457,106-17-185,-9-34-126,-303 58 44,157-43 351,-234 73-76,159-18 0,-222 36-237,46-2 16,-56 3-30,-1 0-1,1 1 1,-1-1-1,1 2 1,-1-1-1,1 0 0,-1 1 1,8 4-1,-12-6-14,0 0 0,-1 0-1,1 1 1,-1-1-1,1 0 1,0 1-1,-1-1 1,1 1-1,-1-1 1,1 1-1,-1-1 1,0 1-1,1-1 1,-1 1-1,1-1 1,-1 1-1,0 0 1,0-1 0,1 1-1,-1-1 1,0 1-1,0 0 1,0-1-1,0 1 1,1 0-1,-1-1 1,0 1-1,0 0 1,0-1-1,-1 1 1,1 0-1,0-1 1,0 1 0,0 0-1,0-1 1,-1 1-1,1 0 1,0-1-1,0 1 1,-1-1-1,1 1 1,-1-1-1,0 2 1,-1 0-113,0 1 0,0-1 1,0 0-1,-1 0 0,1 0 0,-1 0 0,0 0 1,-5 2-1,-25 7-253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7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37 657 6809,'-5'-5'594,"1"0"-1,-1-1 0,1 1 0,0-1 1,-7-12-1,11 17-590,-1 0-1,1 0 1,-1 0 0,1 0 0,0 0-1,-1 0 1,1 0 0,0 0-1,-1 0 1,1 0 0,0 0 0,0 0-1,0-1 1,0 1 0,0 0 0,0 0-1,1 0 1,-1 0 0,0 0-1,0 0 1,1 0 0,-1 0 0,1 0-1,-1 0 1,1 0 0,-1 0-1,1 0 1,0 0 0,-1 0 0,1 1-1,0-1 1,0 0 0,-1 0-1,1 1 1,0-1 0,0 0 0,0 1-1,0-1 1,0 1 0,0 0-1,0-1 1,0 1 0,0 0 0,0-1-1,0 1 1,0 0 0,0 0 0,2 0-1,498-50-70,-164 24 256,498-106 537,112-13-119,-216 101-566,-32 2 56,128-73 868,-803 110-908,65-8 161,-86 13-224,-1 0 1,1-1 0,0 1 0,0 0 0,0 0 0,0 0 0,-1 1 0,1-1 0,0 1-1,0-1 1,-1 1 0,1 0 0,0 0 0,-1 0 0,1 1 0,-1-1 0,1 1 0,-1-1-1,0 1 1,1 0 0,-1 0 0,0 0 0,0 0 0,-1 0 0,1 0 0,0 0-1,-1 1 1,1-1 0,-1 1 0,0-1 0,0 1 0,0-1 0,0 1 0,0 0 0,1 4-1,-2 0-166,1 0-1,-1-1 0,0 1 0,-2 13 1,2-17 73,-1 0 0,1 0 0,-1 0 0,0 0 0,0-1 0,0 1 0,0 0 0,-1-1 0,1 1 0,-1 0 0,0-1 0,0 0 0,1 1 0,-4 1 0,-17 10-283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9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0 373 5849,'61'9'824,"0"-3"1,116-3-1,124-30-774,-142 8 322,402-41 941,344 23-971,21-2-267,575-53 24,-1267 85-62,254-14 6,-457 19-60,-10 1-31,1 0-1,-1-2 1,0 0-1,0-1 0,40-14 1,-60 17 28,1 0 0,0 1 1,-1-1-1,1 0 0,-1 0 0,1 0 1,-1-1-1,1 1 0,1-3 0,-2 4 36,-1-1-1,0 1 0,0-1 0,1 0 0,-1 1 1,0-1-1,0 1 0,0-1 0,1 0 0,-1 1 0,0-1 1,0 0-1,0 1 0,0-1 0,0 0 0,-1 1 0,1-1 1,0 0-1,0 1 0,0-1 0,0 1 0,-1-1 0,1 0 1,0 1-1,-1-1 0,1 1 0,0-1 0,-1 1 0,1-1 1,-1 1-1,0-2 0,-29-22 210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09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119 639 3577,'-8'-2'205,"-1"0"0,0 1 1,1 0-1,-1 0 0,-9 2 1,14-1-147,0 0 0,0 1-1,1-1 1,-1 1 0,0 0 0,0 0 0,1 1 0,-1-1 0,1 1 0,-1 0 0,1-1 0,0 2 0,0-1 0,-5 4 0,51-12 1610,203-57 46,-86 20-1183,1276-219 838,20 120-984,-837 85-376,107-9-7,-383 50 17,-274 16-29,0 4 1,133 23-1,-194-25-19,38 10-120,-44-12 79,1 2 0,0-1 0,0 0 0,0 0 0,0 1 0,-1 0 0,1-1 0,-1 1 0,1 0 0,-1 0 0,0 0 0,3 4 1,-5-6 34,0 1 0,0-1 0,1 0 0,-1 1 0,0-1 1,0 1-1,0-1 0,0 1 0,1-1 0,-1 1 1,0-1-1,0 1 0,0-1 0,0 1 0,0-1 0,0 1 1,0-1-1,0 1 0,-1-1 0,1 1 0,0-1 0,0 0 1,0 1-1,-1 0 0,-10 13-466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24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72 6793,'-21'-16'1756,"-30"-22"687,47 36-2319,0 0 0,0 0 1,-1 0-1,1 0 0,0 0 0,-1 1 1,1 0-1,-1 0 0,1 0 0,-10 0 1,12 1-109,1 0 1,-1 1 0,0-1 0,0 1-1,1-1 1,-1 1 0,0 0 0,1 0-1,-1-1 1,1 1 0,-1 0 0,1 0-1,-1 1 1,1-1 0,0 0 0,0 0-1,-1 1 1,1-1 0,0 0 0,0 1-1,-1 1 1,-2 6-17,0-1 1,0 1-1,-3 9 0,5-12 11,-19 62-26,-24 132 1,7 78 80,37-264-62,-18 158 251,3 187-1,17-292-153,3 0 0,3-1 0,3 1 0,3-2 0,40 122 0,-44-165-88,0-1-1,1 0 1,1 0-1,1-1 1,23 29 0,-26-38-16,0-1 0,1-1 0,0 1 0,1-2 0,0 1 0,0-1 1,0-1-1,1 0 0,1-1 0,23 9 0,-13-8-27,-1-2 0,1 0 0,-1-2 0,1 0 0,0-1-1,27-2 1,-16-2-190,-1-2 0,0-1-1,55-15 1,-61 12-91,-1-1 1,41-21 0,-39 14 26,43-35 0,-70 51 282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25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1791 9474,'-4'-2'478,"1"0"0,-1 0 0,1 0 0,-1 1 0,0-1 0,0 1 0,0 0 0,-8-1 0,10 2-430,0 0 0,0 0 0,0 1 0,-1-1 0,1 0 0,0 1-1,0 0 1,0 0 0,0-1 0,0 1 0,0 0 0,0 0 0,0 1-1,0-1 1,0 0 0,1 1 0,-1-1 0,-2 3 0,-7 10-153,-1 1 1,2 0-1,0 1 0,0 0 1,2 1-1,-9 23 0,0-3-149,-22 47-471,-32 101 0,62-158 686,2 1-1,1 0 1,1 0 0,1 0-1,1 0 1,2 1-1,1-1 1,5 39 0,0-38 94,2 0 1,0 0 0,2-1-1,2 0 1,0-1 0,2 0-1,1-1 1,1-1 0,1 0-1,1-1 1,21 24 0,-31-41-19,0 0 0,0 0 0,1 0 0,0-1 0,11 7 0,-16-11-19,1-1 1,-1 1 0,1-1 0,-1 1 0,1-1-1,-1 0 1,1-1 0,0 1 0,0 0 0,-1-1-1,1 0 1,0 0 0,0 0 0,0-1 0,-1 1-1,8-3 1,-2 0 9,-1-1-1,0 0 1,0 0-1,-1-1 1,1 0 0,-1 0-1,0-1 1,0 1-1,-1-2 1,0 1-1,0-1 1,8-12 0,3-5 6,-1-2 0,17-40 1,-19 38-153,-2 0 1,-1-1 0,-1 0-1,9-49 1,-17 68 48,-1 1 0,0-1 0,-1 1 0,0-1 0,0 1 0,-1-1 0,0 0 0,0 1 0,-1 0 0,-1-1 0,0 1 0,0 0 1,0 0-1,-1 1 0,-1-1 0,0 1 0,0 0 0,0 0 0,-8-8 0,-5-2 78,-2 2 1,0 0-1,0 2 1,-2 0 0,-25-12-1,-25-17 1438,59 31-767,13 12-657,0 0 1,0-1-1,0 1 1,0 0 0,0-1-1,-1 1 1,1 0 0,0-1-1,0 1 1,0 0 0,0-1-1,0 1 1,0 0 0,0-1-1,0 1 1,0 0 0,0-1-1,0 1 1,1 0-1,-1-1 1,0 1 0,0 0-1,0-1 1,0 1 0,1-1-1,1-1 21,0 0 1,1 1-1,-1-1 0,0 0 0,1 1 0,0 0 0,-1 0 0,4-2 0,-2 2-112,127-65 60,-3-4 1,-4-7-1,149-118 0,-190 128 29,-49 38 44,1 1 0,1 1 0,67-36 0,-98 61-53,0-1 0,-1 1 0,1 0 1,0 1-1,0-1 0,1 1 1,-1 0-1,0 0 0,0 1 0,0 0 1,1 0-1,-1 0 0,7 1 1,-11-1-11,0 1 0,0-1 1,0 1-1,0-1 0,0 1 1,0 0-1,0-1 1,0 1-1,0 0 0,0-1 1,0 1-1,-1 0 0,1 0 1,0 0-1,0 0 1,-1 0-1,1 0 0,-1 0 1,1 0-1,-1 0 0,0 0 1,1 0-1,-1 1 1,0-1-1,0 0 0,1 0 1,-1 0-1,0 0 0,0 0 1,-1 1-1,1-1 1,0 0-1,0 0 0,0 0 1,-1 2-1,-1 4 11,0 1 0,-1-1 0,-6 13 0,7-17-5,-72 140 130,-37 83-79,88-161-66,3 0 0,3 2 0,-10 75 0,26-132 2,0 0 0,0 0 0,0 0 0,2 0-1,-1 0 1,1 0 0,3 13 0,-3-21-4,0 1 0,-1-1 0,1 0 0,0 0 1,1 1-1,-1-1 0,0 0 0,1 0 0,-1 0 0,1-1 1,-1 1-1,1 0 0,0 0 0,0-1 0,0 1 0,0-1 1,0 0-1,0 0 0,0 0 0,0 0 0,1 0 0,-1 0 1,0 0-1,1-1 0,-1 1 0,1-1 0,-1 1 0,0-1 1,1 0-1,-1 0 0,1 0 0,-1-1 0,1 1 0,1-1 1,6-1-6,0 0 1,-1 0 0,1-2-1,-1 1 1,0-1 0,0 0 0,-1-1-1,1 0 1,13-10 0,-3 0 20,-1-1 0,29-33 0,-37 38 23,-2 0 0,1-1 1,-1 0-1,-1 0 1,0-1-1,-1 0 1,-1 0-1,0 0 1,0-1-1,-1 0 1,3-28-1,-5 24 61,-1-1-1,-1 1 1,-1-1-1,-1 1 1,0 0-1,-1 0 1,-1-1-1,-12-31 1,7 25-4,-1 1 0,-1 0 0,-1 0 1,-27-39-1,57 92-157,28 60-1,-21-39 67,-16-33 1,23 47 0,3 0-1,54 72 1,-73-116-13,0-1 1,1-1 0,1-1-1,22 17 1,-27-25-11,0 0 1,0-1-1,1 0 1,0-1-1,0-1 1,1 0 0,23 5-1,-28-8 22,0-2-1,0 1 1,0-1-1,0-1 1,0 0-1,0 0 1,0-1 0,0 0-1,16-4 1,-20 3 40,0 0-1,0 0 1,0-1 0,0 0 0,-1 0 0,1 0 0,-1-1 0,1 0-1,-1 0 1,-1 0 0,1-1 0,0 1 0,-1-1 0,0 0 0,6-11 0,-5 7 58,0-1 1,-1-1 0,0 1 0,0-1 0,-1 1 0,-1-1 0,0 0-1,1-13 1,-2-13 197,-3-42 0,1 45-188,-7-90 152,-1-67-115,10 160-167,0 1 0,2-1 0,2 1 0,8-33 0,-10 54-2,0-1 0,0 1 0,0 0 0,1 0-1,9-14 1,-11 21 20,0 0-1,-1-1 0,1 1 0,0 0 0,0 0 0,0 1 1,1-1-1,-1 0 0,0 1 0,1-1 0,-1 1 0,1 0 1,-1 0-1,1 0 0,-1 0 0,1 0 0,0 0 0,0 1 1,-1-1-1,1 1 0,0 0 0,0 0 0,0 0 0,3 1 1,8 2-14,1 1 1,0 0-1,-1 2 1,0-1 0,0 2-1,-1 0 1,14 9-1,27 13 28,-40-22-2,1-2 0,0 1 0,0-2-1,1 0 1,-1 0 0,1-2 0,0 0-1,22 0 1,-26-3 18,0 0-1,1 0 1,-1-1 0,0-1-1,0 0 1,0 0 0,0-2-1,0 1 1,-1-1-1,0-1 1,11-7 0,-19 12 21,-1-1 0,1 0 1,-1 0-1,0 1 1,1-1-1,-1 0 0,0-1 1,0 1-1,0 0 1,-1-1-1,1 1 0,-1-1 1,1 1-1,-1-1 1,0 0-1,0 1 0,0-1 1,0 0-1,0 0 1,-1 0-1,1 0 0,-1 0 1,0-4-1,0 4-25,-1 1 1,0-1-1,0 0 0,0 1 0,0-1 1,0 1-1,0-1 0,-1 1 0,1-1 1,-1 1-1,0 0 0,0 0 0,0 0 1,0 0-1,0 0 0,0 0 0,0 0 1,0 1-1,-1-1 0,1 1 0,-1 0 1,1 0-1,-1 0 0,-3-1 0,-2-1-105,-1 1 0,0 0 0,0 1 0,0 0 0,-1 0 0,1 1 0,0 0 0,0 1 0,0 0 0,0 0 0,0 1 0,0 0 0,0 1 0,1 0 0,-13 6 0,9-4 10,0 1 0,1 1 0,-1 0 1,2 0-1,-1 1 0,1 1 1,0 0-1,1 0 0,0 1 0,-9 12 1,13-14 70,0 0 1,1 0 0,0 0 0,0 0-1,1 1 1,0-1 0,1 1 0,0 0-1,0 0 1,1 0 0,-1 17 0,3-13 8,-1 0 0,2 0 0,0-1 0,1 1 0,0 0 1,0-1-1,11 23 0,-7-21-2,0 0 0,0-1 0,1 0 0,1 0 0,1-1 0,-1 0 0,2-1 0,0 0 0,0-1 0,1 0 0,0 0 0,0-1 0,1-1 0,24 12 0,-24-16-9,0 0 0,0 0 1,0-2-1,1 1 0,-1-2 0,1 0 0,-1 0 1,1-1-1,-1-1 0,1 0 0,-1-1 0,1 0 0,-1-1 1,0-1-1,0 0 0,-1-1 0,1 0 0,-1-1 0,16-10 1,-9 4 9,0-1 0,0-1 0,-1-1 0,-1-1 0,0 0 0,-1-1 0,-1-1 0,-1 0 1,0-1-1,17-33 0,-13 15 74,-2-1 1,-2 0 0,-1-1 0,-2-1-1,-1 0 1,-3 0 0,5-66 0,-10 57 0,-3 1 0,-1-1 1,-2 1-1,-3 0 0,-2 0 0,-18-56 1,-18-28-35,-6 3 1,-6 2 0,-80-132-1,104 202-153,-3 2 0,-2 1-1,-83-89 1,113 137 48,17 21-17,367 616-149,-335-560 237,46 79-447,203 263 0,-258-375 146,0-2 0,3-2-1,1-1 1,1-1 0,54 33 0,-74-55 503,1 0-1,0-2 1,0 0-1,35 9 0,-15-9 32,44 4 0,-81-12-241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26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70 11482,'-12'-21'1666,"9"16"-1288,0 0-1,0 0 0,0-1 1,1 1-1,0-1 1,-2-8-1,4 14-376,0 0-1,0 1 1,0-1-1,1 0 1,-1 0 0,0 0-1,0 0 1,0 0-1,0 0 1,0 0 0,0 0-1,1 1 1,-1-1-1,0 0 1,0 0 0,0 0-1,0 0 1,0 0-1,1 0 1,-1 0 0,0 0-1,0 0 1,0 0 0,0 0-1,0 0 1,1 0-1,-1 0 1,0 0 0,0 0-1,0 0 1,0 0-1,0 0 1,1 0 0,-1 0-1,0 0 1,0 0-1,0-1 1,0 1 0,0 0-1,0 0 1,1 0-1,-1 0 1,0 0 0,0 0-1,0 0 1,0-1-1,0 1 1,0 0 0,0 0-1,0 0 1,0 0-1,1 0 1,-1 0 0,0-1-1,0 1 1,0 0-1,0 0 1,0 0 0,0 0-1,0-1 1,0 1-1,0 0 1,13 12-140,-2 0 35,-1 1 0,0 1 0,-1-1 0,14 28 0,-16-27 48,36 72-232,-3 2 1,37 126 0,25 196-266,-68-227 610,-8 2 1,2 205 0,-27-386 46,-1 1 0,-1-1 1,1 1-1,-1-1 0,1 1 0,-3 6 1,2-10-67,1-1-1,0 1 1,0-1 0,-1 1 0,1-1 0,0 1 0,0-1 0,-1 1 0,1-1 0,-1 1-1,1-1 1,0 0 0,-1 1 0,1-1 0,-1 0 0,1 1 0,-1-1 0,1 0 0,-1 0-1,1 1 1,-1-1 0,1 0 0,-2 0 0,1 0 41,0 0 0,0 0 0,-1-1 0,1 1 0,0 0 1,0-1-1,0 1 0,0-1 0,-1 1 0,1-1 0,0 1 0,0-1 0,0 0 0,0 0 0,-1-1 1,-7-7 90,-1 0 0,1-1 0,1-1 1,0 1-1,1-1 0,0 0 0,0-1 1,1 0-1,-6-16 0,2-4-175,0 0 1,-9-60-1,11 33-113,3-1 1,2 0-1,3 0 1,3 0 0,11-66-1,-3 60-153,3 0 1,4 1-1,2 1 1,39-86-1,-44 117 191,2 1-1,0 1 1,2 1-1,2 0 0,1 2 1,35-37-1,-46 54 108,0 1-1,0 0 0,2 1 0,-1 0 0,1 1 1,0 1-1,0 0 0,1 0 0,0 1 1,0 1-1,1 1 0,-1 0 0,1 1 1,0 0-1,0 1 0,0 1 0,0 0 1,16 2-1,-10 2-4,0 0 0,0 2 0,-1 0 0,0 2 0,0 0 0,0 1 1,-1 1-1,0 0 0,-1 2 0,0 0 0,-1 1 0,0 1 0,-1 1 0,0 0 0,-1 1 0,-1 0 1,-1 1-1,0 1 0,-1 0 0,13 24 0,-9-9-45,-1 0 0,-2 1 1,-1 1-1,-1 0 0,-2 0 0,-2 1 0,-1 0 1,2 45-1,-7-46-30,-1-1 0,-1 1 0,-2 0 0,-2-1 0,-1 1 0,-1-1 0,-2-1 0,-24 59 0,20-64 78,-1-1 0,-2-1 0,-1 0 0,-1-1 0,0-1 0,-2-1 0,-1 0 0,-1-2 0,0 0 0,-1-2 0,-31 19 0,7-9 36,-2-2 0,-1-2-1,0-2 1,-2-3 0,-61 15 0,68-23-399,-76 10 0,101-19-46,0-1-1,1-1 1,-1 0 0,0-2-1,0 0 1,-25-7 0,42 9 273,1-1 0,-1 0 1,1 1-1,0-1 1,0 0-1,-1 0 1,1 0-1,0-1 1,0 1-1,0 0 1,0-1-1,0 1 0,1-1 1,-4-3-1,5 5 64,0-1 0,0 1-1,-1-1 1,1 1 0,0-1-1,0 0 1,0 1 0,0-1 0,0 0-1,0 1 1,0-1 0,0 1-1,0-1 1,0 0 0,0 1-1,0-1 1,0 0 0,1 1-1,-1-1 1,0 1 0,0-1-1,1 0 1,1-1-44,-1 0 0,1 0 1,0 0-1,-1 0 0,1 1 0,0-1 1,0 1-1,4-3 0,39-17-373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23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782 316 1233,'-87'-140'2422,"86"138"-2424,-1-1 1,0 1-1,0 0 1,0-1-1,0 1 1,0 0-1,0 0 1,0 0-1,-1 1 1,1-1-1,-1 1 1,0-1-1,1 1 0,-1 0 1,0 0-1,0 0 1,0 0-1,1 0 1,-1 1-1,0-1 1,0 1-1,0 0 1,0 0-1,0 0 1,0 0-1,0 1 0,0-1 1,-3 2-1,-10 2-12,1 0-1,0 1 0,0 1 1,-15 9-1,16-8 16,-37 20-21,2 2 1,0 3 0,3 1 0,-70 65 0,99-82 5,0 1 1,1 0 0,1 2-1,1 0 1,0 0 0,2 2-1,0-1 1,1 1 0,1 1-1,-12 40 1,11-25-8,2 1 1,1-1-1,2 2 1,2-1-1,1 0 1,3 1-1,0 0 0,3-1 1,8 47-1,-3-52 21,1-1 0,2 1-1,1-2 1,1 1 0,2-2-1,1 0 1,1-1-1,2 0 1,1-2 0,1 0-1,1-1 1,1-2-1,51 43 1,-57-55 61,0 0-1,1-1 1,0 0 0,1-2-1,0 0 1,0-2 0,1 0-1,0 0 1,0-2-1,37 4 1,-13-6 235,1-2 0,-1-2 0,1-2 1,-1-1-1,0-3 0,0-2 0,51-17 0,11-11 642,171-86 0,20-44-17,-216 114-522,113-99-1,-164 125-309,161-153 496,-166 153-449,-2 0 1,-1-2 0,-1 0-1,-2-2 1,20-40 0,-31 53-32,-2-1-1,0 0 1,0 0 0,-2-1 0,3-27 0,-4 14 118,-2-1 1,-4-47-1,1 66-191,1 1 0,-2-1 0,0 1 1,-1 0-1,0 0 0,-1 0 0,0 0 0,-2 1 0,1 0 0,-2 0 1,1 1-1,-2 0 0,0 0 0,0 1 0,-1 0 0,0 0 0,-1 1 1,0 1-1,-1 0 0,0 0 0,-23-12 0,8 9-36,-1 1 0,0 2 0,0 0 0,-1 2 1,0 1-1,-1 1 0,-38-1 0,-24 4-46,-95 10 0,115 0-185,0 2 0,-137 39 0,-130 72-1487,132-33-1440,-202 118 1,210-90-1172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27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2011 6625,'326'-290'5753,"-296"263"-5528,-17 14-122,20-14 199,-95 83 816,9-14-1008,-22 19 292,-126 129 1,187-173-393,0 0 1,1 2 0,1-1 0,1 2 0,1-1-1,1 1 1,-12 34 0,17-41-25,1-1 1,0 2-1,1-1 1,0 0-1,1 0 1,0 1-1,1-1 1,1 0-1,0 1 1,1-1-1,0 0 1,1 0-1,8 22 1,-10-30-5,1-1-1,0 1 1,1 0-1,-1 0 1,1-1 0,0 0-1,0 1 1,0-1 0,1 0-1,-1-1 1,1 1 0,0-1-1,0 1 1,1-1 0,-1 0-1,0-1 1,1 1 0,0-1-1,0 0 1,-1 0 0,1 0-1,0-1 1,1 1 0,-1-1-1,0-1 1,0 1 0,0-1-1,1 0 1,-1 0 0,0 0-1,0-1 1,0 0-1,6-1 1,2-1 4,0-1-1,-1-1 1,1 0-1,-1-1 1,0 0-1,0-1 1,-1 0-1,0-1 1,0 0-1,-1-1 1,16-17-1,-14 13 134,-2-1-1,0 0 1,0-1-1,-1 0 1,-1 0 0,-1-1-1,0 0 1,-1 0-1,-1-1 1,0 0-1,-1 0 1,-1 0-1,-1-1 1,0 1-1,-1 0 1,-1-1-1,-1 1 1,0-1-1,-1 1 1,-1 0 0,-1 0-1,-1 0 1,0 0-1,-14-30 1,12 32-93,-1-1 1,-1 2 0,0-1-1,-21-24 1,30 39-38,0 0 0,0 0-1,0 0 1,0 0 0,0 0 0,0 0 0,0-1-1,0 1 1,0 0 0,0 0 0,-1 0 0,1 0 0,0 0-1,0 0 1,0 0 0,0 0 0,0-1 0,0 1-1,0 0 1,-1 0 0,1 0 0,0 0 0,0 0-1,0 0 1,0 0 0,0 0 0,0 0 0,-1 0-1,1 0 1,0 0 0,0 0 0,0 0 0,0 0 0,0 0-1,-1 0 1,1 0 0,0 0 0,0 0 0,0 0-1,0 0 1,0 0 0,0 0 0,-1 0 0,1 0-1,0 1 1,0-1 0,0 0 0,0 0 0,0 0-1,0 0 1,0 0 0,-1 0 0,1 11-329,5 14-9,2-8 274,0 0-1,1-1 0,0 0 0,1-1 0,1 1 0,1-2 0,18 21 0,-15-20 56,1 0 0,1 0 0,1-2 0,0 0-1,36 21 1,-44-29 6,0-1-1,0 0 0,1-1 1,-1 0-1,0 0 0,1-1 1,0 0-1,0-1 0,0 0 1,-1-1-1,1 0 0,18-2 1,-19 0 40,0 0 1,0 0-1,-1-1 1,1-1-1,-1 1 1,0-1-1,0-1 1,-1 1-1,1-1 0,-1-1 1,0 1-1,0-1 1,0-1-1,7-8 1,0-3 97,-1-1-1,-1-1 1,0 1 0,-2-2 0,0 1-1,-1-2 1,8-30 0,0-14 84,11-81 1,-18 58-155,-3 0 0,-9-179 0,-48-176-154,34 327-5,-29-175-170,-26 7 244,62 259 104,7 16 31,-1 1-1,-1 0 1,1 0-1,-10-14 0,9 19 225,2 7-163,3 16 24,2 11-91,13 51 0,-6-38-89,162 745-201,-157-721 75,72 312-1185,29-9-2012,-65-253 1588,-41-100 1426,0-1 0,15 18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2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2262 4721,'122'-318'4057,"-85"228"-2525,-5-1 0,33-147 0,-65 237-1494,0 1 1,1-1 0,-1 0 0,0 1-1,0-1 1,0 0 0,0 1 0,0-1 0,0 0-1,0 1 1,0-1 0,0 1 0,0-1 0,0 0-1,-1 1 1,1-1 0,0 0 0,0 1-1,0-1 1,-1 0 0,0 1-29,1 0 0,-1 0 1,1 0-1,0 0 0,-1 0 0,1 0 1,-1 0-1,1 0 0,-1 0 0,1 0 1,0 0-1,-1 0 0,1 0 1,-1 0-1,1 1 0,0-1 0,-1 0 1,1 0-1,0 0 0,-1 1 0,1-1 1,0 0-1,-1 1 0,-28 28-200,20-19 228,-9 9 3,1 0 0,1 1 1,1 0-1,0 1 0,2 1 0,-12 26 1,17-30 25,2-1 0,0 1 1,1 0-1,1 0 0,0 1 0,2-1 1,0 1-1,1 0 0,2 23 0,1-11-34,1 0 0,2 0 0,1 0 0,1-1 0,2 1 0,1-2 0,18 39 0,-26-64-36,0-1-1,0 1 1,0-1-1,1 1 1,-1-1-1,1 0 1,0 0-1,0 0 1,0 0-1,3 2 1,-4-4 3,-1-1 1,0 0 0,0 1 0,0-1 0,0 1-1,0-1 1,1 0 0,-1 0 0,0 0 0,0 0-1,0 0 1,1 0 0,-1 0 0,0 0 0,0 0-1,0 0 1,1-1 0,-1 1 0,0-1 0,0 1-1,0-1 1,0 1 0,0-1 0,0 1 0,0-1-1,0 0 1,0 0 0,0 1 0,0-1 0,0 0-1,-1 0 1,1 0 0,0 0 0,0-2 0,7-8 32,-1 0 1,-1 0 0,0-1-1,-1 0 1,0 0 0,6-23-1,12-78 161,-18 63 53,-1 0 0,-7-89 0,0 8-174,5 105-196,-2 26 121,0 0-1,0 0 1,0-1 0,0 1-1,0 0 1,1 0-1,-1 0 1,0 0 0,0-1-1,0 1 1,0 0 0,0 0-1,0 0 1,0 0 0,0 0-1,0-1 1,0 1-1,0 0 1,1 0 0,-1 0-1,0 0 1,0 0 0,0 0-1,0 0 1,0 0 0,0 0-1,1-1 1,-1 1-1,0 0 1,0 0 0,0 0-1,0 0 1,0 0 0,1 0-1,-1 0 1,0 0 0,0 0-1,0 0 1,0 0-1,1 0 1,-1 0 0,0 0-1,0 0 1,0 0 0,0 0-1,0 0 1,1 1 0,-1-1-1,0 0 1,0 0-1,0 0 1,0 0 0,0 0-1,1 0 1,-1 0 0,0 1-1,4 4-7,-1 1-1,1 0 1,-1 1 0,4 10-1,52 141 250,-28-72-369,60 119 0,-88-198 78,1 0 1,0 0-1,0 0 1,1-1-1,0 0 1,0 0-1,6 5 1,-10-10 48,0 0 0,-1-1 0,1 1 0,0-1 0,0 0 0,0 1 0,0-1 0,-1 0 0,1 1 0,0-1 0,0 0 0,0 0 0,0 0 0,0 0 0,0 1 0,0-1 0,0-1 0,0 1 0,0 0 0,0 0 0,0 0 0,-1 0 0,3-1 0,-1-1 24,0 1-1,0-1 0,0 0 0,0 0 1,-1 1-1,1-1 0,0 0 0,-1-1 1,0 1-1,1 0 0,-1 0 0,0 0 1,1-4-1,5-13 163,0 0 1,-1-1 0,-1 0-1,2-25 1,5-90 159,-9 86-335,-1 18-8,1-13-86,10-49-1,-11 81 19,1 1 0,0-1 0,1 1 0,0-1 0,1 1 0,0 0 0,1 1 0,0-1 0,8-9 0,-12 18 52,-1-1 0,1 1 0,0-1 0,1 1 1,-1 0-1,0 0 0,1 0 0,-1 0 0,1 1 0,-1-1 1,1 1-1,0-1 0,0 1 0,0 0 0,0 0 0,0 0 0,0 1 1,0-1-1,0 0 0,0 1 0,0 0 0,0 0 0,0 0 0,0 0 1,0 1-1,0-1 0,0 1 0,0 0 0,0-1 0,0 2 1,6 1-1,3 5 34,0 0 0,0 0-1,-1 1 1,1 0 0,14 18 0,-6-8-10,-20-19-7,21 20 19,0 0 0,2-2 1,41 27-1,-56-41-15,-1 0-1,1-1 1,0 0-1,-1 0 1,1 0-1,1-1 1,-1 0-1,0-1 1,0 0 0,1 0-1,-1-1 1,0 0-1,1 0 1,-1-1-1,0 0 1,1-1-1,12-4 1,-2-1 29,-1-2-1,0 0 1,-1-1 0,0 0 0,0-2 0,-1 0 0,-1-1-1,0 0 1,23-28 0,-7 3 147,-1-1 0,44-78 0,-60 93-81,-1-1-1,-1-1 0,-1 0 0,-1-1 1,11-51-1,-19 69-123,0 0-1,-1 0 1,-1 0 0,0 1 0,0-1 0,0 0 0,-1 0 0,0 0-1,-1 0 1,0 0 0,-1 1 0,1-1 0,-2 1 0,1 0 0,-1 0-1,0 0 1,-1 0 0,0 1 0,0 0 0,-1 0 0,1 0 0,-9-7-1,10 10 3,0 1-1,0 0 1,0 0-1,-1 1 1,1-1-1,-1 1 1,0 0-1,1 0 1,-1 0-1,0 1 1,0 0-1,0 0 1,0 0-1,0 0 1,0 1-1,-1 0 1,1 0-1,0 0 1,0 1-1,0-1 0,0 1 1,0 1-1,0-1 1,0 1-1,0-1 1,1 1-1,-1 1 1,1-1-1,-1 1 1,1 0-1,0 0 1,0 0-1,0 0 1,-5 6-1,-2 4 48,0 0-1,1 1 1,0 0 0,1 1-1,1 0 1,1 0-1,0 1 1,1 0-1,0 0 1,1 1 0,1-1-1,1 1 1,0 0-1,0 24 1,2-4-6,2 0 0,1-1 0,2 1 0,2-1 0,17 62 0,-14-65-107,2 0 1,1 0-1,29 54 0,-34-76 29,0 0 1,1-1-1,0 1 0,1-2 1,16 16-1,-19-20 16,0 0 0,1-1 1,0 0-1,0 0 1,0 0-1,0-1 0,1 0 1,-1 0-1,1-1 0,9 2 1,-4-2 4,-1-1 1,0-1-1,1 0 0,-1-1 1,1 0-1,-1-1 1,0 0-1,0-1 0,16-6 1,-2-1 33,-1-1 0,0-1 1,29-19-1,-11 2 176,-1-2-1,-2-1 1,0-2 0,-3-2-1,-1-2 1,-2-1 0,-1-2-1,-2-1 1,-2-1 0,45-93-1,-61 107-75,-2 0 1,-1-1-1,-2 0 0,10-58 0,-16 67-92,0 1 1,-1-1-1,-1 0 1,-1 1 0,-1-1-1,-1 1 1,0-1-1,-10-26 1,7 34 99,6 13-101,0 0 0,0 0 1,0 0-1,0 0 1,0 0-1,0 0 1,0-1-1,0 1 1,0 0-1,0 0 1,-1 0-1,1 0 1,0 0-1,0 0 1,0 0-1,0 0 1,0 0-1,0 0 1,0 0-1,0 0 1,-1 0-1,1 0 0,0 0 1,0 0-1,0 0 1,0 0-1,0 0 1,0 0-1,0 0 1,0 0-1,-1 0 1,1 0-1,0 0 1,0 0-1,0 0 1,0 0-1,0 0 1,0 0-1,0 0 1,0 0-1,0 0 1,-1 1-1,1-1 0,0 0 1,0 0-1,0 0 1,0 0-1,0 0 1,0 0-1,0 0 1,0 0-1,-5 25 172,4 15-405,1-1 1,2 0-1,2 0 1,1 0 0,3 0-1,0-1 1,3 0 0,1-1-1,2 0 1,1-1-1,2 0 1,35 53 0,-46-80 107,0 0 0,1 0 0,1-1-1,-1 0 1,1 0 0,1-1 0,0 0 0,0-1 0,10 7 0,-14-11 145,0 1-1,0-1 0,0 0 1,1-1-1,-1 1 1,0-1-1,1 0 1,-1 0-1,1-1 0,-1 0 1,1 0-1,-1 0 1,1 0-1,-1-1 0,0 0 1,1 0-1,-1-1 1,0 1-1,9-5 0,-4 0 171,1 0-1,-1 0 1,-1-1-1,1-1 1,-1 0-1,-1 0 1,1-1-1,-2 0 1,1 0-1,-1-1 1,0 0-1,6-12 1,3-10 45,-1-1 1,20-62-1,8-78-218,-32 118-71,2 1 0,26-66 0,-38 117 52,1-1-1,0 0 1,-1 1 0,1-1 0,1 1-1,4-6 1,-7 8-1,1 1 1,0-1-1,0 0 1,-1 1-1,1 0 1,0-1-1,0 1 0,0-1 1,-1 1-1,1 0 1,0-1-1,0 1 1,0 0-1,0 0 0,0 0 1,0 0-1,0 0 1,-1 0-1,1 0 1,0 0-1,0 0 0,0 0 1,0 1-1,0-1 1,0 0-1,0 1 1,-1-1-1,1 0 1,0 1-1,0-1 0,0 1 1,-1-1-1,1 1 1,0 0-1,17 14-23,-2 1-1,0 0 1,-1 1 0,20 29-1,-20-25-197,1-1-1,1-1 1,33 31 0,-44-46 151,0 1 0,1-1 0,0 0 1,-1 0-1,1 0 0,0-1 1,1-1-1,-1 1 0,0-1 1,1 0-1,0 0 0,-1-1 1,1 0-1,0-1 0,0 0 1,12-1-1,-4-2 104,0 0 1,0-1-1,0-1 1,-1-1-1,0 0 1,0-1-1,-1 0 1,19-14-1,106-85 866,-118 88-766,49-39 211,121-106-28,-179 152-352,-1 0 0,-1-1 1,16-22-1,-24 30-25,1 0 0,-1 0 0,0 0 0,0 0 0,0-1 0,-1 1 0,1-1 0,-1 1 0,0-1 0,0 0 0,-1 1 0,1-1 0,-1 0 0,0 1 0,-1-1 0,0-5 0,1 10 46,0-1 1,0 1-1,0-1 1,0 0-1,0 1 1,-1-1-1,1 1 1,0-1-1,0 1 1,-1-1-1,1 1 1,0-1-1,0 1 1,-1 0-1,1-1 1,-1 1-1,1-1 1,0 1-1,-1 0 1,1-1-1,-1 1 1,1 0-1,-1-1 1,1 1-1,-1 0 0,1 0 1,-1 0-1,1-1 1,-1 1-1,1 0 1,-1 0-1,0 0 1,1 0-1,-1 0 1,1 0-1,-1 0 1,1 0-1,-1 0 1,1 0-1,-1 0 1,1 0-1,-1 1 1,0-1-1,1 0 1,-1 0-1,0 1 1,-2 1-10,0 0 0,0 0 0,0 0 0,0 0 1,1 0-1,-6 6 0,-2 4 21,0 1 0,1 1 1,1 0-1,0 0 0,0 1 0,2 0 0,0 0 0,1 0 1,0 1-1,-2 17 0,2-6-90,1 1 0,2-1 1,1 1-1,1-1 0,4 32 0,-3-49 21,1-1-1,-1 0 1,1 0 0,1 0-1,0 0 1,5 10 0,-7-16 54,0-1 0,1 1 0,-1-1 0,1 0 0,0 1 0,0-1 0,0 0 0,0 0 0,0 0 0,0-1 1,0 1-1,1 0 0,-1-1 0,1 0 0,-1 1 0,1-1 0,-1 0 0,1 0 0,0-1 0,-1 1 0,1 0 0,0-1 1,5 1-1,-1-2 18,0 1-1,0-1 1,1 0 0,-1-1 0,0 1 0,0-2 0,0 1-1,0-1 1,-1 0 0,1 0 0,9-7 0,7-5 55,35-34 1,-53 46-54,49-48-28,-2-3 0,-2-2-1,61-88 1,-96 121 183,-1 0-1,-2-1 1,0 0 0,-1-1-1,-2 0 1,-1-1-1,7-34 1,-5 3 400,-3 0 0,-1-72 0,-6 103-472,0 11-40,1-1-1,2-17 1,-3 32-43,0 1 0,0-1 0,0 1 0,0-1 0,0 1 0,0-1 0,0 1 0,0-1 0,0 1 0,1-1 0,-1 1 0,0-1 0,0 1 0,0-1 0,1 1 0,-1-1 0,0 1 0,0-1 0,1 1 0,-1 0 0,0-1 0,1 1 0,-1 0 0,1-1 0,-1 1 0,0 0 0,1-1 0,-1 1 0,1 0 0,-1 0 0,1 0 0,-1-1 0,1 1 0,-1 0 0,1 0 0,-1 0 0,1 0 0,-1 0 0,1 0 0,-1 0 0,1 0 1,-1 0-1,1 0 0,-1 0 0,1 0 0,-1 0 0,1 1 0,-1-1 0,1 0 0,-1 0 0,1 0 0,-1 1 0,1-1 0,-1 0 0,0 1 0,1-1 0,-1 0 0,1 1 0,-1-1 0,0 0 0,1 1 0,-1-1 0,0 1 0,0-1 0,1 1 0,7 9 72,0 0-1,0 0 1,-1 1 0,0-1 0,-1 2 0,7 17 0,9 27 12,-3 0 1,-3 1-1,-2 0 0,10 89 1,-13-40-175,-6 177 0,-10-196-204,-3 0 1,-4 0-1,-4-1 1,-4-1 0,-3 0-1,-4-2 1,-70 148-1,75-188 179,-1-1-1,-56 74 0,68-102 170,-1 0 1,0-1-1,-1 0 1,-1-1-1,0-1 1,-1 0-1,0-1 0,0 0 1,-1-2-1,-32 14 1,31-17-40,1-1 1,-1 0 0,1-2-1,-1 0 1,-32-1 0,19-2-123,0-2 1,-47-10-1,-87-38-251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29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14323,'44'141'5233,"-15"-126"-4233,19 14-2912,1 3 1264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1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1 532 8722,'4'-1'221,"0"1"1,1 0 0,-1 0-1,1 0 1,-1 0-1,0 1 1,1-1-1,-1 1 1,0 0-1,5 2 1,-6-1-167,0 0 0,0 1-1,0-1 1,-1 0 0,1 1 0,-1 0 0,1 0 0,-1 0-1,0 0 1,0 0 0,-1 0 0,1 0 0,2 6 0,65 153-756,-7 4 0,47 196 1,-103-340 685,-1 0 0,-1 0 0,1 24 0,-5-45 48,0-1 0,0 1 0,0 0 0,0 0 1,0-1-1,0 1 0,0 0 0,0 0 0,0-1 0,0 1 1,-1 0-1,1-1 0,0 1 0,0 0 0,-1-1 0,1 1 1,-1 0-1,1-1 0,0 1 0,-1 0 0,1-1 0,-1 1 1,1-1-1,-1 1 0,0-1 0,1 0 0,-1 1 0,1-1 1,-1 1-1,0-1 0,1 0 0,-1 0 0,0 1 0,0-1 1,1 0-1,-1 0 0,0 0 0,0 0 0,1 0 0,-1 0 1,0 0-1,1 0 0,-1 0 0,0 0 0,0 0 0,0-1 1,-4 0 166,1 0 0,0 0 0,0-1 0,0 0 0,-6-3 0,-5-5-22,0-1 1,1 0-1,0-1 0,1 0 1,1-1-1,0 0 0,1-1 0,0-1 1,1 0-1,-11-21 0,4 3-193,2-1 1,1-1-1,-19-70 0,20 46 3,2-1 0,3 0 0,3-1 0,2 0 0,3 0 0,10-80 0,-6 112 19,1 1 0,1 0 1,2 0-1,0 1 0,2 0 0,18-35 1,-18 44 10,1 1 0,0 0 0,1 0-1,1 1 1,0 1 0,1 0 0,1 1 0,0 1 0,32-22 0,-21 19 23,2 2-1,0 1 0,0 1 0,1 1 1,0 2-1,56-10 0,-29 11-6,-1 2-1,104 3 1,-115 4-62,0 3 0,0 1-1,-1 3 1,1 1 0,73 26 0,-97-27-14,0 1 1,-1 1 0,0 0 0,0 1-1,-1 1 1,-1 1 0,0 1 0,0 0 0,-2 1-1,0 1 1,0 0 0,-2 1 0,19 30-1,-23-31 22,0 2 0,-2-1 0,0 1 0,-1 0 0,-1 0 0,0 0 0,-2 1 0,0 0 0,-1 0 0,-1 0 0,0 0 0,-2 0 0,-3 23 0,0-20 89,0 0 0,-2 0-1,-1 0 1,0-1 0,-2 0 0,0-1 0,-1 0 0,-1 0 0,-1-1 0,-27 33 0,-2-7 233,-1-2 1,-3-2-1,-91 65 1,51-50-400,-135 67 1,150-90-350,-82 27-1,108-46 15,1-2 0,-2-2 1,-54 5-1,88-14 194,0 0 0,0 0 0,-1-1 1,1 0-1,0-1 0,0-1 0,0 0 1,0 0-1,-12-5 0,21 6 193,1 0-1,-1 0 1,1 0 0,-1 0 0,1 0-1,0 0 1,0-1 0,0 1 0,-1 0-1,1-1 1,0 1 0,1-1 0,-1 1-1,-1-4 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1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147 400 12555,'16'23'4991,"-5"5"-4191,2 34-1666,-13-59 978,6 40-515,-2 0 1,-2 0 0,-6 70-1,-27 132-914,13-118 1016,15-106 278,1-1 81,-1-1 0,0 1 0,-12 35-1,15-54-14,-1 0-1,1 0 0,0 0 0,-1 0 0,1 1 0,-1-1 1,0 0-1,1 0 0,-1 0 0,0 0 0,0 0 0,0-1 0,1 1 1,-1 0-1,0 0 0,0 0 0,0-1 0,0 1 0,-1 0 1,1-1-1,0 1 0,0-1 0,0 0 0,0 1 0,0-1 0,-1 0 1,1 1-1,0-1 0,0 0 0,-1 0 0,1 0 0,0 0 1,0 0-1,-1-1 0,1 1 0,0 0 0,0-1 0,0 1 0,0 0 1,-1-1-1,1 1 0,0-1 0,0 0 0,0 1 0,0-1 1,-1-1-1,-2-1 124,-1-1-1,1 0 1,0 0 0,0 0 0,0 0 0,1-1 0,-1 1 0,-3-9 0,0-2-63,1-1 1,1 1 0,1-1-1,0 0 1,1 0 0,1 0 0,0-1-1,1-29 1,3 8-83,2 0 0,14-64 0,-9 63-95,2 0 0,28-66 1,-31 89-11,0 0 1,1 0-1,0 1 1,1 1-1,1-1 1,1 1-1,-1 1 1,24-19 0,-31 28 68,1 1 1,0-1-1,0 1 1,1 0-1,-1 1 1,1-1 0,-1 1-1,1 0 1,0 1-1,0-1 1,-1 1-1,1 0 1,0 1 0,0 0-1,0-1 1,0 2-1,0-1 1,0 1 0,0 0-1,0 0 1,0 0-1,0 1 1,-1 0-1,9 4 1,8 6 5,-1 0 0,-1 1 0,0 1 0,29 27 0,-46-38 6,113 102 40,11 10 4,-94-88-30,68 43 0,-96-67 6,0 0 0,0-1 0,0 0-1,0 0 1,0 0 0,1 0 0,-1-1-1,1 0 1,-1 0 0,1 0 0,0-1-1,5 0 1,-8 0 18,0 0-1,0-1 1,0 0-1,0 0 0,0 0 1,0 0-1,-1 0 1,1 0-1,0-1 1,-1 1-1,1-1 1,-1 0-1,1 0 1,-1 0-1,0 0 1,0 0-1,0 0 1,0 0-1,0-1 1,-1 1-1,1-1 1,1-4-1,2-4 52,0-1-1,-2 1 0,1-1 0,-1 0 1,-1 0-1,0 0 0,-1-1 1,0 1-1,-1 0 0,-1-1 0,-1-13 1,-5-19-15,-22-75 1,14 66-42,4 5-182,3-1 0,1 0 0,3 0-1,2 0 1,7-83 0,-4 119 15,1 0 0,0 1-1,1-1 1,1 1-1,6-16 1,-9 25 22,1 0 1,0 0 0,1 0-1,-1 0 1,1 0-1,-1 1 1,1-1 0,0 1-1,1 0 1,-1-1-1,0 2 1,1-1 0,0 0-1,-1 1 1,1-1-1,0 1 1,0 0 0,1 0-1,4-1 1,-3 2 92,0 0 0,1 0 0,-1 0 0,9 1 0,26 3-202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2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631 16 10874,'-1'-1'392,"1"0"-1,-1 0 1,0 0-1,0 0 0,1 0 1,-1 0-1,0 0 1,0 0-1,0 0 0,0 1 1,0-1-1,-3-1 1,-13 0 355,10 3-1045,1 0 1,-1 1 0,1 0 0,-9 4 0,12-5 434,-32 15-730,1 1 0,1 2 0,-49 35 0,-84 83 328,54-29 807,100-94-396,0 0-1,0 1 0,2 0 0,0 1 1,0 0-1,-7 21 0,15-33-130,0-1 1,1 1-1,0 0 1,0-1-1,0 1 1,0 0-1,0 0 0,1 0 1,0 0-1,0 0 1,0 0-1,0 0 1,0 0-1,1-1 0,0 1 1,0 0-1,0 0 1,0 0-1,0-1 0,1 1 1,0-1-1,0 1 1,0-1-1,0 0 1,0 1-1,1-1 0,-1 0 1,1-1-1,0 1 1,0 0-1,4 2 0,5 3-13,1 0 0,-1-1 0,2-1 0,-1 0-1,1 0 1,0-2 0,15 4 0,111 17-10,-98-19-4,-36-5 9,175 30-134,-135-21 36,89 32 0,-113-33 72,0 1 1,0 1-1,-1 1 0,-1 1 1,30 24-1,-38-26 24,0 1 0,0 0 0,-1 1 0,-1 0 0,0 0 0,0 2 0,-2-1 0,0 1 0,6 16 0,-7-13 44,-1 0 0,-1 0 0,-1 0 0,-1 1 0,0-1 0,-2 1 0,0 0-1,-1 0 1,-1 0 0,0 0 0,-2-1 0,0 1 0,-9 30 0,6-32 53,0 0 0,-1-1 0,-1 0 0,0 0-1,-1 0 1,-1-1 0,-1 0 0,0-1 0,0 0 0,-2-1 0,1-1 0,-2 1-1,0-2 1,-21 14 0,8-9 10,-1-2 0,-1-1 1,-59 18-1,-94 10-363,21-23-390,135-17 377,1-1 0,-1-2 0,0 0 0,-31-8-1,-27-13-210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2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0 396 7394,'52'-104'2776,"4"7"-2112,4 17-96,-1 15-95,-6 34-313,-5 12-440,-13 28-881,-15 18 745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4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0 532 9922,'33'-13'3433,"16"-1"-3081,37-11-288,14-2-8,12-6-16,2-7 16,0-7-56,-4-5 0,-1-1-24,-6 0-80,-14 4 8,-12 8-88,-25 8-192,-13 9-176,-22 11-449,-7 4-159,-10 3 712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4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10 549 9898,'-3'-12'726,"1"0"1,0 0-1,0 0 0,1-20 1,2 22-650,0 0 0,1 0 0,0 0-1,0 1 1,1-1 0,0 1 0,1-1 0,0 1 0,10-15 0,2-1-67,1 1-1,1 1 1,1 0-1,1 2 1,0 0-1,2 2 1,27-19-1,-14 13-41,1 2 0,1 1-1,1 2 1,51-18 0,-66 29-62,1 2 0,0 1 0,28-4 0,-41 8 13,0 1 0,0 0 0,1 1 0,-1 0 0,0 1 0,1 1-1,-1-1 1,22 8 0,-30-8 59,1 1-1,0 0 1,-1 0-1,0 0 0,1 0 1,-1 0-1,0 1 1,0 0-1,0-1 1,0 1-1,-1 0 1,1 1-1,-1-1 1,0 0-1,0 1 0,0-1 1,0 1-1,0 0 1,-1-1-1,0 1 1,0 0-1,0 0 1,0 0-1,0 7 1,0 6 3,-1 0 1,0 0-1,-1 1 1,-6 23-1,-11 47 152,-47 131 0,21-79 293,44-139-422,-7 21 170,1 0-1,1 0 1,-2 33-1,6-51-144,1 1-1,0 0 0,0 0 1,0 0-1,1 0 1,-1 0-1,1 0 1,1 0-1,-1 0 1,1 0-1,-1-1 1,1 1-1,0-1 1,1 1-1,-1-1 1,1 0-1,0 0 1,0 0-1,0 0 0,1-1 1,7 7-1,-2-4-17,0-1-1,0-1 1,1 1-1,-1-2 0,1 1 1,0-1-1,0-1 1,1 0-1,-1 0 1,17 0-1,-5-1-104,0-2-1,1 0 1,42-9 0,-28 0-231,-1-1 0,-1-2 1,0-1-1,37-21 1,46-29-280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5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37 102 8074,'-37'-102'4377,"55"129"-3787,0 17-366,-2 1 0,19 87 0,3 101 251,-22-127-397,-7-48-102,63 350-1823,-62-371 477,-6-31 587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29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51 896,'-28'-33'1310,"28"32"-1294,0 1-1,0-1 0,0 1 0,0-1 0,0 1 1,0-1-1,0 1 0,0 0 0,0-1 0,0 1 1,0-1-1,0 1 0,0-1 0,0 1 1,1-1-1,-1 1 0,0 0 0,0-1 0,0 1 1,1-1-1,-1 1 0,0 0 0,0-1 0,1 1 1,-1 0-1,0-1 0,1 1 0,-1 0 1,1 0-1,-1-1 0,0 1 0,1 0 0,0 0 1,7-3-16,-8 3 11,1 0 0,-1 0 1,0 0-1,0 1 0,0-1 0,0 0 0,0 0 1,0 0-1,0 0 0,1 0 0,-1 0 0,0 0 1,0 0-1,0 0 0,0 0 0,0 0 1,0 1-1,1-1 0,-1 0 0,0 0 0,0 0 1,0 0-1,0 0 0,1 0 0,-1 0 1,0 0-1,0 0 0,0 0 0,0 0 0,0 0 1,1-1-1,-1 1 0,0 0 0,0 0 0,0 0 1,0 0-1,0 0 0,1 0 0,-1 0 1,0 0-1,0 0 0,0 0 0,0-1 0,0 1 1,0 0-1,0 0 0,0 0 0,0 0 0,1 0 1,-1 0-1,0-1 0,0 1 0,0 0 1,25 18 799,103 134-363,-77-93-379,44 48 328,59 71 473,15 31-88,49 21 1302,-199-214-1874,0-1 1,1 0 0,26 13 0,-17-15-115,-28-12-64,0-1 1,1 1-1,-1-1 0,0 0 1,1 0-1,-1 0 0,0 0 0,1 0 1,-1 0-1,0 0 0,1 0 0,-1 0 1,0 0-1,1-1 0,-1 1 1,0-1-1,1 1 0,1-2 0,13 4 958,-14-3-952,-1 1 1,1 0-1,0-1 0,-1 1 0,1-1 1,-1 0-1,1 1 0,-1-1 0,1 0 1,-1 0-1,0 0 0,1 0 0,-1 0 0,0 0 1,1-2-1,15-21 214,-6 6-73,5-9 174,-14 23-258,0-1 0,0 1 0,1 0 0,-1 1 0,6-8 0,-1 8 66,-3-1-148,1 3-28,1 0 0,-1 0-1,0 1 1,1-1 0,9 2 0,-8-1 18,-2 1 6,-1-1-1,1 1 1,0-1-1,0-1 1,-1 1-1,1-1 1,0 1 0,6-3-1,-5 2 26,-6 1-29,0 0 0,1 0 1,-1 0-1,0 0 0,1 0 1,-1 0-1,1 0 0,-1 0 1,0 0-1,1 0 0,-1 0 0,0 0 1,1 0-1,-1 0 0,0 0 1,1-1-1,-1 1 0,0 0 1,1 0-1,-1 0 0,0-1 0,1 1 1,-1 0-1,0 0 0,0-1 1,1 1-1,-1 0 0,0 0 1,0-1-1,1 1 0,-1 0 1,0-1-1,0 1 0,0 0 0,0-1 1,0 1-1,1 0 0,-1-1 1,0 1-1,0 0 0,0-1 1,0 1-1,0-1 0,0 1 0,0 0 1,0-1-1,0 1 0,0 0 1,-1-1-1,1 1 0,0-1 5,0 1-1,0-1 1,0 1-1,-1-1 0,1 1 1,0-1-1,0 1 1,0-1-1,0 1 0,0-1 1,0 1-1,0 0 1,0-1-1,0 1 1,1-1-1,-1 1 0,0-1 1,0 1-1,0-1 1,0 1-1,1-1 0,0-2 182,0 5-143,-1-1 92,-2-2 1,-6-6-81,8 7-62,-1 0 0,1-1 0,-1 1 0,1-1 0,-1 1 0,1-1-1,-1 1 1,1 0 0,-1-1 0,1 1 0,-1 0 0,0 0 0,1 0 0,-1-1-1,1 1 1,-1 0 0,0 0 0,1 0 0,-1 0 0,0 0 0,1 0 0,-1 0-1,0 0 1,1 0 0,-1 0 0,1 0 0,-1 1 0,0-1 0,1 0 0,-1 0-1,1 1 1,-2-1 0,1 1-8,-5 3 7,5-3 5,0-1-1,0 1 1,0-1-1,0 1 1,0-1 0,0 1-1,0-1 1,0 0-1,0 1 1,0-1 0,-1 0-1,1 0 0,-9 1 15,10 1-41,0 1-49,0-3 72,0 0-1,0 1 1,-1-1 0,1 0 0,0 0 0,0 0 0,0 0 0,-1 0 0,1 0 0,0 1 0,0-1 0,-1 0 0,1 0-1,0 0 1,0 0 0,-1 0 0,1 0 0,0 0 0,0 0 0,-1 0 0,1 0 0,0 0 0,0 0 0,-1 0 0,1 0-1,0-1 1,0 1 0,-1 0 29,3 0 37,1-1-50,-6 3-60,6-2-11,-5-2 20,2 2 38,0 0 0,0 0 0,0 0 0,0 0 0,0 0 0,0 0 0,0 0 0,0 0 0,0 0 0,0 0 0,0 0 0,0 0 0,0 0 0,0 0 0,0 0 0,0 0 0,-1 0 0,1 0 0,0 0 0,0 0 0,0 0 0,0 0 1,0 0-1,0 0 0,0 0 0,0 0 0,0 0 0,0 0 0,0 0 0,0 0 0,0 0 0,0 0 0,0 0 0,0 0 0,0 1 0,0-1 0,-1 0 0,1 0 0,0 0 0,0 0 0,0 0 0,0 0 0,0 0 0,0 0 0,0 0 0,0 0 0,0 0 0,0 0 0,0 0 0,0 0 0,0 0 0,0 0 0,0 1 0,0-1 0,0 0 0,0 0 0,0 0 0,0 0 0,0 0 0,0 0 0,0-1-2,3 2 4,-3-1 0,0 0-1,0 0 0,0 0 1,0 0-1,0 0 1,0 0-1,-1 0 0,1 0 1,0 0-1,0 0 0,0 0 1,0 0-1,0 0 1,0 0-1,0 0 0,0 0 1,-1 0-1,1 0 1,0 0-1,0 0 0,0 0 1,0 0-1,0 0 0,0 0 1,0 0-1,0 0 1,0 0-1,0 0 0,0 0 1,0 1-1,-1-1 1,1 0-1,0 0 0,0 0 1,0 0-1,0 0 0,0 0 1,0 0-1,0 0 1,0 0-1,0 0 0,0 1 1,0-1-1,0 0 1,0 0-1,0 0 0,0 0 0,0 0 0,0 0 0,0 0 0,1 0 0,-1 0-1,0 0 1,0 0 0,0 0 0,0 0 0,0 0 0,0 0-1,0 0 1,1 0 0,-1 0 0,0 0 0,0 0 0,0 0-1,0 0 1,0 0 0,0 0 0,0-1 0,0 1 0,0 0 0,0 0-1,0 0 1,1 0 0,-1 0 0,0 0 0,0 0 0,0 0-1,0 0 1,0-1 0,0 1 0,0 0 0,0 0 0,0 0 0,0 0-1,0 0 1,0 0 0,0 0 0,0 0 0,0-1 0,0 1-1,0 0 1,0 0 0,0 0 0,0 0 0,0 0 0,0 0 0,0 0-3,0 0 0,0 0 1,1 0-1,-1 0 0,0 0 1,0 0-1,1 0 1,-1 0-1,0 0 0,0 1 1,1-1-1,-1 0 0,0 0 1,0 0-1,0 0 1,0 1-1,1-1 0,-1 0 1,0 0-1,0 0 0,0 1 1,0-1-1,0 0 1,1 0-1,-1 1 0,0-1 1,0 1-1,-6-5-40,3 3 16,3 3 14,0-2 11,0 0-1,0 1 1,0-1 0,1 0 0,-1 0 0,0 0 0,0 0 0,0 0 0,0 0-1,0 0 1,0 0 0,1 0 0,-1 0 0,0 1 0,0-1 0,0 0 0,0 0 0,0 0-1,1 0 1,-1 0 0,0 0 0,0 0 0,0 0 0,0 0 0,1 0 0,-1 0 0,0 0-1,0 0 1,0 0 0,0-1 0,0 1 0,1 0 0,-1 0 0,0 0 0,0 0 0,0 0-1,0 0 1,0 0 0,0 0 0,1-1 0,-1 1 0,0 0 0,0 0 0,0 0-1,0 0 1,0 0 0,0 0 0,0 0 0,0 0 0,0 0 0,0 0 0,0 0-1,0 0 1,0 0 0,0-1 0,0 1 0,0 0 0,1 0 0,-1 0 0,0 0-1,0 0 1,0 0 0,0 0 0,0 0 0,0 0 0,0 0 0,0-1 0,0 1-1,-1 0 1,1 0 0,0 0 0,0 0 0,0 0 0,0 0 0,0 0 0,0 0-1,0 0 1,0 0 0,0 0 0,0-1 0,0 1 0,0 0 0,0 0 0,0 0-1,0 0 1,0 0 0,0 0 0,-1 0 0,1 0 0,0 0 0,0 0 0,0 0-1,0 0 1,0 0 0,0 0 0,0 0 0,0 0 0,0 0 0,0 0 0,-1 0-1,1 0 1,0 0 0,0 0 0,0 0 0,0 0 0,0 0 0,0 0 0,0 0-1,0 0 1,-2 5-10,0-1-1,0 1 0,0-1 1,-1 0-1,1 0 0,-1 0 1,0 0-1,-4 4 0,4-6 10,1 1-1,0 0 1,-1-1-1,1 1 1,0 0-1,0 1 1,1-1-1,-1 0 1,1 0-1,-1 1 1,1-1-1,-1 5 1,1-4 1,0 0 0,-1 0 0,1 0 0,-1 0 0,0 0 0,0 0 0,0-1 0,-1 1 1,-3 3-1,-9 9 3,6-6 3,-18 14 1,4 0-3,21-21-1,0-1-1,0 1 1,-1 0-1,1-1 1,-1 0-1,1 1 1,-1-1-1,0 0 1,0 0 0,0-1-1,0 1 1,0 0-1,0-1 1,0 0-1,-5 1 1,-22 3 93,30-5-94,-1 0 0,1 0 0,0 0 0,0 0 0,-1 0 0,1 0 0,0 0 0,0 0 0,0 0 0,-1 0 0,1 0 0,0 0 0,0 0 0,-1 0 0,1 0 0,0 0 0,0 0 0,0 0 0,-1 0 0,1 0 0,0 0 0,0-1 0,0 1 0,-1 0 0,1 0 0,0 0 0,0 0 0,0 0 0,0-1 0,0 1 0,-1 0 0,1 0 0,0 0 0,0-1 0,0 1 0,0 0 0,0 0 0,0 0 0,0-1 0,0 1 0,0 0 0,0 0 0,0-1 0,0 1 0,0 0 0,0 0 0,0 0 0,0-1 0,0 1 0,0 0 0,0 0 0,4-13 25,26-19-42,-16 16 2,21-18 0,-30 29 11,1 1 1,0 0 0,0 0 0,1 0 0,-1 1-1,1 0 1,12-4 0,104-35-40,35-11 18,363-58 26,-284 86 13,-180 23-11,1 2 0,62 9 1,-73-2-10,-1 2 0,-1 2 0,62 22 0,-72-19 0,-1 2 1,0 1-1,-1 1 0,50 37 0,-64-39 2,0 1 0,-1 1 1,0 0-1,-2 1 0,0 1 0,-1 1 0,-1 0 0,-1 1 1,-1 0-1,-1 1 0,-1 0 0,13 46 0,-13-27 13,-1 1 0,-3 1 0,-1-1 0,-2 1 0,-3 0 0,-6 69 0,4-96 2,0-1 0,-1 0-1,-1 0 1,0 0-1,-1 0 1,-1-1 0,-1 0-1,0 0 1,-1 0-1,-10 13 1,-2 0 14,-1-1 1,-1-1-1,-2-1 0,0-1 0,-1-1 1,-2-1-1,0-2 0,-39 22 1,13-12 35,0-3 0,-89 32 0,79-40-10,-1-3 1,-78 11-1,99-21-32,-100 9 73,103-14-23,-61-7 0,82 4-41,1-2-1,0 0 1,0-1 0,0-1-1,-27-12 1,15 2 8,0-2 0,1 0 0,1-2 0,0-1 0,2-1 0,1-2 0,0 0 1,2-2-1,1 0 0,-22-34 0,37 47 3,-1 0 1,2-1-1,0 0 1,0 0-1,2 0 1,-1-1 0,2 1-1,0-1 1,1 0-1,0 0 1,1 0-1,1 0 1,2-23-1,0 25-38,0-1 1,1 1-1,1 0 0,0 0 0,0 0 0,1 1 1,1-1-1,0 1 0,1 0 0,0 1 0,1 0 0,0 0 1,1 0-1,0 1 0,12-10 0,17-11-33,2 1-1,1 3 1,2 1-1,0 2 0,1 2 1,2 2-1,49-14 1,-15 10 0,1 4-1,2 3 1,113-7 0,-154 20 5,0 3 1,1 1 0,51 8 0,-73-5 8,-1 1 1,0 1-1,0 0 0,0 2 1,-1 0-1,0 2 0,0 0 1,28 19-1,-33-19 10,-1 2-1,0 0 1,-1 0 0,0 1-1,-1 1 1,0 0 0,17 27-1,-23-31 12,0 0-1,-1 1 0,0-1 1,0 1-1,-1 0 0,0 0 0,-1 0 1,0 0-1,0 0 0,-1 1 0,-1-1 1,0 0-1,0 1 0,-2 10 0,0-15 5,1 0 0,-1-1-1,-1 1 1,1-1 0,-1 0-1,0 1 1,0-1-1,0 0 1,-1-1 0,1 1-1,-1-1 1,0 1-1,-1-1 1,1 0 0,-10 6-1,-5 2 32,-1 0-1,-34 14 1,19-11-3,-1-2 1,0-1 0,0-2-1,-1-1 1,-59 5 0,49-11 18,1-2 1,-1-1 0,1-3-1,-56-11 1,97 13-53,0-1 0,0 0-1,0 0 1,-8-5 0,34-18-23,19-8 60,-32 27-40,-1 1 0,1-2 0,-1 1 0,0-1-1,-1 0 1,1 0 0,6-12 0,-13 19-1,0-1 0,0 1-1,0-1 1,1 1 0,-1 0-1,0-1 1,0 1 0,0 0 0,0-1-1,1 1 1,-1 0 0,0-1 0,0 1-1,1 0 1,-1-1 0,0 1-1,0 0 1,1 0 0,-1-1 0,0 1-1,1 0 1,-1 0 0,0 0 0,1 0-1,-1-1 1,1 1 0,-1 0-1,0 0 1,1 0 0,-1 0 0,0 0-1,1 0 1,-1 0 0,1 0 0,-1 0-1,0 0 1,1 0 0,-1 0-1,1 0 1,-1 0 0,0 0 0,1 1-1,-1-1 1,0 0 0,1 0 0,-1 0-1,0 1 1,1-1 0,8 3 0,-10-6 17,1 2-20,-1 0 0,0 0 1,1-1-1,-1 1 0,1 0 0,-1 0 1,1 0-1,0 0 0,-1 0 0,1-1 1,0-1-1,-1 9 54,1-6-50,0 0-1,0 0 0,0 0 1,0 0-1,0 0 1,0 0-1,0 0 0,1 0 1,-1-1-1,0 1 0,0 0 1,0 0-1,0 0 1,0 0-1,0 0 0,1 0 1,-1 0-1,0 0 1,0 0-1,0 0 0,0 0 1,0 0-1,1 0 1,-1 0-1,0 0 0,0 0 1,0 0-1,0 0 0,0 0 1,1 0-1,-1 1 1,0-1-1,0 0 0,0 0 1,0 0-1,0 0 1,0 0-1,1 0 0,-1 0 1,0 0-1,0 0 0,0 1 1,0-1-1,0 0 1,0 0-1,0 0 0,0 0 1,0 0-1,0 0 1,0 1-1,0-1 0,0 0 1,0 0-1,0 0 1,0 0-1,0 0 0,0 1 1,0-1-1,0 0 0,0 0 1,0 0-1,0 0 1,0 0-1,0 1 0,0-1 1,0 0-1,0 0 1,0 0 0,0 0 0,0 0 1,0-1-1,0 1 0,0 0 0,0 0 0,0 0 0,0 0 0,0 0 0,0 0 0,0-1 1,0 1-1,0 0 0,0 0 0,-1 0 0,1 0 0,0 0 0,0 0 0,0 0 0,0-1 1,0 1-1,0 0 0,0 0 0,0 0 0,0 0 0,-1 0 0,1 0 0,0 0 0,0 0 1,0 0-1,0 0 0,0 0 0,0 0 0,-1 0 0,1 0 0,0 0 0,0 0 0,0 0 1,0 0-1,0 0 0,0 0 0,-1 0 0,1 0 0,0 0 0,0 0 0,0 0 0,0 0 1,0 0-1,0 0 0,-1 0 0,1 0 0,0 0 0,0 0 0,0 1 0,0-1 0,0 0 1,0 0-1,0 0 0,-1 0 0,0 0-1,1 1 1,-1-1 0,1 0 0,-1 0 0,0 0-1,1 0 1,-1 0 0,0 0 0,1 0-1,-1 0 1,1-1 0,-1 1 0,0 0 0,1 0-1,-1 0 1,1-1 0,-1 1 0,1 0-1,-2-1 1,-21-11 19,1 1-8,17 9-12,0 1 1,0 1-1,0-1 1,0 1-1,-1 0 1,-8 0-1,9 1 0,0-1 0,0 0 0,0 0 0,0 0 0,-9-2 0,11 1-6,-1 1 1,1 1 0,-1-1 0,1 1 0,-1-1 0,1 1-1,0 0 1,-1 0 0,1 0 0,0 1 0,0-1 0,-5 3-1,1 0 4,0 0-4,-1 0 0,1 1-1,-8 7 1,9-7 2,0 0-1,-1-1 1,-9 6-1,12-8 3,0 0 0,0 1 0,1 0 0,-1 0 0,1 0 0,0 0 0,0 1 0,-4 4 0,5-4 0,-1-1 0,0 0 1,1 1-1,-1-2 1,-1 1-1,1 0 1,0-1-1,-1 1 0,-5 2 1,8-4-1,1-1 1,-1 0-1,0 1 0,0-1 1,0 0-1,0 1 1,1-1-1,-1 1 0,0-1 1,1 1-1,-1 0 1,0-1-1,1 1 0,-1 0 1,1 0-1,-1-1 1,1 1-1,-1 0 0,1 0 1,-1 0-1,1-1 1,0 1-1,0 0 0,-1 0 1,1 0-1,0 0 1,0 0-1,0 0 0,0 1 1,3 12 9,-1-1 0,0 1 0,-1 0 0,0 0 0,-1 0 0,-1-1 0,-2 17 0,3-30-8,-4 37-3,2 1 0,2-1 1,2 1-1,9 57 0,15 84-9,-5-21 6,70 256 57,43-12 13,-83-286-11,67 110 0,11 24-28,-24-43-2,-13-33-3,141 234 78,-199-361-62,2-1 0,3-1 0,1-3 0,2-1 1,2-2-1,66 46 0,403 242 204,-494-317-235,178 92 40,-140-75-21,91 29 1,-61-32 43,106 17 0,-128-32 41,2-3 1,87-3-1,-134-3-77,35-2 222,74-11 0,-111 10-127,-1-1-1,1 0 0,-1-2 1,0 0-1,-1 0 1,0-2-1,0 0 1,22-15-1,-26 13-29,0-1 0,-1 0 0,0 0 0,-1-1 0,0-1 0,-1 0 0,0 0 0,-1-1 0,-1 0 0,0 0-1,9-28 1,-13 29-62,0 0-1,-2 0 0,1 0 0,-2-1 0,0 1 0,0-1 0,-1 1 1,-1 0-1,-5-19 0,3 15-20,-2 0 0,0 1 0,-1 0 0,0 1-1,-1-1 1,-1 1 0,-1 1 0,0 0 0,-20-22 0,9 14-20,-1 1 0,-1 1 0,-1 1 0,-43-25 0,42 30-11,0 1 0,-1 2-1,0 0 1,-1 2 0,0 1 0,-31-5-1,1 4-48,-113-3 0,107 13 20,1 2 0,-1 3 1,1 3-1,1 2 0,0 3 1,1 3-1,-60 24 0,86-26 1,0 1-1,1 1 1,-58 42-1,71-44 13,1 1-1,0 1 1,2 0-1,0 1 1,1 2 0,-25 36-1,36-47 21,1 0-1,-1 0 1,1 0 0,1 0-1,0 1 1,0 0 0,1 0-1,0-1 1,1 1 0,0 0-1,0 12 1,1-18 8,-1 15-17,2-1 0,-1 0 0,2 0 0,1 0-1,0 0 1,6 19 0,1-12 14,1 0 0,1 0 0,2-2 0,0 1 0,1-2 0,1 0 0,2-1 0,0 0 0,1-2 0,38 32 0,-38-37 19,1 0-1,0-2 0,1 0 0,0-1 1,0-1-1,2-1 0,-1-1 0,1-1 0,0-1 1,0-1-1,1-1 0,38 2 0,-39-6 11,1 0 0,-1-1 0,0-2 0,1 0-1,-1-1 1,0-2 0,-1 0 0,0-1 0,25-12-1,-14 0 20,-1-1 1,-1-1-1,-1-2 0,-1-1 0,-1-1 0,-1-1 0,35-44 0,-51 55-19,0 1-1,0-2 1,-2 1 0,0-1 0,0-1 0,-2 0 0,0 0 0,-1 0 0,-1-1 0,0 0 0,-1 0 0,2-31 0,-5 16 5,-1 0 0,-2 0 0,-1 0 0,-1 1 1,-2-1-1,-2 1 0,-11-33 0,12 46-27,-1 0 0,0 1-1,-2 0 1,0 0 0,-1 1-1,0 0 1,-2 1 0,0 0-1,0 1 1,-2 1 0,1 0-1,-29-19 1,35 27-16,-2 1 0,1 0 1,-1 1-1,0 0 0,0 0 1,0 1-1,0 1 0,0-1 0,-1 2 1,1-1-1,-1 1 0,0 1 1,1 0-1,-1 1 0,1 0 0,-1 0 1,1 1-1,-17 5 0,2 2-25,1 0 0,0 2 0,0 1 1,1 1-1,1 1 0,-25 19 0,-46 46-4,47-38 49,38-34 4,-12 11 29,16-11-36,7-5-8,1-3-5,-6 0 2,3 1 18,0-1-1,-1 1 1,1 0 0,0-1-1,-1 1 1,1-1 0,0 1-1,-1-1 1,1 1 0,-1-1-1,1 1 1,0-1 0,-1 1-1,0-1 1,1 0 0,-1 1-1,1-1 1,-1 0 0,0 1-1,1-1 1,-1 0 0,0 0-1,1 0 1,-1 0 41,-16-6 51,-1 2-124,17 5 26,-1 0-1,0 0 0,1 0 0,-1 0 0,1 0 1,-1 0-1,1 0 0,-1 1 0,1-1 0,-1 0 1,1 0-1,-1 0 0,1 1 0,-1-1 0,1 0 1,-1 0-1,1 1 0,-1-1 0,1 0 0,-1 1 1,1-1-1,0 1 0,-1-1 0,1 1 0,0-1 1,-1 1-1,1 0 0,-3 0-3,1 1-114,15 5 50,0-2 59,0-1 0,1 0 1,23 2-1,19 6-11,-25-2-1,-2 1 1,0 2 0,31 17 0,80 57-44,-122-75 58,267 194-56,-248-173 54,0 0 0,-3 2 0,-1 2 0,35 50 0,-42-50 2,123 157 10,-128-169 2,22 33 0,-18-22 11,52 57 1,-70-86-19,80 76 61,-83-79-37,0-1 0,1 0 0,-1 1 0,1-2 0,0 1 0,0 0 0,0-1 0,0 0 0,1 0 0,-1-1 0,1 0-1,-1 0 1,1 0 0,-1 0 0,1-1 0,-1 0 0,1 0 0,-1 0 0,1-1 0,0 0 0,-1 0 0,0 0 0,1-1-1,-1 0 1,0 0 0,0 0 0,6-4 0,10-8 95,24-20-1,-5 3-32,-33 26-64,-1-1 0,0 0 0,-1 0 0,1-1 0,-1 0 0,-1 0 0,7-11 0,-9 12 10,1 0 0,-1 0 1,0 0-1,-1-1 0,1 1 0,-1-1 0,0 1 0,-1-1 1,0 0-1,-1-11 0,0 6 10,-1 0 0,0 0 0,-1 0 0,0 0 0,-5-11 0,-3-2-22,-1 0 0,-2 1 0,0 0 0,-2 1 0,0 1 0,-1 1 0,-23-22 0,23 28-29,0 1 1,0 1 0,-1 1-1,-1 0 1,0 1 0,-38-15 0,-1 6-34,-70-16 0,87 26 2,-1 2-1,0 2 0,0 1 1,-1 3-1,1 1 1,-1 2-1,1 2 0,-71 14 1,99-13 18,0 0-1,0 0 1,1 2 0,-1 0 0,1 0 0,0 1 0,1 1-1,0 0 1,0 1 0,-14 13 0,18-15 3,1 1 0,0 1 0,0-1 0,1 1 0,0 0 0,1 0 0,0 1 0,0 0 0,1 0 0,1 0 0,-1 0 0,2 0 1,-1 1-1,-1 19 0,3-12 2,0 1 0,2-1 0,0 0 0,1 0 0,0 1 0,2-1 0,0 0 0,1-1 0,1 1 1,1-1-1,0 0 0,1-1 0,1 0 0,11 16 0,0-5 4,1 0 0,45 43 0,58 37 12,-96-84 9,1-1 0,2-2 0,53 27 0,-63-38 2,1 0 0,0-1 0,1-1 0,-1-1 0,1-2 0,41 4-1,-33-6 14,1-2 0,-1-1-1,1-1 1,35-8 0,-47 5-6,1 0 1,-1-2-1,-1 0 1,1-1-1,-1-1 1,-1-1-1,22-15 1,-11 5 25,-1-2 0,-2-1 0,45-49 0,-54 51-11,0-1 1,-2-1-1,0 0 0,-2 0 0,18-42 0,-25 50-25,-1 0 1,-1 0-1,0 0 0,-1-1 0,-1 1 0,0-1 0,-1 0 0,-1 0 0,-1 0 0,0 0 0,-1 1 0,0-1 0,-1 0 0,-1 1 0,-1 0 0,0 0 0,-1 0 0,0 1 0,-1-1 0,-1 2 0,0-1 0,-1 1 0,-1 0 0,-18-19 1,16 19-34,0 2 1,-1-1-1,-28-17 1,34 25 9,0 0 1,-1 0-1,1 1 1,-1 0-1,0 0 1,0 1-1,-1 0 1,1 0-1,0 1 1,-10-1-1,-4 2-62,-30 3-1,44-2 59,0 0 0,0 1 0,0 0 0,1 0 0,-1 1 0,0 0 0,-8 5 0,-1 3-14,2 0 0,-1 1 0,2 0 1,-1 1-1,2 1 0,0 0 0,-19 28 0,10-8-4,1 1 1,-26 61-1,41-77 38,6-19 0,0 1 0,0-1 0,0 0 0,0 0 0,0 0 0,0 0 0,0 0 0,0 0 0,0 0 0,0 0 1,0 0-1,0 1 0,0-1 0,0 0 0,0 0 0,0 0 0,0 0 0,0 0 0,0 0 0,0 0 0,0 0 0,0 0 0,0 0 0,0 1 0,1-1 1,-1 0-1,0 0 0,0 0 0,0 0 0,0 0 0,0 0 0,0 0 0,0 0 0,0 0 0,0 0 0,0 0 0,0 0 0,0 0 0,1 0 1,-1 0-1,0 0 0,0 0 0,0 0 0,0 0 0,0 0 0,0 0 0,0 0 0,0 0 0,0 0 0,1 0 0,-1 0 0,0 0 0,0 0 1,0 0-1,0 0 0,0 0 0,0 0 0,0 0 0,0 0 0,0 0 0,0 0 0,1 0 0,-1 0 0,0 0 0,0 0 0,0-1 0,6 0 14,6-4 0,-10 4-11,-1 1-1,1-1 0,-1 1 0,1-1 0,-1 1 0,1-1 0,-1 0 1,1 0-1,-1 0 0,0 0 0,0 0 0,1 0 0,-1 0 1,0 0-1,0 0 0,0-1 0,0 1 0,0 0 0,0-1 0,-1 1 1,2-3-1,5-8 51,-6 11-46,-1 0 0,1 1 1,0-1-1,-1 0 0,1 0 1,-1 0-1,1 1 0,-1-1 1,0 0-1,1 0 0,-1 0 1,0 0-1,0 0 0,0 0 1,1 0-1,-1 0 0,0 0 1,0-1-1,-1-1 9,-1-9 33,2 12-48,0 0-1,0 0 1,0-1 0,-1 1-1,1 0 1,0 0 0,0 0 0,0-1-1,0 1 1,0 0 0,0 0-1,-1 0 1,1 0 0,0-1 0,0 1-1,0 0 1,0 0 0,-1 0 0,1 0-1,0 0 1,0 0 0,0-1-1,-1 1 1,1 0 0,0 0 0,0 0-1,-1 0 1,1 0 0,0 0-1,0 0 1,0 0 0,-1 0 0,1 0-1,0 0 1,0 0 0,-1 0 0,1 0-1,0 0 1,0 0 0,0 1-1,-1-1 1,1 0 0,29 22-228,92 56 198,21 13 36,23 17 2,-133-86-10,176 135-21,-161-118 14,-2 2 1,52 62-1,-26-19 7,320 398 16,-317-384-14,69 122 0,-98-134 5,-3 2-1,54 161 0,-84-203 0,-2 0 0,-1 1 0,3 73 0,-13 142 37,0-221-26,-3-1 0,-1 1 0,-3-1 0,0 0 0,-21 55 0,25-85-7,0-2-1,0 1 1,-1 0 0,0-1 0,0 0-1,-1 0 1,0-1 0,0 1-1,-1-1 1,-7 6 0,6-6 17,0 0-1,1 1 1,0 0-1,-7 11 1,10-8 21,4-10-46,0-1 1,-1 1 0,1-1 0,0 1 0,0-1 0,0 1-1,0-1 1,-1 1 0,1-1 0,0 1 0,0-1-1,-1 0 1,1 1 0,0-1 0,-1 1 0,1-1-1,0 0 1,-1 1 0,1-1 0,-1 0 0,1 1 0,-1-1-1,1 0 1,-1 0 0,1 1 0,-1-1 0,1 0-1,-1 0 1,1 0 0,-1 0 0,1 0 0,-1 1 0,1-1-1,-1 0 1,0-1 0,1 2-2,0-1 0,0 0 1,0 0-1,0 0 0,0 0 0,0 0 1,0 0-1,0 0 0,0 0 0,0 0 1,0 0-1,0 0 0,1 0 0,-1 0 0,0 0 1,0 0-1,0 0 0,0 0 0,0 0 1,0 0-1,0 0 0,0 1 0,0-1 1,0 0-1,0 0 0,0 0 0,0 0 0,0 0 1,-1 0-1,1 0 0,0 0 0,0 0 1,0 0-1,0 0 0,0 0 0,0 0 1,0 0-1,0 0 0,0 0 0,0 0 0,0 0 1,0 0-1,0 0 0,0 0 0,0 0 1,0 1-1,0-1 0,0 0 0,0 0 1,0 0-1,0 0 0,0 0 0,0 0 0,0 0 1,-1 0-1,1 0 0,0 0 0,0 0 1,0 0-1,8 3-78,-5-2 30,-1-1 1,1 1 0,-1-1-1,1 0 1,-1 0-1,1 1 1,-1-2 0,6 1-1,1-3-742,-1 0 0,1 0 0,0-1 0,-1 0 0,1 0 0,-1-1 0,14-11 0,-18 12 138,-1 0 0,1 0 1,-1 0-1,1 0 0,-1-1 1,3-5-1,19-48-9841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6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0 421 10218,'12'9'536,"0"0"0,0 0 0,-1 1 0,-1 1 0,0 0 0,0 0 0,-1 1 0,13 22 0,0 6-547,25 64 1,-26-47-34,-3 1 0,-2 1 0,-3 0 0,-2 1 0,-3 0 0,-3 1 1,-2-1-1,-6 79 0,2-124 51,0 1 0,-1-1-1,0 0 1,-1 0 0,-7 19 0,10-34 21,0 1 0,0 0-1,-1-1 1,1 1 0,0-1-1,-1 1 1,1-1 0,0 1 0,-1-1-1,1 1 1,0-1 0,-1 1-1,1-1 1,-1 1 0,1-1 0,-1 0-1,1 1 1,-1-1 0,1 0-1,-1 0 1,0 1 0,1-1 0,-1 0-1,1 0 1,-1 0 0,0 0-1,1 1 1,-1-1 0,0 0 0,1 0-1,-2-1 1,-15-9 952,3-4-711,1 1-1,0-2 0,1 0 1,1 0-1,1-1 1,0-1-1,1 0 1,0 0-1,2 0 0,-8-27 1,5 10-342,2-1 0,1 0 0,2-1 1,-1-64-1,9 17-274,3 0 0,4 0 1,3 1-1,45-149 0,-46 191 231,3 0-1,1 1 1,38-68 0,-45 92 156,0 1 0,2 0 1,-1 0-1,2 2 0,-1-1 0,2 1 0,0 1 0,0 0 1,1 1-1,0 0 0,0 2 0,22-11 0,-31 17-10,0 0-1,1 0 0,-1 0 0,1 1 0,0 0 0,-1 0 1,1 0-1,0 1 0,0 0 0,-1 0 0,1 0 1,7 2-1,-10-1-29,0 0 0,0 0 1,0 0-1,-1 0 1,1 0-1,-1 1 0,1 0 1,-1-1-1,1 1 1,-1 0-1,0 0 0,0 0 1,0 1-1,0-1 1,0 0-1,-1 1 0,1-1 1,-1 1-1,1 0 0,-1-1 1,0 1-1,0 0 1,0 0-1,-1 0 0,1 3 1,1 5-66,-1 0 1,0 1-1,-1-1 0,-1 1 1,0-1-1,0 1 0,-1-1 1,0 0-1,-1 0 1,0 0-1,-1 0 0,-1 0 1,-10 18-1,-6 9-425,-3-2 0,-40 49 0,0-6-981,-114 105 0,32-61 743,134-113 684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8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1807 7898,'-2'-36'3481,"2"22"-2977,0 0-1,-2 0 0,1 0 0,-2 0 1,-5-18-1,8 30-555,-1 0-1,0 0 1,0 1 0,0-1-1,1 0 1,-2 1-1,1-1 1,0 1 0,0-1-1,0 1 1,-1-1-1,1 1 1,-1 0 0,1 0-1,-1 0 1,1 0-1,-1 0 1,0 0 0,1 0-1,-1 0 1,0 1-1,0-1 1,0 1 0,0-1-1,0 1 1,1 0-1,-1-1 1,0 1 0,0 0-1,0 0 1,0 1 0,-4 0-1,-1 0-170,0 2 0,0-1-1,1 1 1,-1 0 0,0 0-1,1 1 1,-9 6 0,-2 3 247,1 0 1,1 2-1,0-1 1,1 2-1,0 0 1,2 1-1,0 0 1,0 1-1,2 0 1,0 0-1,2 2 1,-11 30-1,7-5 663,-12 114 3,20-122-580,2 1 0,5 56 0,4-50-44,-6-42-56,0 0 1,0 1 0,0-1-1,0 0 1,0 0-1,0 1 1,0-1-1,1 0 1,-1 0-1,1-1 1,0 1 0,2 2-1,-3-3 3,-1-1-1,1 1 1,0-1 0,0 1-1,0-1 1,0 1 0,0-1-1,0 0 1,0 1-1,-1-1 1,1 0 0,0 0-1,0 0 1,0 0 0,0 0-1,0 0 1,0 0 0,0 0-1,0 0 1,0 0-1,0-1 1,0 1 0,0 0-1,0-1 1,0 1 0,0-1-1,0 1 1,-1-1 0,1 1-1,0-1 1,0 1-1,-1-1 1,2-1 0,1-1 48,0 0 1,0-1 0,0 1 0,-1-1-1,0 1 1,4-8 0,13-38 455,23-91 0,-34 112-394,-2-1 183,-1-1-1,-2 0 1,0 1-1,-4-50 1,1 36-448,0 43 135,0-1 0,0 1 0,-1 0 1,1 0-1,0-1 0,0 1 0,0 0 0,0 0 0,0-1 0,0 1 1,0 0-1,0 0 0,0-1 0,0 1 0,0 0 0,0 0 1,1-1-1,-1 1 0,0 0 0,0 0 0,0-1 0,0 1 1,0 0-1,0 0 0,1-1 0,-1 1 0,0 0 0,0 0 0,0 0 1,0-1-1,1 1 0,-1 0 0,0 0 0,0 0 0,1 0 1,-1 0-1,0 0 0,0-1 0,1 1 0,-1 0 0,0 0 1,0 0-1,1 0 0,-1 0 0,0 0 0,0 0 0,1 0 1,-1 0-1,0 0 0,0 0 0,1 0 0,-1 0 0,0 0 0,0 0 1,1 1-1,-1-1 0,0 0 0,0 0 0,1 0 0,16 16-298,13 22 238,-2 2 0,43 80 0,-46-73 82,62 86 0,-80-124-11,0-1 1,1 0-1,0 0 1,0-1-1,0 0 1,1 0-1,0-1 1,1 0-1,19 8 0,-23-11 11,1-1-1,-1-1 1,1 1-1,0-1 1,0 0-1,0 0 1,0-1-1,0 0 1,0 0-1,0-1 1,-1 0-1,1 0 1,0-1-1,0 1 1,-1-2-1,10-3 1,-5 1 24,-1-1 1,0-1-1,0 0 1,0 0-1,-1 0 1,0-2-1,-1 1 1,0-1-1,0 0 0,-1 0 1,8-13-1,8-16 75,28-67 0,-43 89-111,8-25-2,14-52 1,6-16-29,-31 99 33,1 1 1,-1 0-1,2 0 1,-1 1 0,1-1-1,0 2 1,1-1-1,0 1 1,9-7-1,-4 3 188,0-1-1,15-17 0,-23 23-143,-1 0 0,1 0 0,-1 0 0,0 0 0,-1-1 0,0 1 0,0-1 0,0 0 0,3-13 0,-6 20-57,0-1-1,0 1 1,1-1-1,-1 1 0,0 0 1,0-1-1,0 1 0,0-1 1,0 1-1,0-1 0,0 1 1,0 0-1,0-1 1,0 1-1,0-1 0,0 1 1,0-1-1,0 1 0,0-1 1,-1 1-1,1 0 1,0-1-1,0 1 0,0-1 1,-1 1-1,1 0 0,0-1 1,-1 1-1,1 0 0,0-1 1,0 1-1,-1 0 1,1 0-1,-1-1 0,1 1 1,0 0-1,-1 0 0,1 0 1,-1-1-1,1 1 0,0 0 1,-1 0-1,1 0 1,-1 0-1,-2 0-58,1 1-1,0-1 1,0 1-1,0-1 1,0 1 0,0 0-1,0 0 1,0 0 0,0 0-1,-2 2 1,-11 9-272,0 0 0,1 1 1,0 0-1,1 1 0,-22 31 0,8-5 5,-27 56-1,35-58 364,2 1-1,2 2 1,1-1-1,2 1 1,-7 50-1,14-54 39,1 0-1,1 0 0,3 0 0,1 0 1,1 0-1,9 42 0,-10-73-63,0-1 0,1 1 0,-1-1-1,1 0 1,0 0 0,0 0 0,1 0 0,3 5-1,-6-9 3,1 0 0,0-1 0,-1 1 0,1 0 0,0-1 0,-1 1-1,1-1 1,0 1 0,-1-1 0,1 1 0,0-1 0,0 1 0,0-1-1,0 0 1,-1 0 0,1 1 0,0-1 0,0 0 0,2 0 0,-2 0 13,1-1 0,-1 1 1,1 0-1,-1-1 0,0 0 1,1 1-1,-1-1 1,0 0-1,1 0 0,-1 1 1,0-1-1,0 0 0,0 0 1,0 0-1,2-2 1,5-7 122,0-1 0,-1 0 1,0 0-1,-1 0 0,0-1 1,7-22-1,-7 19-24,40-109 297,-6-2-1,33-177 0,-59 216-385,-4-2 0,-4 1 0,-3-1 0,-5 0 0,-3 0 0,-22-114 0,20 166-28,4 33-44,0 9 22,-2 16-15,-2 57-124,3 0 0,3 0 0,4 0 0,3 0 0,4-1 0,3 0 0,3 0 0,4-2 0,35 89 0,-47-143-4,2 0-1,0 0 1,1-1-1,2 0 1,28 36-1,-36-51 177,0 1 0,0-1-1,1 0 1,-1 0 0,1-1 0,0 0 0,0 0-1,1 0 1,-1-1 0,1 0 0,0 0-1,0 0 1,0-1 0,0 0 0,0-1-1,0 0 1,0 0 0,1 0 0,-1-1 0,0 0-1,1 0 1,10-2 0,-4-2 163,-1 0-1,1-1 1,-1-1 0,-1 0-1,1 0 1,-1-1 0,0-1-1,-1 0 1,1-1 0,-2 0-1,1 0 1,-1-1 0,15-21-1,-5 6 16,-2-2-1,-1 0 0,-1-1 0,-2 0 0,12-33 1,-15 28-218,-1 0 0,-2 0 0,-1-1 0,-1 0 0,-3 0 0,0-1 0,-3 1 1,0-1-1,-2 1 0,-13-64 0,13 88-33,-1 1 1,0-1 0,0 1-1,-1-1 1,0 1-1,-1 0 1,0 1-1,-8-12 1,11 18 39,1 0 1,-1 0 0,1 1 0,-1-1 0,0 0 0,0 1 0,0-1 0,0 1 0,0-1 0,0 1 0,0 0-1,-1 0 1,1 0 0,0 0 0,-1 0 0,1 1 0,0-1 0,-1 1 0,1-1 0,-1 1 0,1 0-1,-1 0 1,1 0 0,-1 0 0,1 1 0,-1-1 0,1 1 0,0-1 0,-1 1 0,1 0 0,0 0-1,-1 0 1,1 0 0,0 0 0,0 0 0,0 1 0,0-1 0,0 1 0,-2 2 0,-3 3-19,0 0 1,0 1-1,0 0 1,1 0-1,1 0 1,-1 1-1,1 0 1,1 0-1,0 0 0,0 1 1,0-1-1,-2 18 1,0 0-14,2 1 1,1 0-1,0 44 1,5-8-192,2 0 1,4-1-1,2 0 1,24 82 0,-33-141 229,0 0 0,0 0 0,0 0 0,1 0 0,0 0 0,0-1 0,0 1 0,0-1 1,1 1-1,-1-1 0,1 0 0,0 0 0,0 0 0,0 0 0,6 4 0,-7-7 42,1 1 0,-1 0 0,1-1 0,-1 1-1,1-1 1,-1 0 0,1 1 0,0-1-1,-1-1 1,1 1 0,0 0 0,-1-1 0,1 1-1,-1-1 1,1 0 0,-1 0 0,1 0 0,-1 0-1,0 0 1,0 0 0,1-1 0,-1 1-1,0-1 1,3-2 0,4-4 135,0 0 1,0 0-1,-1-1 1,0 0-1,11-19 0,29-57 352,-43 76-487,18-39 48,-1-1-1,-3-1 1,-2 0 0,13-63-1,-17 43-38,-3 0 0,2-119-1,-32-538 459,12 660 130,24 133-568,12 238-981,12 86-641,-35-358 1437,36 199-1103,-32-192 1060,2 1 0,2-2 0,28 61-1,-39-94 261,1 0-1,0 0 0,1 0 0,-1 0 1,1-1-1,5 6 0,-8-9-14,0 0 0,0 0 0,0 0 0,0-1 0,0 1 0,1 0 0,-1 0 0,0-1 0,1 1 0,-1-1 0,0 1 0,1-1 0,-1 0 0,1 1 0,-1-1 0,1 0 0,-1 0 0,0 0 0,1 0 0,-1 0 0,1 0 0,-1-1 0,1 1 0,-1 0 0,0-1 0,1 1 0,-1-1 0,1 1 0,-1-1 0,1-1 0,2 0 77,-1-1 1,0 0-1,0 1 0,0-2 0,-1 1 0,1 0 0,-1 0 0,0-1 0,1 0 0,-2 1 0,3-6 1,16-50 506,-16 46-576,24-96-6,20-63-1441,-41 158 1071,-7 14 290,0 0 0,0 0 0,1 0 0,-1 0 0,0 0 0,0 0 0,0 0 0,0 0 0,0 0 0,0 0 0,0 0 0,0 0 1,0 0-1,0 0 0,1 0 0,-1 0 0,0 0 0,0 0 0,0 0 0,0 0 0,0 0 0,0 0 0,0 0 0,0 0 0,0 0 0,1 0 0,-1 0 0,0 0 0,0 0 0,0 0 0,0 0 0,0 0 0,0 0 0,0 0 1,0 0-1,0 0 0,0 0 0,0 0 0,0 0 0,1 0 0,-1 0 0,0 1 0,0-1 0,0 0 0,0 0 0,0 0 0,0 0 0,0 0 0,0 0 0,0 0 0,0 0 0,0 0 0,0 1 0,0-1 0,0 0 0,0 0 1,0 0-1,0 0 0,0 0 0,0 0 0,1 28-133,-1-17 126,1 33-14,-1 24-91,18 123 0,-13-176 151,-5-14-30,0-1 0,0 0 0,0 0 0,0 0 0,0 0 0,0 0 0,1 1 0,-1-1 0,0 0 0,0 0 0,0 0 0,0 0 0,0 0 1,0 0-1,1 0 0,-1 1 0,0-1 0,0 0 0,0 0 0,0 0 0,1 0 0,-1 0 0,0 0 0,0 0 0,0 0 0,1 0 0,-1 0 0,0 0 1,0 0-1,0 0 0,0 0 0,1 0 0,-1 0 0,0 0 0,0-1 0,0 1 0,0 0 0,1 0 0,13-21 508,-11 16-483,5-10 118,10-20-123,28-38 1,-40 65-84,0 0-1,0 1 1,1-1-1,-1 1 1,2 1-1,-1 0 1,1 0 0,0 0-1,0 1 1,14-7-1,-17 10 48,0 0 0,0 1-1,1 0 1,-1 0 0,0 0-1,1 1 1,-1 0 0,1 0-1,-1 0 1,0 1 0,1 0-1,-1 0 1,9 2 0,5 4 26,-2 0 0,28 16 0,-29-14 9,0-1 0,27 9 0,-35-14-4,1-1-1,0 0 1,0-1 0,0 0 0,0 0-1,0-1 1,0 0 0,-1-1 0,1 0-1,0 0 1,0-1 0,0 0 0,-1-1-1,1 0 1,-1 0 0,0-1 0,0 0 0,0 0-1,0-1 1,-1 0 0,0 0 0,7-7-1,2-5 91,0-2 0,-2 0 0,0 0 0,-2-1 0,0-1 0,-1 0 0,-1-1 1,-1 0-1,0 0 0,-2-1 0,7-41 0,-12 52-152,-1-1 0,-1 0 0,0 0 1,0 0-1,-2 0 0,1 1 0,-2-1 1,1 0-1,-2 1 0,0 0 1,0 0-1,-1 0 0,-9-15 0,6 13-159,-1 1 0,0-1 0,0 2 0,-2 0 0,0 0 0,0 1 0,-1 0 0,0 1 0,-1 0-1,-18-10 1,28 18 161,0 0 0,0 1 0,0-1-1,-1 1 1,1-1 0,0 1 0,-1 0-1,1 1 1,-1-1 0,0 0 0,1 1-1,-1 0 1,1 0 0,-1 0 0,0 0-1,-5 2 1,6-1 36,1 0-1,-1 0 1,1 1 0,-1-1-1,1 1 1,0 0 0,-1-1-1,1 1 1,0 0 0,0 0-1,1 1 1,-1-1 0,0 0-1,1 0 1,-1 1 0,1-1-1,0 1 1,0 0 0,0-1-1,0 1 1,0 0 0,0 2-1,-2 7 31,2-1-1,-1 1 1,1-1-1,1 1 0,0-1 1,0 1-1,2 0 1,-1-1-1,1 0 1,1 1-1,0-1 1,0 0-1,2 0 1,4 10-1,-4-12-25,-1 0-1,2 0 1,-1 0-1,1-1 1,1 0-1,-1 0 1,1-1-1,1 0 1,-1 0-1,1 0 1,1-1-1,-1 0 1,1-1-1,0 0 1,0 0-1,14 4 1,-7-5-1,1 0 1,0-1 0,0-1-1,0-1 1,0 0 0,0-1-1,0-1 1,0-1 0,-1 0-1,19-5 1,23-9 128,82-33 1,-101 35-15,-32 10-80,1 1 0,-1 1 0,1 0 0,0 0 0,0 0 0,0 1 0,11 0 0,-18 1-35,0 0 1,-1 0-1,1 0 0,0 1 0,-1-1 0,1 0 1,-1 1-1,1-1 0,-1 0 0,1 1 0,0-1 1,-1 1-1,0-1 0,1 1 0,-1-1 1,1 1-1,-1-1 0,1 1 0,-1-1 0,0 1 1,0 0-1,1-1 0,-1 1 0,0-1 1,0 1-1,0 0 0,1-1 0,-1 1 0,0 0 1,0-1-1,0 1 0,0 0 0,0 0 1,-1 0-1,-4 26-41,-9 11-39,-2-1-1,-1-1 1,-34 51 0,2 0-50,19-31-33,-59 105-778,86-157 906,-15 21-138,18-24 176,-1-1 1,1 1 0,-1-1 0,1 1-1,-1-1 1,1 1 0,-1-1-1,1 0 1,-1 1 0,0-1-1,1 0 1,-1 0 0,0 1 0,1-1-1,-1 0 1,0 0 0,1 0-1,-1 0 1,0 0 0,1 0 0,-1 0-1,0 0 1,0 0 0,1 0-1,-1 0 1,0 0 0,1 0-1,-1 0 1,0-1 0,1 1 0,-1 0-1,1-1 1,-1 1 0,0 0-1,0-1 1,0-1 25,-1 1-1,1-1 0,0 1 1,0-1-1,0 1 1,0-1-1,0 0 1,0 1-1,0-1 1,1 0-1,-1 0 1,0 0-1,1 0 1,0 0-1,-1-3 1,2-32 247,-1 29-209,3-12 16,0 0-1,2-1 1,0 1 0,1 1-1,1-1 1,18-34 0,70-105 82,-18 46-54,162-181-1,-172 222-89,92-107-59,-129 142 23,-2-1 1,44-82-1,-62 101 41,-2-1 0,0 1 0,-1-1-1,-1-1 1,-1 1 0,-1-1 0,2-37 0,-5 49-10,-2-1 0,1 0 0,-1 0 0,-1 1 0,0-1 0,0 1 0,-1-1 0,-4-9 0,4 12-11,-1 1-1,1 0 0,-1 0 0,0 0 1,0 1-1,-1-1 0,0 1 1,0 0-1,0 0 0,-1 1 0,0-1 1,-6-3-1,4 4-13,0 0 1,0 0 0,0 0-1,0 1 1,0 1-1,-1 0 1,1 0 0,-1 0-1,0 1 1,0 0 0,1 1-1,-1 0 1,0 0-1,0 1 1,-11 2 0,16-1-6,-1-1 0,0 0 0,1 1 0,-1 0 1,1 0-1,0 0 0,0 0 0,0 1 0,0 0 1,0 0-1,0 0 0,1 0 0,0 0 0,-1 1 1,1-1-1,0 1 0,1 0 0,-1 0 0,1 0 1,0 1-1,0-1 0,0 0 0,0 1 0,1-1 1,0 1-1,0 0 0,0-1 0,0 1 1,1 5-1,0-1 5,0 0 0,2 0-1,-1 1 1,1-1 0,0-1 0,1 1 0,0 0 0,0 0 0,1-1 0,0 0 0,0 0-1,1 0 1,0 0 0,1-1 0,6 8 0,11 9 0,0 0 0,49 38 1,-3-13-19,94 53 1,-77-52 49,-84-49-21,22 14 13,0 0 1,-1 2 0,22 19-1,-40-31-15,1 1 0,-1-1 0,0 1-1,0 0 1,-1 0 0,0 1 0,0 0-1,0-1 1,-1 1 0,0 0 0,-1 0 0,1 1-1,-1-1 1,-1 1 0,1-1 0,0 11-1,-3-5-9,0-1-1,-1 1 1,0-1-1,-1 1 1,-1-1-1,1 0 1,-2 0-1,0 0 1,0-1-1,-1 0 1,-1 0-1,-13 18 1,3-8-22,-1 0 0,-1 0 0,0-2 0,-43 32 0,40-35 8,-1-2-1,0 0 0,-47 19 0,54-27-39,-1 0 0,1-1 0,-1-1 0,1-1 0,-1-1-1,0 0 1,-22-1 0,30-1-19,0 0 0,0-1 1,0-1-1,0 1 0,0-1 0,-16-7 0,15 4 24,1 0 0,1-1 0,-1 0 0,1-1-1,-10-9 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18:39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13811,'46'22'5041,"-13"11"-4185,-13 13-632,-39 21-1672,-17-1 1032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4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1003 10138,'19'-29'3593,"14"-10"-3017,23-20-264,15-8 32,28-15 64,23-4-40,16-8-168,1-4-48,0 7-152,-12 2-16,-5 17-192,-7 9-192,-24 19-352,-16 9-256,-31 17-216,-12 2-97,-22 6-1719,-6 0 2072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150 654 10186,'-7'-5'334,"1"0"-1,0-1 1,1 1 0,-1-1-1,1-1 1,0 1-1,0-1 1,1 1 0,0-1-1,0 0 1,0-1-1,-2-10 1,3 13-331,2 6-24,0 6-45,1 0 15,1 0 0,0 1 0,4 13 0,3 11-17,46 365-50,-30 11 116,-15-210-71,1 15-3,-11-163 258,1-49-152,0 0 0,1 0 0,-1-1 0,-1 1 0,1 0 0,0 0 0,0-1 0,0 1 0,0 0 0,0 0 0,-1-1 0,1 1 0,0 0 0,-1-1 0,1 1 0,0 0 0,-1-1 0,1 1 0,-1-1 0,1 1 0,-2 0 0,2-1-7,-1 0-1,1 0 1,-1 0 0,1 0 0,-1 0-1,1 0 1,-1 0 0,1 0 0,-1 0-1,1-1 1,-1 1 0,1 0 0,0 0-1,-1 0 1,1-1 0,-1 1-1,1 0 1,-1 0 0,1-1 0,0 1-1,-1-1 1,0 0 0,-20-27 616,19 26-595,-8-15 107,0-1 1,1 1-1,1-2 0,-7-24 0,-17-81-74,29 108-56,-21-111-65,6 0 0,-2-143 0,21-261-453,3 403 400,7 1-1,27-134 0,-37 255 99,0 1 1,0 0 1,0 0-1,0-1 1,1 1 0,-1 0-1,1 0 1,5-8-1,-6 12-2,-1 1-1,1-1 1,-1 1-1,1 0 1,-1-1-1,1 1 1,-1 0-1,1-1 1,-1 1-1,1 0 1,-1 0-1,1-1 1,-1 1 0,1 0-1,0 0 1,-1 0-1,1 0 1,-1 0-1,1 0 1,0 0-1,-1 0 1,1 0-1,-1 0 1,1 0-1,0 1 1,2 0-6,-1 0 0,1 0 0,0 0 0,-1 1 1,0-1-1,1 1 0,-1 0 0,2 2 0,18 17-14,-2 2 0,-1 0 0,20 30 0,-11-14 48,-11-22 72,-12-13-189,-9-9-617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5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1875 6833,'-29'-14'2657,"26"-6"-1913,23-10-32,26-28 121,21-16-57,31-35 0,14-13 40,47-23-232,13-15-80,17-9-184,11 3-88,-15 7-144,-4 10-72,-9 18-136,-16 4-224,-18 28-592,-11 16-376,-41 24 760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5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187 389 10074,'31'-3'1831,"-30"3"-1749,-1 0 1,1-1 0,0 1-1,0 0 1,-1 0-1,1-1 1,0 1-1,0 0 1,-1-1 0,1 1-1,0-1 1,-1 1-1,1-1 1,-1 1-1,1-1 1,-1 0 0,2 0-1,-2-1 25,0 0-1,0 0 1,0 0-1,0-1 1,-1 1-1,1 0 1,-1 0-1,1 0 1,-1 0-1,1 0 1,-1 0-1,0 0 1,0 0-1,0 0 1,-2-2-1,-8-20 18,7 13 77,4 10-279,-1-1 1,1 1-1,-1-1 1,1 1-1,-1-1 1,0 1-1,1 0 1,-1 0 0,0-1-1,0 1 1,0 0-1,0 0 1,-2-2-1,-4 7-907,-5 12 111,-16 32 114,2 1 1,2 1-1,3 2 1,-25 88-1,37-102 1037,2 0-1,1 0 1,2 0 0,1 1 0,2 0-1,2-1 1,10 66 0,-2-59 56,2 0-1,30 79 1,-29-96-252,1 0-1,1-1 0,2 0 0,0-1 1,27 30-1,-36-47-47,1 0-1,0-1 1,1 0-1,0 0 1,0-1-1,1 0 1,0-1 0,0 0-1,1 0 1,-1-1-1,20 6 1,-20-8 15,0-2 0,0 1 1,-1-1-1,1-1 0,0 0 0,0 0 1,0-1-1,0 0 0,-1-1 0,1 0 1,0-1-1,-1 0 0,0 0 0,0-1 1,10-5-1,9-6 116,-1-2-1,0-1 1,-1-1 0,-1-2-1,31-32 1,103-131 478,-116 127-504,-3-2-1,-2-1 0,47-101 1,-70 127-124,-2 0 0,-1 0 1,-2-1-1,-1-1 1,-2 1-1,-1-2 0,-2 1 1,-1-64-1,-4 83-27,-1 1 1,-1-1-1,-1 1 1,0 0-1,-1 0 1,0 0-1,-2 1 1,1 0-1,-2 0 0,0 0 1,-1 1-1,-12-15 1,0 5-68,-1 1 1,0 0-1,-2 2 1,-1 0-1,-37-22 1,-63-33-316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6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473 9 13947,'-135'-9'-584,"6"62"-328,9 33-353,31 39 801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7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665 1887 11074,'-1'-11'859,"0"0"1,1 0-1,0 0 0,2-12 0,2-2-909,15-45 0,-14 54 245,-4 13-248,0 0 0,0 0 0,-1 0 0,1 0 0,-1 1 0,0-1 0,0 0 0,0 0 0,0 0 0,0 0 0,-1-3 0,0 4-6,1 1 0,-1 0 0,0-1 0,0 1 0,1 0 0,-1 0 0,0-1 0,0 1 0,0 0 0,-1 0 0,1 0 0,0 0 0,0 1 1,0-1-1,-1 0 0,1 0 0,-1 1 0,1-1 0,0 1 0,-1-1 0,1 1 0,-1 0 0,1-1 0,-1 1 0,-2 0 0,-10-1-219,-1 1-1,0 0 1,0 1 0,1 1-1,-1 0 1,1 1-1,-19 6 1,-101 41 139,103-36 343,1 0 0,1 2 0,0 2 0,-33 25-1,44-29-98,2 1-1,0 1 0,1 0 1,0 0-1,2 2 0,0 0 1,-17 31-1,17-22-52,1 1-1,1 0 1,2 0 0,0 1-1,2 0 1,2 1 0,-5 56-1,9-61-27,1 0-1,2-1 0,0 1 0,1-1 0,2 1 0,0-1 0,2 0 0,0-1 0,2 0 0,11 23 0,-14-35-24,1 0 0,0 0 0,0 0 0,1-1 1,0 0-1,1-1 0,15 13 0,-17-17 5,-1 0 0,1 0 0,1-1 0,-1 0-1,0-1 1,1 0 0,0 0 0,0 0 0,0-1 0,0 0 0,0-1 0,14 1 0,-11-2 47,1 0 0,-1-2 1,0 1-1,0-2 0,0 1 0,0-1 1,0-1-1,-1 0 0,1-1 0,-1 1 1,0-2-1,0 0 0,-1 0 0,0-1 1,0 0-1,-1 0 0,9-9 0,4-7 159,-2 0 1,0-2-1,-1 0 0,-1 0 0,14-32 0,-12 20-31,-2 0 0,-1-2 0,-2 0-1,13-59 1,-23 76-156,0 0 0,-2-1 1,-1 0-1,0 0 0,-2 1 0,-1-1 0,0 0 0,-2 1 0,-11-39 1,-1 9-30,-3 1 1,-2 1 0,-2 1-1,-41-65 1,42 93 172,18 20-35,15 12-84,322 283-142,-274-244 69,-22-18 5,280 220-152,-313-250 175,20 13 54,-23-15-44,-1 0 0,1 1-1,-1-1 1,1 0 0,-1 0 0,1 0-1,-1 0 1,1 0 0,-1 0-1,1 0 1,-1 1 0,1-2 0,-1 1-1,1 0 1,-1 0 0,1 0-1,0 0 1,-1 0 0,1 0 0,-1 0-1,1-1 1,-1 1 0,0 0 0,1 0-1,-1-1 1,1 1 0,-1 0-1,1-1 1,-1 1 0,0 0 0,1-1-1,-1 1 1,0-1 0,1 1-1,-1 0 1,0-1 0,0 1 0,1-1-1,-1 1 1,0-1 0,0 1 0,0-1-1,0 1 1,1-1 0,-1 0-1,0-7 157,1-1-1,-1 0 1,-1 1-1,-2-17 0,2 13-65,-20-107 116,-45-149 1,-10-52-645,68 272 372,2 1 0,2-1 0,3 0 0,7-87 0,-4 118 92,2-1 0,6-23 0,-10 40-38,0 0 0,0 1 0,1-1 0,-1 0 0,0 1-1,0-1 1,1 1 0,-1-1 0,0 0 0,1 1 0,-1-1-1,1 1 1,-1-1 0,1 1 0,-1-1 0,1 1 0,-1-1 0,1 1-1,-1 0 1,1-1 0,-1 1 0,1 0 0,0-1 0,-1 1 0,1 0-1,0 0 1,-1 0 0,1 0 0,0-1 0,-1 1 0,1 0 0,0 0-1,-1 0 1,1 0 0,0 0 0,0 1 0,24 11-107,-18-8 88,-4-2 11,23 13-82,1 0 0,0-2 0,46 15-1,-64-25 101,1-1-1,-1 0 0,1-1 0,0 0 1,0 0-1,-1-1 0,1 0 0,0-1 1,-1 0-1,1-1 0,0 0 0,-1 0 0,0-1 1,1 0-1,12-7 0,-14 6 0,0 0-1,-1-1 1,0 0-1,1 0 1,-2-1-1,1 0 0,-1 0 1,0-1-1,0 0 1,-1 0-1,1 0 1,-2 0-1,1-1 1,-1 0-1,0 0 1,-1 0-1,0 0 1,0-1-1,2-13 1,2-12-53,2 0 0,1 1 0,1 0 0,2 0 0,18-32 0,-26 58 40,0-1 0,1 1 0,0 0-1,1 1 1,-1-1 0,1 1 0,11-7 0,58-32-13,-30 19 10,323-219 17,-354 233 2,27-28 1,-38 36-2,-1 0 0,1 0 0,-1-1 0,0 1 0,-1-1 0,1 0 1,-1 1-1,0-1 0,0 0 0,0 0 0,1-10 0,-2 14-8,-1 0 0,0 0-1,0-1 1,0 1 0,0 0 0,0-1-1,0 1 1,0 0 0,-1-1 0,1 1-1,0 0 1,-1 0 0,1-1 0,-1 1-1,1 0 1,-1 0 0,0 0 0,1 0 0,-1-1-1,0 1 1,0 0 0,-1 0 0,0-1-8,1 1 1,-1 0-1,0 0 1,0 1-1,0-1 1,0 0 0,0 1-1,0-1 1,0 1-1,0-1 1,0 1-1,-4 0 1,-2 0-38,-1 1 1,1 0-1,0 0 1,-1 1-1,-13 5 1,0 1-57,2 2 0,-1 0 1,1 1-1,1 2 0,0 0 0,-29 25 1,20-12-3,1 1-1,2 2 1,-27 38 0,32-37 92,1 1 0,2 1 1,1 0-1,1 1 0,2 1 0,2 0 0,0 1 0,3 0 0,1 0 0,2 1 0,-2 41 1,6-27-4,3 1 1,1 0-1,3-1 1,2 0-1,2-1 1,2 1-1,25 63 1,-28-88-28,1-1 1,1 0-1,1-1 1,17 24 0,-24-40 26,0-1 0,0 1 0,1-1 0,-1 0 0,1-1 0,1 1 0,-1-1 0,1 0 0,0-1 0,0 0 0,0 0 0,1 0 0,-1-1 0,1 0 0,0-1 0,0 1 0,10 0 0,-7-2 33,0-1 1,0 0-1,0-1 0,0 0 1,0 0-1,0-1 0,0-1 1,-1 0-1,1 0 0,13-7 1,-5 0 81,0 0-1,0-1 1,-1-1 0,23-20-1,-14 8 24,-1-2 0,-2 0-1,0-2 1,20-32 0,-8 6-25,38-82-1,-53 92-96,-3 0-1,-2 0 0,-1-2 1,-2 0-1,-3 0 0,-1-1 1,-3-1-1,-2 1 0,-1-1 1,-7-70-1,-3 43-165,-4 1-1,-4 0 1,-44-138 0,54 198 59,0 0 0,-1 1 0,0-1 1,-1 1-1,-1 0 0,-12-16 0,19 27 61,0 1-1,0-1 1,0 1 0,-1 0-1,1 0 1,0-1-1,0 1 1,-1 0 0,1 0-1,-1 0 1,1 0-1,-1 1 1,1-1-1,-1 0 1,0 1 0,1-1-1,-1 1 1,0-1-1,1 1 1,-1 0 0,0 0-1,0 0 1,1 0-1,-1 0 1,0 0 0,1 0-1,-1 0 1,0 1-1,0-1 1,1 1 0,-1-1-1,1 1 1,-1 0-1,0 0 1,1-1-1,-1 1 1,1 0 0,0 1-1,-1-1 1,1 0-1,0 0 1,0 0 0,0 1-1,-1-1 1,0 3-1,-3 4-193,-1 0-1,2 1 0,-1 0 0,1 0 1,1 0-1,-5 17 0,4-10 282,0 0-1,2 1 0,0-1 1,1 1-1,1-1 1,0 1-1,1 0 1,1-1-1,0 0 1,2 1-1,9 30 1,17 20 858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7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9 8954,'-9'-8'3321,"12"26"-2753,4 12-144,9 35-352,3 21-32,8 27 32,0 12 0,5 4-240,1-6-144,-3 7-376,1-7-193,0-18-327,-6-16 128,-7-55 480,-4-28 360,-7-46 536,-4-25-88,-3-32-104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5:32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9821 748 8692,'-1266'-298'2692,"698"182"-1262,288 63-982,159 31-343,-606-103 799,8 33-84,-6 50-504,-70 55-242,3 61-89,-436 168-36,950-165 18,-321 133-1,427-137 3,3 8-1,4 7 1,4 6-1,-223 174 1,304-202 1,3 3 0,-103 119 0,135-134 5,3 1 1,3 3-1,2 1 0,-49 106 1,69-122 1,1 1 0,3 0 0,1 1 0,3 1 0,1-1 1,2 1-1,3 0 0,2 47 0,3-43-6,3 0 0,1 0 0,3-1 0,2 0 0,2-1 0,3-1 0,27 61 0,-18-57 2,2 0-1,2-2 1,2-1 0,3-2 0,1-1-1,3-2 1,1-1 0,62 50 0,-45-50-3,2-2 0,2-3 1,1-2-1,96 39 1,-35-27-17,191 46-1,-116-49 22,368 31 0,209-53 75,411-107 279,-307-70 423,235-156 790,131-196-37,-1014 391-1293,-6-10 0,-5-9 0,218-177 0,-345 237-99,96-103 0,-137 123-7,-3-2 0,81-126 0,-111 152-71,0 0-1,-3-2 0,0 0 0,-2-1 1,-2 0-1,-1-1 0,-2 0 0,-1 0 1,-2-1-1,-1 0 0,-2 0 1,-3-49-1,-1 68-42,0 1 1,-1 0-1,0 0 0,-1 0 1,-1 1-1,-1 0 0,0 0 1,-1 0-1,0 0 0,-2 1 1,1 0-1,-2 1 0,0 0 1,-19-20-1,4 10-35,-2 0 0,0 2 0,-1 1 1,-1 1-1,-1 2 0,0 1 0,-38-15 0,13 11-47,0 2-1,-1 2 1,-90-12 0,-93 7-185,-40 19-80,-44 13-160,-37 27-202,-36 29-321,-37 26-643,-524 171-3188,485-101 1463,436-150 3074,-497 175-5681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7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8066,'14'35'2832,"9"22"-2712,1 10-480,5 12 192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2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1806 7754,'20'-37'1285,"26"-48"-221,43-114-1,-84 188-1055,-1-1 0,0 1 0,-1-1 0,-1 0 0,0 1-1,0-1 1,-1-19 0,-1 30-11,0-1 0,0 1-1,0-1 1,0 0 0,0 1 0,-1-1 0,1 1-1,-1-1 1,1 1 0,-1-1 0,1 1-1,-1-1 1,0 1 0,0 0 0,0-1 0,0 1-1,0 0 1,0 0 0,0 0 0,0 0 0,0 0-1,0 0 1,-1 0 0,1 0 0,0 0-1,-1 0 1,1 1 0,-1-1 0,1 0 0,-1 1-1,1 0 1,-1-1 0,1 1 0,-1 0 0,0 0-1,1-1 1,-1 1 0,-2 1 0,-5 1-11,0 0-1,0 1 1,0 1 0,0-1 0,1 1 0,0 1 0,0-1 0,0 1-1,-13 12 1,-65 65 92,75-71-45,-27 32 93,1 0 1,3 3-1,2 0 0,2 3 1,2 0-1,2 2 0,2 0 1,-18 60-1,23-49-73,2 1-1,3 1 1,2 1-1,4 0 0,2 0 1,5 107-1,13-57-92,-10-104 39,0 1 1,1 0-1,1-1 1,0 1-1,1-1 1,8 16-1,-10-23 18,-1-1-1,1 1 1,-1-1 0,1 0-1,0 0 1,0 0-1,0 0 1,1-1-1,-1 1 1,1-1-1,-1 0 1,1 0 0,0 0-1,0 0 1,5 1-1,-3-2 30,0 0 0,1 0 0,-1 0 0,0-1 0,1 0 0,-1 0 0,0-1 0,0 0 0,10-2 0,0-2 111,0 0 0,0-2 0,-1 0 0,0 0 0,0-2 0,27-19-1,3-8 141,-2-3 1,-2-1-1,-1-2 0,42-59 0,-31 31-179,-4-4 0,47-94-1,-52 76-100,-4-2 0,-4-1 0,-5-2 0,-4 0 0,19-147-1,-26 77 28,-8-1 0,-16-248 0,-23 129-47,21 238-3,-3 0 0,-1 2 1,-34-83-1,40 115 5,-18-33-2,21 44 4,1 0-1,-1 1 0,0-1 1,1 1-1,-1 0 0,-1 0 1,1 0-1,0 0 0,-1 1 1,-4-3-1,7 4 0,0 0 0,0 1 0,-1-1 0,1 1 0,0-1 0,0 1 0,0 0 0,-1-1 0,1 1 0,0 0 0,-1 0 0,1 0 0,0 0 0,-1 0 0,1 0 0,0 0 0,0 1 0,-1-1 0,1 0 0,0 1 0,0-1 0,-1 1-1,1-1 1,0 1 0,0 0 0,0-1 0,0 1 0,0 0 0,0 0 0,0 0 0,-1 1 0,-2 3-1,-1 1-1,2 0 1,-1 0 0,1 0-1,-3 8 1,6-14 1,-13 34-14,1 1 0,2 0 0,1 0 0,-5 58 0,3 0-8,5 0-1,3 0 0,5 0 0,14 94 1,1-73-18,4 0 1,69 206-1,-64-248 18,2-2-1,45 78 0,-53-114 12,1-1 0,1-1 0,2-2 0,2 0 0,0-1 0,33 26 0,-30-32-34,0-1 0,2-2 0,1 0 0,0-3 0,1-1 0,1-1 0,0-2 0,1-1 0,0-2-1,1-1 1,0-2 0,1-1 0,45 0 0,-42-5-250,-1-3-1,77-11 0,75-33-233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0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1 475 7538,'6'0'2747,"-6"0"-2693,0 0 0,18 15-259,3 5 232,-2 1 1,31 42 0,36 70 90,117 279 3,-37 13-38,-155-397-40,-8-21 12,0-1-1,0 1 1,-1 0 0,0 1-1,0-1 1,0 0-1,-1 1 1,0-1 0,0 14-1,-2-21-7,0 0-1,0-1 1,1 1-1,-1 0 1,0-1-1,1 1 1,-1 0-1,0-1 1,1 1-1,-1-1 1,0 1-1,1 0 1,-1-1-1,1 0 1,-1 1-1,1-1 0,-1 1 1,1-1-1,-1 0 1,-48-58 598,18 26-524,2-3-1,1 0 1,3-2 0,-31-57-1,33 40-104,2-2 0,2 0 0,-12-70 0,-17-182-12,41 255 116,3 0 0,4-106 0,2 140-32,1 0 0,0 1 0,1-1 0,1 1 0,1 0 0,1 0 0,1 0 0,0 1-1,1 0 1,1 1 0,17-22 0,-10 19-49,1 2 0,0 0 0,2 1-1,0 1 1,1 1 0,0 0 0,1 2-1,1 1 1,26-11 0,-8 7-54,1 1 0,1 2 0,0 2-1,64-8 1,-67 14-32,0 2 0,0 2-1,0 1 1,0 2-1,0 2 1,0 2 0,39 11-1,-59-11-13,0 0 1,0 2-1,-1 1 0,0 0 0,-1 1 0,25 19 0,-30-19 12,-1 0 0,0 1 0,-1 1 0,0 0-1,-1 0 1,0 1 0,-1 0 0,-1 1 0,10 19 0,-9-11-11,-1 1 0,0 0 0,-2 1 0,0 0 0,-2 0 0,2 37-1,-4-17-25,-3 0-1,-11 80 1,2-68 64,-3-1 1,-3 0 0,-2-1-1,-2-1 1,-51 94 0,14-50-3,-136 177 0,105-170-139,-4-5 0,-4-4 0,-152 115 0,209-178-131,-3-1 0,0-3 0,-2-1 0,-53 24 0,89-48 148,1 0 0,-1 0 0,-14 3 0,21-6 128,0 0 0,0 0 1,0 0-1,0 0 0,0 0 1,0 0-1,0 0 0,0-1 0,0 1 1,0 0-1,0 0 0,0-1 1,0 1-1,0-1 0,0 1 1,0-1-1,-1-1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32 676 8562,'-2'-7'918,"1"4"-748,0 0 0,0 1-1,0-1 1,0 0 0,0 1 0,-1-1-1,1 1 1,-1-1 0,0 1 0,1 0 0,-1 0-1,0 0 1,0 0 0,-4-3 0,6 5-169,0 0 0,0 0 1,0 0-1,0 0 0,0 0 1,0 0-1,-1 0 1,1 0-1,0 0 0,0 0 1,0 0-1,0 0 1,0 0-1,0 0 0,0 0 1,-1 0-1,1 0 0,0 0 1,0 0-1,0 1 1,0-1-1,0 0 0,0 0 1,0 0-1,-1 0 0,1 0 1,0 0-1,0 0 1,0 0-1,0 0 0,0 0 1,0 1-1,0-1 0,0 0 1,0 0-1,0 0 1,0 0-1,0 0 0,0 0 1,0 0-1,0 1 1,-1-1-1,1 0 0,0 0 1,0 0-1,0 0 0,1 0 1,-1 0-1,0 1 1,0-1-1,0 0 0,1 11-6,0-7 7,49 608-132,-27-214 98,-21-375 33,-1-6 17,1 0-1,1 0 0,8 31 1,-11-47-4,0 0 0,1 0 0,-1 0 0,0 0 0,1 0 0,-1 0 1,1 0-1,0 0 0,-1-1 0,1 1 0,0 0 0,-1 0 0,1 0 0,0-1 0,0 1 0,0 0 1,1 0-1,-2-1-1,1 0 1,-1 0-1,0 0 1,1 0 0,-1 0-1,1 0 1,-1 0-1,1 0 1,-1 0 0,1 0-1,-1-1 1,1 1 0,-1 0-1,1 0 1,-1 0-1,0-1 1,1 1 0,-1 0-1,0-1 1,1 1-1,-1 0 1,0-1 0,1 1-1,-1 0 1,1-1-1,1-3 74,1-1-1,-1 1 0,0 0 0,0-1 0,2-5 0,6-27 108,-1-1 1,-3 1-1,3-44 0,-5 44-140,8-222-11,-21-4-66,6 204 11,-2-27 10,5-1 0,15-136-1,-15 222 5,1-5 8,0 1 1,0 0-1,0-1 0,1 1 1,0 0-1,3-7 0,-5 11-8,1 1-1,0-1 1,-1 0-1,1 0 1,0 0 0,-1 1-1,1-1 1,0 0-1,0 1 1,0-1-1,0 1 1,0-1-1,0 1 1,0-1-1,0 1 1,0-1 0,0 1-1,0 0 1,0 0-1,0 0 1,0-1-1,0 1 1,0 0-1,0 0 1,0 0-1,0 1 1,0-1-1,0 0 1,0 0 0,0 0-1,0 1 1,0-1-1,0 1 1,0-1-1,0 1 1,0-1-1,0 1 1,0-1-1,-1 1 1,1 0-1,1 1 1,11 9-13,0 1 0,-1 0 0,0 1 0,-1 1 0,0 0 0,10 18 0,133 247-191,-51-81-308,-74-148 9,65 83 1,-86-123 414,0 0 0,1-1 0,1 0 0,-1 0 0,1-1 0,1 0 0,-1-1 0,23 11 0,-25-15 83,0 0 0,-1-1 0,1 0 1,0 0-1,0-1 0,0 0 0,0 0 0,0-1 1,1 0-1,-1 0 0,0-1 0,0 0 1,0-1-1,0 0 0,10-3 0,-2-2 130,-1 1-1,0-2 1,0 0-1,-1-1 1,0 0-1,21-18 1,-13 7 195,-1 0 1,36-47-1,-37 37-216,0-1 0,-2-1 0,-2 0 0,0-1 0,-3-1 0,-1 0 0,-1-1 0,11-66 0,-6-15-140,0-164 1,-11 147 75,12-148-448,-15 269 72,0 29-1660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1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949 1 8602,'-40'21'1289,"2"2"0,1 2-1,-55 46 1,-86 98-1946,126-117 921,-22 22-351,-86 86-152,117-112 129,-55 77-1,89-113 92,2 0 0,0 0-1,0 1 1,-9 25-1,15-34 15,-1-1-1,1 0 1,1 1-1,-1-1 1,1 1-1,-1-1 1,1 1-1,0-1 1,0 1-1,0 0 1,1-1-1,-1 1 1,1-1-1,0 0 1,0 1-1,0-1 1,1 0-1,-1 1 1,1-1-1,-1 0 1,1 0-1,0 0 1,1 0-1,-1-1 1,4 5-1,0-3-3,-1 0-1,1 0 0,-1-1 0,1 0 1,0 0-1,0-1 0,0 1 0,11 2 1,2-1-7,0-1 1,21 1 0,230-9 11,-127-2 27,-43 6 21,158 17 1,-217-11-35,0 2 0,-1 2 1,0 2-1,-1 1 0,0 2 1,59 31-1,-87-39-14,-1 0 0,0 0 0,-1 1 0,1 1 0,-1 0 0,-1 0 0,1 0 0,6 11 0,-11-14-1,0 1 1,-1 0-1,0 0 1,0 0-1,-1 0 1,0 1-1,0-1 1,0 1-1,-1-1 1,0 1-1,0 0 1,0-1-1,-1 1 1,-1 12-1,-1-5 1,-1-1 0,-1 1 1,0-1-1,0 0 0,-2 0 0,1 0 0,-2-1 1,0 0-1,0 0 0,-1-1 0,0 0 0,-1 0 1,0-1-1,-16 15 0,-6 1-4,-2 0 1,0-2-1,-62 34 0,-331 135-760,288-136 258,80-33 248,-317 138-1679,192-71 1376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3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75 118 7754,'3'-94'2664,"-9"79"-2608,1 7-176,-3 13-368,-9 13-360,-25 23 528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4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2132 5513,'-18'51'824,"3"1"0,2 0 0,-9 74 0,21-117-777,1 0 1,0 0 0,0 0-1,4 18 1,-4-25-42,0-1 1,0 0 0,0 0 0,1 0-1,-1 0 1,0 1 0,1-1-1,-1 0 1,1 0 0,-1 0-1,1 0 1,0 0 0,-1 0-1,1 0 1,0 0 0,0-1-1,0 1 1,0 0 0,0 0-1,0-1 1,0 1 0,0 0-1,0-1 1,0 1 0,0-1-1,0 1 1,0-1 0,0 0-1,0 1 1,1-1 0,-1 0 0,0 0-1,0 0 1,0 0 0,1 0-1,-1 0 1,0 0 0,0 0-1,0 0 1,0-1 0,1 1-1,-1-1 1,1 0 0,5-1 42,0-2 0,0 1 0,-1-1 0,1 0 0,-1-1 1,0 1-1,0-1 0,0 0 0,5-8 0,7-8 145,19-29 0,-26 33-109,123-194 453,-37 54-144,-70 117-249,75-121 522,-77 117-394,34-83 0,-55 116-283,0 0 0,-1 0 1,0 0-1,1-14 1,-6 22-211,-2 8 113,-7 15-57,0 8 66,2 2 1,0-1-1,2 1 0,-6 52 1,9-29 110,5 101 0,2-109 10,3 0 0,13 50 0,-14-73-12,2 0 0,0 0-1,2-1 1,0 0 0,24 37 0,-30-53 1,-1-1 1,2 1 0,-1-1-1,0 0 1,1 0 0,0 0-1,0-1 1,0 1 0,1-1-1,-1 0 1,1 0-1,-1-1 1,1 1 0,0-1-1,0 0 1,0 0 0,0-1-1,0 1 1,1-1-1,-1-1 1,11 2 0,-9-3 38,1 0 1,-1-1-1,0 0 1,0 0-1,1 0 1,-1-1-1,-1 0 1,1-1-1,0 1 1,-1-1-1,0 0 0,0-1 1,0 0-1,0 0 1,5-6-1,7-8 133,-1-1 0,-1-1 0,21-34 0,35-78 356,-55 101-434,108-235 650,-99 200-606,-4-2-1,16-77 0,52-525 93,-67 151-337,-29 421 428,6 89-151,2 29-202,3 449-1646,-40 1-36,0-6 725,40-3 1442,-4-444-405,2 24 297,1 1-1,17 66 1,-21-106-350,0 0 0,0 1 0,1-1 0,-1 0 0,0 0 0,1 0 0,-1 0 0,1 0 0,-1 1 0,1-1 0,0 0 0,-1 0 0,1 0-1,0 0 1,1 0 0,-1-1-7,0-1-1,-1 0 0,1 0 0,0 1 1,0-1-1,-1 0 0,1 0 0,-1 0 1,1 0-1,-1 0 0,1 0 1,-1 0-1,1 0 0,-1 0 0,0 0 1,1 0-1,-1-1 0,0 1 0,0 0 1,0-2-1,13-77-18,-4-1 0,0-106 0,-9 181 17,2-222-52,0-31-89,20 8-53,-21 241 188,1-1 1,0 1-1,0 0 1,1 0-1,1 0 0,0 0 1,0 0-1,7-11 1,-9 19 5,-1 1 0,1-1 0,-1 1 1,1 0-1,-1-1 0,1 1 0,0 0 0,0 0 0,0 0 1,0 0-1,-1 0 0,1 1 0,0-1 0,0 1 1,0-1-1,1 1 0,-1-1 0,0 1 0,0 0 1,0 0-1,0 0 0,0 0 0,0 1 0,3 0 0,6 1-9,-1 2-1,1-1 1,15 8-1,-1 0-6,-18-9 22,0 0 0,1 0 0,-1-1 0,0 0 0,0 0 0,1-1-1,-1 0 1,0 0 0,0-1 0,1 1 0,-1-2 0,0 1 0,11-4-1,-8 0 35,0 1-1,0-1 0,-1-1 0,0 0 0,0 0 0,0-1 0,0 0 0,12-14 0,3-7 100,-1-1-1,-1-2 1,-1 0-1,19-38 1,57-141 469,-68 142-291,-4 0 0,26-107 0,-44 141-235,-1-1-1,-2 1 1,-1-1 0,-2 1 0,-2-1 0,0 0 0,-10-46 0,8 72-5,1 9-31,0 8 10,-8 105 13,-1 64-70,15 209 0,52 177-967,11-225-1297,-67-338 2252,0 0 0,0 0 0,0 0 0,0 0 0,0 0 0,0 0 0,0 0 0,-1 0 0,1 0 0,0 0 0,0 0 0,0 0 0,0 0 1,0 0-1,0 0 0,0 0 0,-1 0 0,1 0 0,0 0 0,0 0 0,0 0 0,0 0 0,0 0 0,0 0 0,0 0 0,0 1 0,-1-1 0,1 0 0,0 0 0,0 0 0,0 0 0,0 0 0,0 0 1,0 0-1,0 0 0,0 0 0,0 1 0,0-1 0,0 0 0,0 0 0,0 0 0,0 0 0,0 0 0,0 0 0,0 1 0,0-1 0,0 0 0,0 0 0,0 0 0,0 0 0,0 0 0,0 0 1,0 0-1,0 1 0,0-1 0,0 0 0,0 0 0,-11-10-381,8 6 208,-25-22-286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4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8698,'133'-19'3017,"-27"22"-2769,10-5-521,0 0-335,-18-6 368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5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 1531 8178,'-2'-2'180,"0"-1"1,0 1 0,0 0-1,-1 0 1,1 0-1,-1 0 1,0 0 0,0 1-1,1-1 1,-1 1-1,0 0 1,0-1 0,0 1-1,-5 0 1,3 0-185,0 1 0,1 0 0,-1 0 1,0 1-1,1 0 0,-1 0 0,1 0 0,-1 0 1,1 0-1,-7 4 0,-9 5-3,1 1 0,0 0 0,1 1 0,0 2 0,1-1 0,0 2 0,1 0 0,-24 31 0,6-3 80,3 2 0,-37 68 0,31-39 49,3 1-1,3 2 1,3 1 0,-25 124-1,46-174-81,2 0-1,1 0 1,1 0-1,2 42 1,1-67-23,1 1 0,-1-1 0,1 0 0,-1 0 0,1 0 0,0 1 0,0-1 1,3 4-1,-3-6-1,-1 0 1,1 1-1,0-1 1,0 0 0,0 0-1,0 0 1,0-1-1,0 1 1,0 0 0,0 0-1,0 0 1,0-1-1,0 1 1,0-1-1,1 1 1,1 0 0,0-1 25,1 0 0,-1 0 0,1 0 0,-1 0 0,1-1 1,-1 1-1,1-1 0,-1 0 0,1 0 0,-1-1 1,0 1-1,0 0 0,0-1 0,1 0 0,3-3 0,19-13 193,-1-1-1,-1-1 0,33-34 0,61-81 6,-61 67-211,-33 41-29,109-137 2,-120 144 12,-1 0-1,0-1 1,-1 0 0,-2-1-1,0 0 1,10-40-1,-18 56-7,3-9 22,-1 1 1,1-25-1,-4 61-51,8 173-97,-5-175 96,0 0-1,1 0 1,1-1-1,1 1 1,1-1-1,0 0 1,16 26-1,-20-40 20,-1-1-1,1 1 0,0-1 0,1 0 1,-1 0-1,1 0 0,-1-1 0,1 1 1,0-1-1,0 0 0,1 0 0,-1 0 1,1-1-1,-1 1 0,1-1 0,0 0 1,0 0-1,0-1 0,0 0 0,0 0 1,0 0-1,0 0 0,1-1 0,-1 0 1,0 0-1,0 0 0,1-1 0,-1 1 1,0-1-1,0-1 0,6-1 0,5-3 43,1-1-1,-2 0 1,1-1-1,-1-1 1,26-19-1,65-64 244,-49 35-154,-3-2 1,-3-3-1,-2-2 1,54-95-1,-78 112-101,-2-1-1,-2-1 1,-2-1-1,-3-1 1,-2 0-1,-2-1 1,10-98 0,-15 46-2,-5 0 0,-4 0 0,-17-108 1,13 160 95,-3 0 1,-24-82-1,23 111 76,10 23-193,0 0 1,0 0-1,0 0 1,0 1-1,0-1 0,0 0 1,0 0-1,0 0 1,0 0-1,0 1 0,0-1 1,0 0-1,0 0 1,0 0-1,0 0 0,0 0 1,0 1-1,0-1 1,0 0-1,-1 0 0,1 0 1,0 0-1,0 0 1,0 0-1,0 1 0,0-1 1,0 0-1,-1 0 1,1 0-1,0 0 1,0 0-1,0 0 0,0 0 1,-1 0-1,1 0 1,0 0-1,0 0 0,0 0 1,0 0-1,-1 0 1,1 0-1,0 0 0,0 0 1,0 0-1,0 0 1,0 0-1,-1 0 0,1 0 1,0 0-1,0 0 1,0 0-1,0 0 0,-1-1 1,1 1-1,0 0 1,0 0-1,0 0 0,0 0 1,0 0-1,0 0 1,0 0-1,-1-1 0,1 1 1,0 0-1,0 0 1,0 0-1,0-1 0,-3 19-17,3-17 18,-49 612-1820,47-469 1003,7 0-1,28 172 0,-30-290 876,2 0-1,0 0 1,2-1 0,1 0-1,13 28 1,-21-52-9,1 1 0,0-1 0,-1 1 0,1-1 0,0 1 0,0-1 0,0 1 0,1-1 0,-1 0 0,0 0 1,0 0-1,1 1 0,-1-1 0,0 0 0,1-1 0,-1 1 0,1 0 0,0 0 0,-1-1 0,1 1 0,0-1 0,-1 1 0,1-1 0,0 0 0,-1 1 0,1-1 0,0 0 0,-1 0 0,1-1 1,0 1-1,0 0 0,-1 0 0,1-1 0,0 1 0,-1-1 0,1 1 0,-1-1 0,3-1 0,3-2 162,-1 0 0,1-1 0,-1 0 0,0-1 0,0 1 1,6-9-1,14-18-45,-2-2 0,-1 0 0,-1-1 0,-3-1 0,0-1 0,18-56 0,58-242-427,-32 30 236,73-261 66,-122 522-8,2 1 0,3 1 0,25-45 0,-39 79-31,0 0 0,0 1 0,1 0 1,0 0-1,0 0 0,1 1 1,0-1-1,0 2 0,0-1 1,1 1-1,0 0 0,0 1 1,0-1-1,11-2 0,-11 4-65,0 2 0,0-1-1,0 1 1,0 0 0,0 0 0,1 1 0,-1 1-1,0-1 1,0 1 0,0 0 0,0 1-1,0 0 1,0 0 0,0 1 0,-1 0 0,9 4-1,-5 0-168,1 0 0,-1 1 0,0 0 0,19 19 0,45 54-506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5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13307,'86'52'5337,"39"12"-2704,57 11-3282,8-9-271,2-30-1616,-7-18 1639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11:00.5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9339 853 4578,'-102'-53'2145,"70"34"-1517,-50-21 1,-1 10-380,-121-27 1,-92-3-8,215 46-108,-511-110 1714,-218-38 1071,795 160-2880,-739-99 1048,86 69-871,-69 37-179,1 33-23,614-28-14,-502 46 0,255-18 0,-220 25 0,-22 25-4,9 34-24,412-68-3,-254 107 0,97 6-22,237-98 13,92-56 23,1 1-1,1 0 1,-26 30 0,36-37 8,1 0 0,1 0 1,-1 1-1,1 0 0,0 0 0,1 0 1,0 1-1,0-1 0,1 1 0,-2 12 1,3-10-4,0 1 0,1-1 1,0 0-1,0 1 0,1-1 1,1 0-1,4 17 0,-3-20 8,0 0 0,0-1 0,1 1 0,0-1 0,0 0 0,0 0 0,1-1 0,0 1 0,1-1-1,10 10 1,0-3 3,0 0 0,2-1-1,18 10 1,-4-5 8,1-1 0,67 22 1,76 8 36,-4-11 34,268 19 1,182-28 60,-594-25-133,1825 16 246,-1402-16-173,750-11 458,-2-71 228,-1-131-77,-803 105-430,-5-15 11,-338 105-231,264-83 230,517-173 646,-275 47-57,-538 217-819,61-30 123,-69 32-118,0 0 1,-1-1-1,0 0 1,14-14-1,-24 21-38,0 0 1,0 0 0,1-1-1,-1 1 1,0 0-1,0-1 1,0 1-1,-1-1 1,1 1-1,0-1 1,0 0 0,-1 1-1,1-1 1,-1 0-1,0 1 1,1-4-1,-1 3-3,0 1-1,-1 0 0,1-1 1,0 1-1,-1 0 0,1-1 1,-1 1-1,1 0 0,-1-1 1,0 1-1,0 0 0,0 0 1,1 0-1,-1 0 0,0 0 1,-2-2-1,-4-2-6,0 0-1,-1 1 0,0-1 1,1 1-1,-13-4 0,17 7 6,-74-27-78,-138-30 1,172 48 61,-1199-219-147,880 189 134,-41 19 7,-42 18-7,-44 9-30,-46 20-149,-42 30-80,-43 27-91,-731 162-3441,611-77-217,-42 7-7069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6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1 390 10722,'52'-23'3625,"22"-5"-3457,18-7-40,27-11-72,5 0 32,18-2-352,-3 2-320,-18 9-640,-12-2-409,-34-3 1025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6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10698,'0'11'3443,"7"4"-3381,-4-9 171,104 173-175,-15-31-86,-23-21-581,59 152 0,-89-178 311,-5 1-1,25 127 1,-51-182 618,-8-46-280,1 0 0,-1 0-1,0 1 1,0-1 0,0 0-1,0 0 1,0 0-1,0 0 1,-1 0 0,1 0-1,0 0 1,-1 0 0,1 0-1,0 0 1,-1 0-1,1 0 1,-1 0 0,0 0-1,1 0 1,-1 0 0,0 0-1,0 0-11,0-1 0,0 0-1,1 0 1,-1 1-1,0-1 1,0 0 0,0 0-1,0 0 1,1 0 0,-1 0-1,0 0 1,0 0 0,0 0-1,0-1 1,1 1 0,-1 0-1,0 0 1,0-1 0,1 1-1,-2-1 1,-6-3 26,1-1 0,1 0 0,-1 0 1,-5-6-1,9 8-100,-83-77-1756,29 32 1128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7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15 520 7234,'-4'-13'785,"1"0"0,0-1 0,-2-24 0,5 32-651,0 0 0,1 0 0,-1 1 0,1-1 0,0 0 0,1 0 0,-1 0-1,1 1 1,0-1 0,1 1 0,5-10 0,3-1 83,1 0 1,1 1-1,1 0 0,0 1 0,0 1 0,2 0 0,29-18 1,-5 6-58,1 3 0,53-21 0,4 7-101,0 5 0,107-19 0,-170 42-54,1 2 0,1 1 0,-1 2 0,0 2-1,39 3 1,-56-1-13,0 2-1,0 1 1,0 0-1,-1 1 1,0 1-1,0 1 1,0 0-1,-1 2 1,0-1-1,-1 2 1,23 18-1,-19-12-21,0 2 0,-2 1 0,0 0 0,-2 1 0,0 0 0,22 39 0,-21-27-25,-2-1-1,-1 2 1,-2 0-1,13 50 1,-14-26-81,-2 0 1,-2 1-1,-4 0 1,-1 0-1,-12 108 1,5-131 25,0-1 1,-3 1-1,-21 62 1,19-74 96,0 0 1,-2-1-1,0 0 1,-1-1-1,-1 0 1,-22 23-1,-8 1-94,-3-1 0,-2-2-1,-1-3 1,-2-1 0,-59 30-1,76-47-198,0-1 1,-2-3-1,-1-1 0,0-1 0,0-2 0,-2-2 0,1-2 0,-67 8 1,34-16-150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8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291 108 12651,'-2'-3'81,"2"2"-44,-1-1 0,0 1 0,0 0 0,0-1 0,0 1 0,-1 0 0,1 0 0,0 0 0,-1 0 0,1 0 0,-3-1 0,3 1-51,-1 1 1,0 0 0,1 0-1,-1 1 1,1-1-1,-1 0 1,0 0 0,1 1-1,-1-1 1,1 1-1,-1-1 1,1 1 0,0 0-1,-1 0 1,-1 1-1,-18 11-66,0 1-1,1 0 0,1 2 0,0 1 0,1 0 0,1 1 0,1 1 1,0 0-1,2 1 0,-13 23 0,20-30 149,1 1-1,1 0 1,0 0 0,1 0-1,0 0 1,2 1 0,-1 0-1,2-1 1,0 1 0,1 0-1,0 0 1,1 0 0,1-1 0,0 1-1,1 0 1,0-1 0,9 22-1,-2-11-47,1-1-1,0 0 1,2-1-1,0 0 1,2-1-1,1-1 1,0 0-1,2-1 1,21 20 0,-28-31-34,0 1 0,0-1 0,1-1 0,0 0 0,1-1 0,-1 0 0,1 0 0,1-2 0,-1 0 0,1 0 0,0-1 0,0-1 0,0 0 0,1-1 0,-1-1 0,1 0 0,-1-1 0,25-3 0,-8-2 68,-1-1 1,1-2-1,-2 0 0,1-3 0,55-26 1,-41 12 181,0-1 1,76-60-1,-88 59-51,0-1-1,-2-1 1,-1-2 0,-2-1 0,42-64-1,-60 82-134,-1 0 0,-1-1 0,-1 0 0,8-25 0,-12 33-39,0 0 1,-1 0-1,0-1 1,0 1-1,-1 0 1,0-1-1,0 1 1,-1-1-1,0 1 1,0 0-1,-1-1 1,-3-10-1,0 8-25,0 1-1,0-1 1,-1 1 0,0 0 0,-1 1-1,0-1 1,0 1 0,-1 1 0,0-1-1,-9-5 1,-7-5-91,0 2 1,-41-20-1,31 20 38,-1 1-1,0 2 1,-1 1-1,0 2 1,-1 2-1,-48-6 1,58 12-80,1 0 1,-1 2-1,0 1 1,1 1-1,-1 1 1,1 1-1,0 2 1,0 0-1,-42 17 1,57-18-175,1 0 1,-17 11 0,3 8-238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968 105 11690,'-4'-9'653,"0"-1"0,0 1 0,-1 0 0,0 0 0,-10-13 0,12 19-686,0-1 0,0 1 1,-1 1-1,1-1 0,0 0 1,-1 1-1,0-1 0,0 1 1,1 0-1,-1 1 0,0-1 1,-1 1-1,1-1 1,0 1-1,0 0 0,-6 0 1,-2 0-127,0 1 1,0 0-1,0 1 1,0 0 0,0 1-1,0 1 1,-14 4-1,-80 35-830,94-37 890,-325 169-639,308-157 877,0 1 0,2 2 0,0 0 0,-27 30 0,41-37-66,0 1 0,2 1 0,-1 0 0,2 1 0,0 0 0,1 0 0,1 1 0,0 0 0,-5 20 0,7-17-75,1 0-1,1 0 0,0 0 1,2 1-1,0-1 1,2 1-1,0-1 1,5 38-1,-3-49-16,0 0 1,0 0-1,1 0 0,0 0 1,1-1-1,0 0 0,0 1 1,0-1-1,1-1 1,1 1-1,-1-1 0,1 0 1,0 0-1,1-1 0,0 1 1,0-1-1,0-1 0,0 0 1,1 0-1,0 0 0,0-1 1,13 5-1,1-2-9,-1-1 0,1-1 0,37 4 0,78 0 4,308-25 203,-53 0-7,-309 17-134,0 4 0,142 27 1,-199-26-36,0 0 1,-1 2 0,0 1 0,0 1-1,0 1 1,-2 1 0,1 1 0,24 19 0,-40-26-9,1 1 1,-1 0-1,-1 0 1,0 1-1,0 0 1,0 0 0,-1 1-1,0 0 1,-1 0-1,0 1 1,0-1-1,-1 1 1,0 0 0,-1 0-1,0 0 1,-1 1-1,0-1 1,0 0 0,-1 1-1,0 0 1,-1-1-1,-1 1 1,-2 15-1,0-8 2,-2 0-1,0 0 0,-1-1 0,-1 0 0,0 0 0,-1-1 0,-1 0 0,-1 0 0,-13 16 0,-8 6 23,-2 0 1,-45 39-1,3-11-31,-3-3 0,-146 89-1,103-83-887,-175 72-1,158-86 309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2662 9994,'189'-112'3659,"102"-34"-4194,-198 101 845,963-455 1472,276-62 703,-554 242-2272,-367 145-108,620-254-47,-943 395-110,573-250-793,-581 239-718,-71 37 302,-16 7 350,-17 5-1,-17 8 300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39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2211 8866,'471'-133'4186,"-136"20"-2850,391-192 1,280-202 715,-721 358-1908,-285 149-144,1171-591 4,-679 378-124,-88 74-165,-336 121-375,2 4-1,0 3 1,139-4-1,-196 14 357,-12 1 193,1-1 0,0 1 0,0 0 0,0 0 1,0 0-1,0 0 0,0 0 0,0 1 1,-1-1-1,1 0 0,0 1 0,0 0 1,2 0-1,-4 2-477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0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2689 5673,'0'-2'111,"1"0"-1,-1 0 1,0 0-1,1-1 1,-1 1 0,1 1-1,-1-1 1,1 0-1,0 0 1,0 0-1,0 0 1,0 0 0,0 1-1,0-1 1,1 0-1,1-1 1,30-22-233,-22 17 254,268-151 1406,-187 110-1130,1003-574 1805,-789 444-1868,-208 122-243,1109-630 1353,36 74-384,-1118 561-1071,2 6 0,1 5-1,3 6 1,199-27 0,-286 56-58,-7 0-191,0 2 0,0 2-1,38 2 1,-75 0 212,1 0 0,-1 0 1,1 0-1,-1 0 0,0 0 1,1 0-1,-1 0 0,1 0 0,-1 0 1,1 0-1,-1 0 0,0 0 0,1 1 1,-1-1-1,1 0 0,-1 0 1,0 0-1,1 1 0,-1-1 0,0 0 1,1 0-1,-1 1 0,0-1 0,1 0 1,-1 1-1,0-1 0,1 1 1,-2-1-19,1 1 1,-1 0-1,1-1 0,-1 1 1,1 0-1,-1-1 1,1 1-1,-1-1 1,1 1-1,-1-1 1,0 0-1,1 1 1,-1-1-1,0 0 1,1 1-1,-1-1 1,-1 1-1,-37 13-564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1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3254 8522,'74'-34'2248,"98"-51"-2670,188-139 353,-100 60 412,316-188 1055,881-535 317,10 26-1723,-673 444-826,-668 361 185,2 5 0,162-41 0,-163 62 281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2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3635 5355 9506,'39'-247'3889,"-5"51"-3953,-28 119 188,-2 1 0,-4-1 1,-4 0-1,-2 1 0,-4 0 1,-4 0-1,-2 1 0,-4 1 0,-30-74 1,-159-307 1127,-42 20-637,-159-225-567,31 76-227,249 408 84,-178-187 1,-14 33 15,296 304 67,-431-363-160,224 202 196,185 147-23,-51-44 183,-153-98 0,218 161-243,-1 1 0,-1 2 0,-1 2 0,0 1-1,-1 2 1,0 1 0,-1 2 0,-74-9 0,100 19-231,11 0 131,-1 0-1,1 0 0,-1-1 0,0 1 0,1 0 1,-1-1-1,1 0 0,-1 1 0,1-1 0,0 0 1,-1 0-1,1-1 0,-4-2 0,-9-9-501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15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0 150 176,'16'-4'634,"0"1"0,0 1 1,0 1-1,0 0 0,29 2 0,-6 0-365,53-5 375,115-20-1,-141 14-321,62-1 138,12-2-235,-78 3-143,91-2-1,-44 10-13,38 1 94,43-9 182,-123 5-216,41 1 35,6 0-38,480-24 264,-458 25-286,167 4 61,-126 16-118,99 3 39,242-34 327,-166 1-10,-269 15-340,129 20 1,-4 1-10,169-16 28,-153-7-34,-128 2-35,298-6 553,107-8 425,-189 10-780,422 25-66,-287-20-13,-110-2-67,37-3 227,-19-14 858,-229 12-930,-60 1-170,1 4 0,-1 2 0,78 15-1,-88-10 85,-1-1-1,105-3 1,-110-4 38,-25 0-38,47-4 0,-70 3-122,1 1-1,-1 0 0,0 0 1,0 0-1,0 0 1,0 0-1,0 1 0,0-1 1,0 1-1,0-1 0,0 1 1,0 0-1,0-1 1,-1 1-1,1 0 0,0 1 1,2 0-1,5 2 37,-8-3-46,1-1 1,-1 0-1,1 1 1,-1 0-1,1-1 1,-1 1-1,0 0 0,1 0 1,-1-1-1,0 1 1,2 2-1,14 11 62,-17-14-59,1 1 0,-1-1 0,1 0 0,-1 1 0,0-1 0,1 0 0,-1 0 0,1 1 0,-1-1 0,1 0 0,-1 0 0,1 0 0,-1 0 0,1 0 0,-1 0 0,1 0 0,-1 0 0,1 0 0,-1 0 0,1 0 0,-1 0 0,1 0 0,-1 0 0,1 0 1,-1 0-1,1-1 0,-1 1 0,1 0 0,-1 0 0,1-1 0,-1 1 0,0 0 0,1 0 0,-1-1 0,1 1 0,-1-1 0,0 1 0,1 0 0,-1-1 0,2-5 46,-5 7 1,3-1-49,0 0 0,0 0 0,-1 0 0,1 0 1,0 0-1,-1 0 0,1 0 0,0 0 0,0 0 1,-1 0-1,1 0 0,0 0 0,0 0 1,-1 0-1,1 0 0,0 0 0,-1 0 0,1 0 1,0 0-1,0 0 0,-1 0 0,1 0 0,0 0 1,0-1-1,-1 1 0,1 0 0,-1-2-2,-6-5 30,7 7-31,0 0 0,-1 0 0,1 0 0,0 0 1,0 0-1,0 0 0,-1 0 0,1 0 0,0 0 1,0 0-1,0 0 0,-1 0 0,1 0 0,0 0 0,0 0 1,-1 0-1,1 0 0,0 0 0,0 0 0,0 0 1,-1 0-1,1 0 0,0 0 0,0 0 0,0 0 1,0 1-1,-1-1 0,1 0 0,0 0 0,0 0 1,0 0-1,-1 1 0,1 0-29,-1 0 31,1-1-1,0 1 0,0-1 0,0 1 1,0-1-1,0 0 0,0 1 0,0-1 0,-1 1 1,1-1-1,0 0 0,0 1 0,-1-1 1,1 0-1,0 1 0,-1-1 0,1 0 0,0 1 1,-1-1-1,1 0 0,0 1 0,-1-1 1,1 0-1,0 0 0,-1 0 0,1 0 0,-1 1 1,1-1-1,-1 0 0,1 0 0,0 0 0,-1 0 1,1 0-1,-1 0 0,1 0 0,-1 0 1,1 0-1,-1 0 0,1 0 0,0 0 0,-1 0 1,1-1-1,-1 1 0,1 0 0,-1 0 1,1 0-1,0-1 0,-1 1 0,1 0 1,0-1-1,0 1 1,0 0-1,1 0 1,-1 0 0,0-1-1,0 1 1,0 0-1,1 0 1,-1 0-1,0 0 1,0 0 0,1 0-1,-1 0 1,0-1-1,0 1 1,1 0-1,-1 0 1,0 0 0,0 0-1,1 0 1,-1 0-1,0 0 1,0 0-1,1 0 1,-1 0-1,0 0 1,0 1 0,1-1-1,-1 0 1,0 0-1,1 0 1,0 1 13,-1-1-13,0 0 0,0 0 0,0 1 0,1-1 0,-1 0 0,0 0 0,0 0 0,0 0 0,0 0 0,1 0 0,-1 1 0,0-1 0,0 0 0,0 0 0,0 0 0,1 0 0,-1 0 0,0 0 0,0 0 0,0 0 0,1 0 0,-1 0 0,0 0 0,0 0 0,1 0 0,-1 0 0,0 0 0,0 0 0,0 0 1,1 0-1,-1 0 0,0 0 0,0 0 0,0 0 0,0 0 0,1-1 0,-1 1 0,0 0 0,0 0 0,0 0 0,0 0 0,1 0 0,-1-1 0,0 1 0,0 0 0,0 0 0,0 0 0,0-1 0,3-3 21,-4 7 12,-1 2-29,1-3 10,2-5-9,1-2-21,-4 4 12,-2-2 23,4 3-19,0 0-1,0 0 1,0 0 0,0 0-1,0 0 1,0 0 0,0 0-1,0 0 1,0 0 0,0 0-1,1 0 1,-1 0 0,0 0-1,0 0 1,0 0 0,0 0-1,0 0 1,0 1 0,0-1-1,0 0 1,0 0 0,0 0-1,0 0 1,0 0-1,0 0 1,0 0 0,0 0-1,0 0 1,0 0 0,0 0-1,0 0 1,0 0 0,0 0-1,0 0 1,0 0 0,0 0-1,0 1 1,0-1 0,0 0-1,-1 0 1,1 0 0,0 0-1,0 0 1,0 0 0,0 0-1,0 0 1,0 0 0,0 0-1,0 0 1,0 0-1,0 0 1,0 0 0,0 0-1,0 0 1,0 0 0,0 0-1,0 0 1,0 0 0,0 0-1,0 0 1,-1 0 0,1 0-1,0 0 1,0 0 0,0 0-1,0 0 1,1 2 10,-2-3-17,1 1 6,0-1 0,-1 1 0,1 0 0,0 0 0,0 0-1,0 0 1,-1 0 0,1 0 0,0 0 0,0 0 0,-1 0 0,1 0-1,0 0 1,0 0 0,0 0 0,-1 0 0,1 0 0,0 0-1,0 0 1,0 0 0,-1 1 0,1-1 0,0 0 0,0 0 0,0 0-1,0 0 1,-1 0 0,1 0 0,0 1 0,0-1 0,0 0-1,0 0 1,0 0 0,-1 1 0,1-1 0,0 0 1,0 0-1,-1 0 0,1 0 0,0 1 1,0-1-1,-1 0 0,1 0 0,0 0 1,0 1-1,0-1 0,-1 0 1,1 0-1,0 1 0,0-1 0,0 0 1,0 0-1,0 1 0,0-1 1,0 0-1,0 0 0,0 1 0,-1-1 1,1 0-1,0 0 0,0 1 0,0-1 1,1 1-1,-1-1 0,0 0 0,0 0 0,0 0 1,0 0-1,0 0 0,0 0 0,0 0 0,0 0 0,0 0 0,0 0 0,0 0 1,0 0-1,0-1 0,0 1 0,1 0 0,-1 0 0,0 0 0,0 0 1,0 0-1,0 0 0,0 0 0,0 0 0,0 0 0,0 0 0,0 0 0,0 0 1,0 0-1,0 0 0,0 0 0,0 0 0,0 0 0,0 0 0,0 0 1,0-1-1,0 1 0,0 0 0,0 0 0,0 0 0,0 0 0,0 0 0,0 0 1,0 0-1,0 0 0,0 0 0,0 0 0,0 0 0,0 0 0,0 0 1,0 0-1,0-1 0,0 1 0,0 0 0,0 0 0,0 0 0,0 0 0,0 0 1,0 0-1,0 0 0,0 0 0,-1 0 0,1 0 0,0 0 0,0 0 0,0 0 0,0-1 0,-1 1 0,1 0 0,0 0 0,0 0 0,0 0 0,0 0 0,-1 0 0,1 0 0,0 0 0,0 0 0,0 0 0,-1 0 0,1 0 0,0 0 0,0 1 0,0-1 0,0 0 0,-1 0 0,1 0 0,0 0 0,0 0 0,0 0 0,0 0 0,-1 0 0,1 0-1,0 1 1,0-1 0,0 0 0,0 0 0,0 0 0,0 0 0,0 1 0,0-1 0,-1 0 0,1 0 0,0 1 0,-5 5 4,-6 1 9,12-7 4,-1 0-17,-1 0 0,1 0 0,0 0 0,0 0 0,0 0 0,0 0 0,0 0 0,0 0 0,-1 0 0,1 0 0,0 0 0,0 0 0,0 0 0,0 0 0,-1 0 0,1 0-1,0 0 1,0 0 0,0 0 0,0 0 0,0 0 0,-1 0 0,1 0 0,0 0 0,0 0 0,0 0 0,0 0 0,0 0 0,-1 0 0,1 0 0,0 0 0,0 1 0,0-1 0,0 0 0,0 0 0,0 0 0,0 0 0,0 0 0,-1 0 0,1 1 0,0-1 0,0 0 0,0 0 0,0 0 0,0 0 0,0 0 0,0 1 0,0-1 0,0 0 0,0 0 0,0 0 0,0 0 0,0 0 0,0 1 0,0-1 0,0 0 0,0 0 0,0 0 0,0 0 1,0 0-1,0 0 0,0 0 0,0 1 0,0-1 1,0 0-1,0 0 0,0 0 0,0 0 0,0 0 0,0 0 1,0 0-1,0 0 0,0 0 0,0 0 0,0 0 1,0 0-1,0 0 0,0 0 0,0 1 0,0-1 1,0 0-1,0 0 0,1 0 0,-1 0 0,0 0 1,0 0-1,0 0 0,0 0 0,0 0 0,0 0 0,0 0 1,0 0-1,0 0 0,0 0 0,0 0 0,0 0 1,0 0-1,0 0 0,0 0 0,1 0 0,-1 0 1,0 0-1,0 0 0,0 0 0,0 0 0,0 0 1,0 0-1,0 0 0,0 0 0,0 0 0,0 0 0,0 0 1,0 0-1,0 0 0,0 0 0,0 0 0,1 0 1,-1 0-1,0-1 0,-1-3 20,-7 7 49,5-2-25,6-1-13,7-7 258,-9 7-258,-1-1-1,0 1 0,1-1 0,-1 1 0,1-1 0,0 1 0,-1 0 0,1-1 1,-1 1-1,1 0 0,-1 0 0,1-1 0,0 1 0,-1 0 0,1 0 0,0 0 1,-1 0-1,2-1 0,2 1 4,-5 0-26,-3 0 110,3 0-118,1 0 0,0 0 0,0 0 0,0 0 0,0 0 0,0 0 0,0 0 0,0 0 0,0 0 0,0-1-1,0 1 1,0 0 0,-1 0 0,1 0 0,0 0 0,0 0 0,0 0 0,0-1 0,0 1 0,0 0 0,0 0 0,0 0 0,0 0 0,0 0 0,0 0 0,0-1 0,0 1 0,0 0 0,0 0 0,0 0 0,1 0 0,-1 0 0,0 0 0,0-1 0,0 1 0,0 0 0,0 0 0,0 0 0,0 0-1,0 0 1,0 0 0,0 0 0,0 0 0,1 0 0,-1-1 0,0 1 0,0 0 0,0 0 0,0 0 0,0 0 0,0 0 0,1 0 0,-1 0 0,0 0 0,0 0 0,0 0 0,2-1-9,-6 6 7,3-5 2,2-3-1,-1 3 1,0 0 0,0 0 0,0 0 0,0 0 1,0 0-1,0 0 0,0 0 0,0-1 0,0 1 0,0 0 0,0 0 0,0 0 0,0 0 0,0 0 0,0 0 0,0 0 0,0 0 0,0 0 0,1-1 0,-1 1 0,0 0 0,0 0 0,0 0 0,0 0 0,0 0 0,0 0 0,0 0 1,0 0-1,0 0 0,0 0 0,0 0 0,0 0 0,1 0 0,-1 0 0,0 0 0,0-1 0,0 1 0,0 0 0,0 0 0,0 0 0,0 0 0,0 0 0,0 0 0,1 0 0,-1 0 0,0 0 0,0 0 0,0 0 0,0 0 0,0 1 1,0-1-1,0 0 0,0 0 0,0 0 0,1 0 0,-1 0 0,0 0 0,0 0 0,0 0 0,0 0 0,0 0 0,0 0 0,0 0 0,0 0 0,0 0 0,0 1 0,3-3 35,-7 2-22,5 0-1,0-3-16,-1 9-20,-1-12 49,1 6-24,0 0 0,-1 0-1,1 0 1,0 0 0,0 0 0,0-1-1,0 1 1,0 0 0,0 0-1,0 0 1,0 0 0,0 0 0,0-1-1,0 1 1,0 0 0,0 0-1,0 0 1,0 0 0,0 0-1,0-1 1,0 1 0,0 0 0,0 0-1,0 0 1,0 0 0,0 0-1,0-1 1,0 1 0,0 0 0,0 0-1,0 0 1,0 0 0,1 0-1,-1 0 1,0-1 0,0 1 0,0 0-1,0 0 1,0 0 0,0 0-1,0 0 1,1 0 0,-1 0-1,0 0 1,0 0 0,0 0 0,0 0-1,0-1 1,1 1 0,-1 0-1,0 0 1,0 0 0,0 0 0,0 0-1,0 0 1,1 0 0,-1 0-1,0 0 1,0 1 0,0-1 0,0 0-1,0 0 1,1 0 0,-1 0-1,0 0 1,0 0 0,0 0-1,0 0 1,0 0 0,2 0-1,-1 0 0,-1 1 0,1-1 0,-1 0 0,1 0 0,-1 0 1,0 0-1,1 0 0,-1 0 0,1 0 0,-1 0 0,1 0 0,-1 0 0,1 0 1,-1 0-1,1-1 0,-1 1 0,1 0 0,-1 0 0,1 0 0,-1-1 0,0 1 1,1 0-1,-1 0 0,1-1 0,-1 1 0,0 0 0,1-1 0,-1 1 0,0-1 1,0 1-1,1 0 0,-1-1 0,0 1 0,0-1 0,1 1 0,-1-1 0,0 1 1,0-1-1,0 1 0,0-1 0,0 1 0,0 0 0,0-2 0,5 8-2,-4-6-1,-3-3-8,-1 1 5,3 4-5,0-2 11,0 0-1,0 0 1,0 1 0,0-1-1,0 0 1,0 0-1,0 0 1,0 1 0,0-1-1,0 0 1,0 0-1,0 0 1,0 1-1,0-1 1,0 0 0,-1 0-1,1 0 1,0 1-1,0-1 1,0 0 0,0 0-1,0 0 1,-1 0-1,1 0 1,0 1 0,0-1-1,0 0 1,0 0-1,-1 0 1,1 0 0,0 0-1,0 0 1,0 0-1,-1 0 1,1 0-1,0 0 1,0 0 0,0 0-1,-1 1 1,1-1-1,0-1 1,0 1 0,-1 6 8,1-6-8,0 0 0,0 0 0,0 0 0,0 0 0,0 0 0,0 1 1,0-1-1,0 0 0,0 0 0,0 0 0,0 0 0,0 0 0,-1 0 1,1 0-1,0 0 0,0 1 0,0-1 0,0 0 0,0 0 0,0 0 1,0 0-1,0 0 0,-1 0 0,1 0 0,0 0 0,0 0 0,0 0 1,0 0-1,0 0 0,0 0 0,-1 0 0,1 0 0,0 0 0,0 0 1,0 0-1,0 0 0,0 0 0,0 0 0,-1 0 0,1 0 0,0 0 1,0 0-1,0 0 0,0 0 0,0 0 0,0 0 0,0 0 1,-1 0-1,1 0 0,0 0 0,0 0 0,0-1 0,0 1 0,0 0 1,1 2-1,0-3 0,-1 2 8,-1 0-1,3-4 12,7-4 24,-7 7-57,-1 0 15,-1 0 0,1 0 0,0 0 0,0 0 0,-1 0 0,1 0 0,0 0 0,0-1 0,-1 1 0,1 0 0,0 0 0,0-1 0,-1 1 0,1 0 0,0-1 0,0 0 0,0 2-3,1-9 17,-1-4 4,-6 1-19,5 11 0,0 0 0,0 0 0,0 0 0,0 0 1,0 0-1,0 0 0,0 0 0,0 1 0,0-1 1,0 0-1,0 0 0,0 0 0,0 0 0,0 0 1,0 0-1,0 0 0,0 0 0,0 0 0,0 0 1,0 0-1,-1 0 0,1 0 0,0 0 0,0 0 1,0 0-1,0 0 0,0 0 0,0 0 0,0 0 1,0 0-1,0 0 0,0 0 0,0 0 0,0 0 1,0 0-1,0 0 0,0 0 0,-1 0 0,1 0 1,0 0-1,0 0 0,0 0 0,0 0 0,0 0 1,0 0-1,0 0 0,0 0 0,0 0 0,0 0 0,0 0 1,0 0-1,0 0 0,0 0 0,0 0 0,0 0 1,0 0-1,-1 0 0,1 0 0,0 0 0,0 0 1,0-1-1,0 1 0,0 0 0,0 0 0,0 0 1,0 0-1,0 0 0,0 0 0,0 0 0,0 0-6,0 0 0,0 0 0,0 0 0,0-1-1,0 1 1,0 0 0,0 0 0,0 0 0,0 0-1,0 0 1,0 0 0,0 0 0,0 0 0,0 0-1,0 0 1,0-1 0,0 1 0,0 0 0,0 0-1,0 0 1,0 0 0,0 0 0,0 0 0,0 0-1,0 0 1,0 0 0,0 0 0,-1 0 0,1 0-1,0 0 1,0 0 0,0 0 0,0 0 0,0 0-1,0 0 1,0 0 0,0 0 0,0-1 0,0 1-1,-1 0 1,1 0 0,0 0 0,0 0 0,0 0-1,0 1 1,0-1 0,0 0 0,0 0 0,0 0-1,0 0 1,0 0 0,0 0 0,-1 0-1,1 0 1,0 0 0,0 0 0,0 0 0,0 0-1,0-2-302,-1 1 0,1-1-1,-1 0 1,0 1 0,1-1-1,-1 0 1,0 1 0,0-1-1,0 1 1,0 0 0,0-1-1,0 1 1,-1 0 0,1-1-1,0 1 1,-1 0-1,-1-1 1,-2-1-686,-1 0 0,0 0 0,-10-2 0,-5-3-1419,-19-11-1935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4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1255 7626,'-2'-6'524,"-2"-11"30,0 1 0,-2 0-1,0 0 1,-8-14 0,11 25-558,0 0 0,0 1 0,0-1 0,-1 1 0,0 0 0,0 0 0,0 0 0,0 0 0,-1 1 0,1 0 1,-1 0-1,0 0 0,0 1 0,0-1 0,0 1 0,-6-2 0,6 3 15,1 0 0,-1 0 0,1 0 0,-1 1 1,1 0-1,-1-1 0,0 2 0,1-1 0,-1 0 1,1 1-1,-1 0 0,1 0 0,-1 0 0,-4 3 0,3-1-6,-1 0 0,1 0 0,0 1 0,0 0 0,1 1 0,-1-1 0,1 1 0,-6 8 0,-1 2-12,1 0 0,0 1 0,2 0 0,0 1 0,-14 35 0,16-29 1,1 1 0,1-1 0,1 1-1,0 0 1,2 0 0,1 0 0,1 0-1,1 0 1,2 1 0,0-2 0,1 1-1,1 0 1,2-1 0,0 0 0,18 38-1,-21-52-2,0-1 0,1-1 0,0 1-1,1-1 1,0 1 0,0-2 0,0 1-1,1-1 1,0 0 0,0 0 0,11 6-1,-12-9 20,-1 0 0,1-1 0,-1 0 0,1 0 0,0 0 0,0-1 0,0 0 0,0 0 0,0-1 0,0 1 0,1-1 0,-1-1 0,0 1 0,0-1 0,0 0-1,0 0 1,10-4 0,-1-1 97,0-1-1,-1-1 1,0 0-1,0 0 1,-1-1 0,0-1-1,15-15 1,2-5 307,42-54 1,-57 64-312,0-1 1,-1 0-1,-2-1 1,0 0-1,-1-1 0,-1-1 1,-2 0-1,0 0 1,-1 0-1,-2-1 0,0 0 1,-2 0-1,-1 0 1,0-1-1,-2 1 0,-6-49 1,-43-157 100,21 116-156,-14-94 17,15 66-84,-63-194-1,89 332 19,-3-7-3,0 1 0,-1-1 0,0 1-1,-1 0 1,0 0 0,-8-10 0,14 20 4,-1 0 0,1 1-1,-1-1 1,1 0 0,0 0 0,-1 1 0,1-1 0,-1 1 0,0-1 0,1 0 0,-1 1 0,0-1-1,1 1 1,-1 0 0,0-1 0,1 1 0,-1-1 0,0 1 0,0 0 0,1 0 0,-1-1 0,0 1-1,0 0 1,0 0 0,1 0 0,-1 0 0,0 0 0,0 0 0,0 0 0,1 0 0,-1 0 0,0 1-1,0-1 1,0 0 0,1 0 0,-1 1 0,0-1 0,0 0 0,1 1 0,-2 0 0,-1 2-7,1 0 1,-1 1 0,1 0 0,-1-1 0,1 1-1,0 0 1,1 0 0,-2 5 0,-9 24-33,2 1 1,2 1-1,1 0 1,1 0-1,3 1 1,0-1-1,3 1 1,0-1-1,11 64 1,3-19-20,4-1-1,3-1 1,40 96 0,-25-86-71,58 104 1,-70-150 71,2-1 1,2-2-1,1-1 1,48 48-1,-64-73 42,1 0-1,1-1 1,0-1-1,0 0 1,1-1-1,34 15 0,-38-21 20,-1 0-1,1 0 0,1-1 1,-1-1-1,0 0 0,0-1 0,1 0 1,-1-1-1,1 0 0,-1-1 1,19-3-1,-9-2 40,0 0 0,0-1 0,-1-2 0,0 0 1,-1-1-1,0-1 0,25-19 0,-9 4 64,-2-2 0,57-60-1,-69 64-70,-1-1-1,0-2 1,-2 0-1,23-45 1,-32 52-12,-2 0 1,0 0 0,-1-1-1,-1 0 1,-1 0 0,-1 0-1,2-43 1,-5 34-15,-2 1 1,-1 0-1,-2 0 0,0 0 1,-2 0-1,-17-49 0,16 62-25,0 0-1,-1 1 1,0 0-1,-1 0 1,-15-19 0,16 25 0,0 0 0,0 1 1,-1 0-1,0 1 1,0 0-1,0 0 0,-1 1 1,-19-10-1,23 14 9,1 0 0,-1 0 0,1 0 0,-1 1 0,0 0 0,1 0 0,-1 0 0,0 1 0,0 0 0,0 0 0,1 0 0,-1 1 0,0 0 0,0 0 0,1 0 0,-1 1 0,0-1 0,1 2 0,0-1 0,-1 0 0,-7 6 0,3-1 0,1 1 0,0 0-1,1 0 1,-1 0 0,2 1 0,-1 0-1,1 1 1,1 0 0,-11 20-1,3 0-6,2 1 0,1 1 0,1 0 0,2 0 0,1 1 0,2 0 0,-2 46 0,5-30-17,3 0 0,2 0 0,2-1 0,16 71 0,-12-83-20,1 0 0,2-1-1,20 43 1,-27-67 26,1 0 0,0-1 0,1 1 0,0-1 0,0 0 0,1-1 0,1 1 0,-1-2 0,1 1 0,1-1 0,0-1 0,0 0 0,14 8 1,-18-12 41,0-1 0,1 1 0,-1-2 0,0 1 0,1-1 0,-1 1 0,1-2 1,0 1-1,-1-1 0,1 0 0,-1 0 0,1-1 0,6-1 0,-3-1 58,-1 0 0,1 0 0,-1-1 0,0 0 0,0 0 0,-1-1 0,16-11 0,-5-1 72,0 0 1,-1-1-1,0-1 0,-2-1 0,25-37 1,-12 8-63,-2-1 1,-3-1 0,31-92-1,-47 121-79,-4 8 5,0 0 1,2 1-1,-1 0 0,2 0 0,9-15 0,-16 28-10,1-1-1,-1 0 0,0 1 0,1-1 0,-1 0 1,1 1-1,-1-1 0,1 1 0,-1-1 0,1 1 1,-1-1-1,1 1 0,-1-1 0,1 1 1,0 0-1,-1-1 0,1 1 0,0 0 0,-1-1 1,1 1-1,0 0 0,0 0 0,-1 0 0,1 0 1,0 0-1,-1 0 0,1 0 0,0 0 1,0 0-1,-1 0 0,1 0 0,0 0 0,0 0 1,-1 1-1,1-1 0,0 0 0,-1 0 1,1 1-1,0 0 0,1 1-4,0 0 0,0 0 0,0 0 0,0 0 1,-1 1-1,1-1 0,-1 1 0,2 3 0,4 10-18,-1 1-1,-1-1 1,0 2 0,3 27 0,3 75-96,-5-40-64,-4-66 139,1 20-178,1-1 0,13 48 0,-9-64 175,-7-17 50,-1 0-1,0 0 1,0 0-1,0 0 1,1 0-1,-1 0 1,0 1-1,0-1 0,0 0 1,1 0-1,-1 0 1,0 0-1,0 0 1,1 0-1,-1 0 0,0 0 1,0 0-1,0 0 1,1 0-1,-1 0 1,0 0-1,0 0 0,1 0 1,-1-1-1,0 1 1,0 0-1,0 0 1,1 0-1,-1 0 1,0 0-1,0 0 0,0 0 1,0-1-1,1 1 1,-1 0-1,0 0 1,0 0-1,0-1 0,3-3 92,0-1-1,0 0 1,-1 0-1,3-9 0,-3 8-59,146-440 745,-108 312-874,-29 104 26,0 1 0,22-39 1,-32 66 61,0 0 1,0 0-1,0 0 1,0 1-1,0-1 1,1 0-1,-1 1 1,0-1-1,1 1 1,0 0 0,-1-1-1,1 1 1,0 0-1,-1 0 1,1 0-1,0 0 1,3-1-1,-4 2 1,1 0 0,-1 0 0,1 0 0,-1 0 0,1 0 0,-1 0 0,0 1 0,1-1-1,-1 0 1,1 1 0,-1-1 0,0 1 0,1 0 0,-1-1 0,0 1 0,0 0 0,1 0 0,0 1-1,5 5-12,-1 0-1,0 0 0,0 0 0,-1 1 0,7 14 1,-12-22 16,42 78-59,-24-41-15,1-1 0,42 57 0,-57-87 38,1-2 0,-1 1 0,1 0 0,-1-1 0,1 0 0,1 0 0,10 6 0,-13-8 32,-1-1-1,1 0 1,-1 0-1,1-1 0,0 1 1,0-1-1,-1 1 1,1-1-1,0 0 1,0 0-1,-1 0 1,1 0-1,0 0 1,0-1-1,0 1 0,-1-1 1,1 0-1,0 0 1,-1 0-1,5-2 1,-1-1 24,0-1 1,0 1-1,-1-1 1,0 0 0,0 0-1,0 0 1,0-1-1,-1 0 1,0 0 0,0 0-1,0 0 1,-1-1-1,0 1 1,0-1-1,2-11 1,3-12 109,-1-1 1,3-40-1,-7 49-79,11-130 198,-8 133-247,-5 19-2,-1 0 0,0 0 0,0-1 1,0 1-1,1 0 0,-1 0 0,0 0 0,1-1 0,-1 1 0,0 0 0,0 0 1,1 0-1,-1 0 0,0 0 0,1 0 0,-1 0 0,0 0 0,1-1 0,-1 1 1,0 0-1,1 0 0,-1 0 0,0 1 0,1-1 0,-1 0 0,0 0 0,1 0 1,-1 0-1,0 0 0,1 0 0,2 3-7,0-1 0,0 1 0,0-1 0,0 1 0,-1 0 0,1 0 0,2 5 0,14 20-16,-1 0 0,-2 1 0,16 38 0,31 100 79,-50-133-42,11 36 14,-11-27-41,3-1 0,1 0 0,24 41 0,-37-76-17,0 0-1,1-1 1,0 0-1,9 11 1,-13-16 18,1 0 0,-1 0 0,1 0 0,-1 0 0,0 0 0,1 0 0,0 0 0,-1 0 0,1-1-1,-1 1 1,1 0 0,0-1 0,0 0 0,-1 1 0,1-1 0,0 0 0,0 0 0,-1 0 0,1 0 0,0 0 0,0 0 0,-1-1 0,1 1-1,0 0 1,0-1 0,-1 0 0,4-1 0,1-2-77,-1 0 1,1-1-1,-1 1 0,0-1 0,0-1 0,-1 1 1,1-1-1,-1 1 0,0-1 0,-1-1 0,5-9 1,13-46-266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11138,'0'-1'3617,"0"-1"-3809,19 15-1088,42 76 72,-55-46 695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5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1147 5881,'0'3'235,"0"0"0,0-1-1,0 1 1,0 0 0,-1-1-1,1 1 1,-1-1 0,0 1-1,1 0 1,-1-1 0,-1 1-1,1-1 1,0 0 0,0 1-1,-1-1 1,1 0 0,-1 0-1,0 0 1,0 0-1,-2 2 1,-5 3-77,0 0-1,0 0 0,-15 7 1,10-6 188,-16 10-232,1 1 0,1 2 0,0 1 0,-42 44 0,60-55-125,0 0-1,1 1 0,1 1 1,0-1-1,1 1 0,0 1 1,1-1-1,0 1 0,1 0 1,1 1-1,0-1 0,1 1 1,-2 25-1,5-30 0,-1-1-1,2 1 1,-1 0-1,2 0 1,2 11-1,-3-16 7,0-1-1,0 0 0,1-1 0,-1 1 1,1 0-1,0 0 0,0-1 0,1 1 1,-1-1-1,1 0 0,0 1 0,-1-1 1,1 0-1,1-1 0,3 4 0,-1-3 9,1 0 0,-1 0-1,1 0 1,0-1 0,0 0-1,0-1 1,0 0 0,1 0-1,-1 0 1,0-1 0,0 0-1,1 0 1,-1-1 0,0 0-1,0 0 1,10-3 0,-3 0 35,-1 0 0,1-1 1,-1 0-1,0-2 0,0 1 0,0-1 1,15-13-1,-15 10 31,-1-1-1,0-1 1,0 1-1,-2-2 1,0 1-1,0-2 1,-1 1-1,0-1 1,6-16-1,-12 23-6,0 0 0,0-1 0,-1 1-1,0-1 1,0 0 0,-1 1 0,0-1-1,0 0 1,0 0 0,-1 0 0,-1 0-1,1 0 1,-1 0 0,-1 0 0,0 1-1,0-1 1,0 0 0,-1 1 0,0 0-1,-5-10 1,7 16-58,1 0 0,-1 0 0,0 0 0,1 0-1,-1 0 1,0 0 0,0 0 0,0 0 0,0 1 0,0-1 0,0 0 0,0 1 0,-2-2-1,2 2-4,1 0 0,-1 0 0,0 0 0,1 0 0,-1 0-1,0 1 1,0-1 0,1 0 0,-1 0 0,0 1 0,1-1-1,-1 0 1,1 1 0,-1-1 0,0 0 0,1 1 0,-1-1-1,1 1 1,-1-1 0,1 1 0,-1 0 0,1-1 0,-1 1-1,1-1 1,0 1 0,-1 0 0,1-1 0,0 1 0,0 0-1,-1-1 1,1 1 0,0 0 0,0 1 0,-5 12-17,1 0-1,1 0 1,0 0 0,1 1 0,0-1-1,1 0 1,1 18 0,0-23-2,1-1-1,0 0 1,0 0 0,1 0-1,0 0 1,0 0 0,1 0 0,0 0-1,1-1 1,0 0 0,0 1-1,0-1 1,1-1 0,9 12-1,-12-16 2,1 1-1,0-1 1,0 1-1,0-1 1,0 0-1,0 0 1,1-1-1,-1 1 0,1-1 1,-1 1-1,1-1 1,0 0-1,-1 0 1,1-1-1,5 1 1,-3-1 2,0 0 1,0-1 0,0 1-1,0-1 1,0-1 0,-1 1-1,1-1 1,10-5 0,2-3 44,1 0 0,-2-2 0,0 0 0,24-22 0,8-13 49,-2-2 1,-3-2-1,-1-2 1,-3-2-1,-2-1 1,-3-2-1,48-110 1,-61 114-39,-4-1-1,-1-1 1,-3 0 0,10-96 0,-15 47 41,-7-172 1,-2 267-73,-8-106 79,5 99-60,0 1-1,-1-1 1,-1 0 0,-11-25-1,15 39-20,0 1-1,0-1 1,-1 1 0,1-1-1,0 1 1,-1 0-1,0-1 1,0 1-1,0 0 1,0 0-1,0 0 1,0 0-1,0 1 1,0-1-1,-1 1 1,1-1-1,-6-1 1,6 2-5,-1 1-1,0 0 1,1 0 0,-1 0 0,0 0 0,1 1 0,-1-1 0,1 1 0,-1-1 0,0 1-1,1 0 1,-1 0 0,1 0 0,0 0 0,-1 0 0,1 1 0,0-1 0,0 1-1,0 0 1,0-1 0,-3 4 0,-9 9-8,1 1-1,0 0 1,0 1-1,2 0 1,-15 27 0,5-2-26,-22 59 1,32-69 18,1 2 1,2 0-1,1 0 1,2 0 0,1 1-1,2-1 1,2 44-1,3-25-7,3-1 0,2 0 0,3-1-1,17 53 1,-16-66-13,1-1 0,27 51-1,-29-67 10,2 0-1,0-1 1,1 0 0,1-1-1,26 25 1,-20-25-2,0-1-1,1-1 1,0-1-1,1-1 1,1-1-1,0-1 1,39 13-1,-28-14-11,0-1-1,0-3 0,1 0 0,0-2 1,41-1-1,109-14-31,-185 10 72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6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329 483 8682,'-2'-23'2497,"2"12"-2382,-1-1 0,-1 0 0,0 1 0,0-1-1,-6-15 1,7 25-164,0 0-1,0 0 1,0-1-1,0 1 1,0 0-1,-1 0 1,1 1-1,-1-1 1,0 0-1,1 0 1,-1 1-1,0-1 1,0 1-1,0-1 1,0 1-1,0 0 1,0 0-1,0 0 0,-1 0 1,1 0-1,0 0 1,-1 1-1,1-1 1,0 1-1,-1 0 1,1 0-1,0 0 1,-1 0-1,1 0 1,-1 0-1,1 0 1,-3 1-1,-4 2 72,1-1 0,0 1 0,0 0-1,0 0 1,0 1 0,0 0 0,1 1 0,0 0 0,0 0-1,0 0 1,1 1 0,-1 0 0,1 0 0,1 0-1,-8 11 1,0 2 72,1 0 0,0 1 0,2 1 0,-14 34 0,13-24-18,1 1 0,1 0 0,2 1 0,1 0 0,1 0 0,2 0 0,2 0 0,1 1 0,6 53 0,-4-75-68,0-1-1,1 1 1,1 0-1,0-1 1,0 1-1,10 15 1,-11-21-2,1-1 1,0 1 0,1-1-1,-1 1 1,1-1 0,0-1-1,0 1 1,0-1-1,1 0 1,-1 0 0,1 0-1,0-1 1,8 4 0,-4-4 20,1 0 0,0 0 0,-1-1 1,1-1-1,0 1 0,0-2 1,0 0-1,0 0 0,0-1 1,0 0-1,0-1 0,0 0 1,-1 0-1,1-1 0,-1-1 0,0 0 1,16-9-1,0-1 35,-1-1 1,-1-1-1,0-1 0,-1-2 1,30-30-1,-41 37-39,1-1 1,-2-1-1,0 0 0,0 0 0,-2-1 0,12-23 1,-17 29-19,-1-1 1,0 1-1,0-1 1,-1 1-1,0-1 1,0 0-1,-1 0 1,-1 0-1,0 0 1,0 0-1,-1 1 1,0-1 0,-3-11-1,-1 2-51,0 1 0,-2 0 0,0 0 0,-1 1 0,-14-23 0,17 31 12,-1 0 0,0 1-1,0 0 1,-1 0-1,0 0 1,-1 1 0,1 0-1,-1 1 1,-1-1 0,1 2-1,-14-8 1,20 12 31,0 0 0,0 0-1,1 1 1,-1-1 0,0 0 0,0 1 0,0 0 0,0-1-1,0 1 1,0 0 0,0 0 0,0 0 0,0 0 0,0 0-1,0 0 1,0 1 0,1-1 0,-1 1 0,0-1 0,0 1-1,0 0 1,0 0 0,1 0 0,-1 0 0,0 0-1,1 0 1,-1 0 0,1 0 0,-1 1 0,1-1 0,0 1-1,-1-1 1,-1 4 0,0 0-7,0 1 1,1 0-1,-1-1 1,1 1-1,0 1 0,1-1 1,0 0-1,0 0 1,-1 8-1,2-7 7,-1 0 1,1 0 0,0 0-1,1-1 1,0 1-1,0 0 1,0-1-1,1 1 1,0 0-1,0-1 1,1 0 0,0 0-1,0 0 1,0 0-1,1 0 1,0 0-1,0-1 1,0 0-1,1 1 1,-1-2 0,1 1-1,1-1 1,-1 1-1,0-1 1,1-1-1,0 1 1,0-1-1,0 0 1,13 4 0,0-2 60,0-1 0,1 0 0,-1-2 0,1 0 0,0-1 0,-1-1 0,1-1 0,0 0 0,0-2 0,-1 0 0,0-2 0,29-9 0,-8-1 97,0-1-1,0-2 1,-2-2-1,61-41 1,-56 30 90,-1-2 1,68-70-1,-86 77-66,-1-1 0,-2-1 0,-1 0 0,-1-2-1,19-41 1,-12 13 188,19-69 0,-40 114-250,-4 16-79,-3 24-92,0-11 13,-3 61-4,4 0 1,3 0-1,4-1 1,3 1 0,20 84-1,125 429-3925,-137-528 3028,-1-11 29,-10-36 656,-6-15 159,-4-6-159,-17-20-1074,-10-13 691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6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9962,'99'4'3601,"53"2"-3169,18-5-80,21-14-880,-8-11-312,-22-26 464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8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826 385 9810,'0'0'57,"1"-3"224,-1 0 0,0 1 1,0-1-1,-1 0 0,1 1 0,-1-1 0,1 0 1,-1 1-1,-1-5 0,1 6-297,0 0 0,0 0 0,0 0 1,0 0-1,0 0 0,-1 0 0,1 0 0,0 0 0,0 1 0,-1-1 1,1 0-1,0 1 0,-1-1 0,1 1 0,-1-1 0,1 1 1,0 0-1,-1 0 0,1 0 0,-1-1 0,1 1 0,-1 1 0,-1-1 1,-33 1-560,0 2 1,-36 8 0,-76 22-160,127-29 701,-184 51 536,175-45-305,-1 2 0,2 1-1,-1 1 1,-39 26 0,59-33-165,0 1 1,1-1-1,0 1 1,0 1-1,-9 12 0,16-19-33,1-1-1,-1 1 1,1 0-1,-1 0 1,1 0-1,0 1 1,0-1-1,0 0 1,0 0-1,0 1 1,1-1-1,-1 0 1,1 1-1,-1-1 1,1 0 0,0 1-1,0-1 1,0 1-1,0-1 1,0 1-1,1-1 1,-1 0-1,1 1 1,-1-1-1,1 0 1,0 1-1,0-1 1,0 0-1,0 0 1,1 0-1,-1 0 1,3 3-1,3 1 18,1 0-1,0 0 0,0-1 1,0 0-1,1-1 1,0 0-1,0 0 0,0 0 1,13 2-1,-17-4 3,154 45 574,46 16-44,-160-46-490,-1 1 0,60 35 0,-89-45-59,-1 2 1,-1-1 0,25 24-1,-34-29-5,1 1-1,-1 0 0,0 0 1,0 1-1,-1-1 1,1 1-1,-1 0 0,-1 0 1,1 0-1,-1 0 0,0 0 1,2 12-1,-3-8 2,0 0-1,-1 0 1,-1 0-1,0-1 1,0 1-1,-1 0 1,0 0-1,0-1 1,-1 1-1,-1-1 1,0 0-1,0 0 1,0 0-1,-1 0 1,-1-1 0,1 0-1,-1 0 1,-12 12-1,-8 5 171,-1-1 1,-1-1-1,-52 32 0,66-43-37,14-12-128,-1 0-1,1 1 1,0-1-1,0 0 1,0 0-1,0 1 1,0-1 0,0 0-1,0 0 1,0 0-1,0 1 1,0-1-1,0 0 1,0 0 0,0 1-1,0-1 1,0 0-1,0 0 1,0 1 0,0-1-1,0 0 1,0 0-1,0 1 1,0-1-1,0 0 1,0 0 0,0 0-1,0 1 1,1-1-1,-1 0 1,0 0 0,0 0-1,0 1 1,1-1-1,1 1-8,1 0 0,-1 0 0,0 0 0,1-1 0,0 1 0,-1-1 0,1 1 0,-1-1-1,1 0 1,2 0 0,33-1 20,-1-2 1,0-1-1,0-2 0,-1-1 0,1-2 0,-1-1 0,36-17 1,10-9 358,139-84 0,-170 89-49,0-3-1,-3-3 0,87-82 0,-113 96-254,-1-1-1,-1 0 1,-1-2 0,-2 0-1,0-1 1,-2-1 0,-1 0-1,-1-1 1,13-44-1,-23 60-66,0-1 0,0-1-1,-1 1 1,-1 0 0,0 0-1,-1-1 1,-1 1 0,0 0-1,-1-1 1,-1 1-1,-7-24 1,7 29-26,-1-1 1,0 1-1,-1 0 1,0 0-1,-1 0 0,0 1 1,0 0-1,0 0 0,-1 0 1,-1 1-1,1 0 1,-1 0-1,0 1 0,-1 0 1,1 0-1,-18-7 0,18 9 5,0 1 0,-1 0 0,1 0 0,-1 1 0,1 0 0,-1 1 0,1 0 0,-1 0 0,0 1 0,-9 1 0,13-1 9,-1 1 0,1 0 0,0 0 0,-1 1 0,1 0 0,0 0 0,0 0 0,0 0 0,0 1 0,1 0 0,-1 0 0,1 0 0,0 0 0,-1 1 1,1 0-1,1 0 0,-5 5 0,2 0-3,1-1-1,1 1 1,-1 0 0,2 0 0,-1 1 0,1-1 0,1 1 0,-1 0 0,2-1 0,-1 1-1,2 0 1,-1 0 0,2 16 0,1 0-39,1-1 1,1 1-1,2-1 0,10 30 1,-4-20-75,1 0 1,2-2-1,24 40 1,-29-57 65,-1-1 1,2-1-1,0 1 0,1-2 0,0 0 0,1 0 1,1-1-1,25 18 0,-27-24 73,0 0 1,0-1-1,1-1 0,0 0 0,-1 0 1,1-2-1,0 1 0,1-2 1,-1 1-1,0-2 0,0 0 1,18-2-1,-7-1 94,1-1 0,-1-1 0,-1-1-1,1-1 1,38-18 0,-51 21-76,-1-2 0,-1 1 0,1-2 1,-1 1-1,0-1 0,0-1 0,-1 1 0,0-1 0,14-18 0,-18 20-17,0-1 0,0 1-1,-1-1 1,0 0 0,0 0-1,0 0 1,-1 0 0,0-1-1,0 1 1,-1 0 0,0-1-1,-1 0 1,1 1 0,-1-1-1,-1 1 1,-1-9 0,-5-16 43,-3 0 1,0 0-1,-2 1 1,-21-38-1,-8-24 192,34 78-161,4 9-52,1 0 1,-1-1-1,1 0 1,-1-6-1,3 11-7,0 0 0,-1 1-1,1-1 1,0 0 0,1 0-1,-1 1 1,0-1 0,0 0-1,1 1 1,-1-1 0,1 0-1,-1 1 1,1-1 0,0 1-1,0-1 1,0 1 0,0-1 0,0 1-1,0 0 1,1-2 0,-1 2-20,-1 1 0,0 0 1,0 0-1,0-1 0,0 1 1,0 0-1,0-1 0,1 1 1,-1 0-1,0-1 0,0 1 1,0 0-1,0-1 0,0 1 1,0 0-1,0-1 0,0 1 1,-1 0-1,1-1 0,0 1 1,0 0-1,0 0 0,0-1 1,0 1-1,0 0 0,-1-1 1,1 1-1,0 0 0,0 0 1,0-1-1,-1 1 0,1 0 1,0 0-1,0-1 0,-1 1 1,1 0-1,0 0 0,0 0 1,-1 0-1,1 0 0,0-1 1,-1 1-1,1 0 0,-1 0 1,-22-10 71,17 7-63,-31-12 25,36 14-41,0 1 0,0-1-1,0 0 1,0 1 0,0-1 0,0 0-1,0 0 1,0 1 0,0-1 0,1 0-1,-1 0 1,0 0 0,0 0 0,1 0-1,-1 0 1,1 0 0,-1-1-1,1 1 1,-1-2 0,1 3-7,0-1 1,0 1-1,0 0 0,-1-1 0,1 1 1,0-1-1,0 1 0,0 0 1,0-1-1,0 1 0,-1-1 0,1 1 1,0 0-1,0-1 0,-1 1 1,1 0-1,0-1 0,-1 1 1,1 0-1,0 0 0,-1-1 0,1 1 1,0 0-1,-1 0 0,1 0 1,-1-1-1,1 1 0,0 0 1,-1 0-1,1 0 0,-1 0 0,1 0 1,-1 0-1,1 0 0,1 4-14,10 21-5,37 110-48,-10-15 63,23 85-326,-54-178 210,-4-21 316,-2-13-39,-2-10 50,-8-34-230,-26-78 0,22 89-58,2 0 0,1 0 0,-6-66 0,15 90 75,0-53-50,1 64 51,0 1 0,1-1 0,-1 0 0,1 1-1,0-1 1,1 1 0,-1 0 0,1-1 0,0 1 0,0 0 0,4-7-1,-5 10 9,0 1-1,0-1 0,-1 0 0,1 1 0,0-1 1,0 1-1,-1 0 0,1-1 0,0 1 0,0 0 1,0-1-1,0 1 0,0 0 0,0 0 0,-1 0 1,1-1-1,0 1 0,0 0 0,0 1 0,0-1 1,0 0-1,0 0 0,0 0 0,0 0 0,0 1 1,-1-1-1,1 0 0,2 2 0,27 16-60,-18-10 60,-2-2 11,1 0 0,1-1 0,-1-1 0,1 1 0,0-2 1,0 0-1,0 0 0,0-1 0,0 0 0,1-1 0,-1-1 0,14-1 0,10-3 161,-1-1-1,66-20 1,-93 22-142,0 1 0,0 1 0,0-1 0,0 1 0,1 1 0,-1-1 0,9 2 0,-13 0-25,0-1 0,-1 1-1,1 0 1,0 0 0,-1 1 0,1-1 0,-1 1 0,1 0 0,-1 0 0,0 0 0,0 0 0,0 1 0,0-1 0,0 1 0,0-1 0,-1 1 0,3 4 0,2 2-3,-1 2 0,0-1 0,0 1 0,-1 0 1,-1 0-1,0 1 0,4 19 0,9 87 13,-9-52 5,-1-13 51,-7-52-64,0-1 0,1 0 0,-1 0 0,0 1 0,0-1 0,0 0 0,0 0 0,0 1 0,1-1 0,-1 0 0,0 0 0,0 0 0,0 1 0,1-1 0,-1 0 0,0 0 0,0 0 0,1 0 0,-1 0 0,0 0 0,0 1 0,1-1 0,-1 0 0,0 0 0,0 0 0,1 0 0,-1 0 0,0 0 0,1 0 0,-1 0 0,0 0 0,0 0 0,1 0 0,-1 0 0,0-1 0,0 1 0,1 0 0,-1 0 0,0 0 0,0 0 0,1 0 0,-1 0 0,0-1 0,0 1 0,1 0 0,-1 0 0,0 0 0,0-1 0,0 1 0,0 0 0,1 0 0,-1 0 0,0-1 0,0 1 0,0 0 0,16-16 96,-16 16-96,14-16 21,0-1 1,-2-1-1,0 0 1,-1-1 0,0 0-1,-2-1 1,13-38-1,-3-9 40,12-78 0,13-45-63,-44 187-14,1 0-1,0 0 1,0 0-1,0 0 1,0 1-1,1-1 1,-1 1-1,1-1 1,-1 1-1,1-1 1,0 1-1,0 0 1,3-3-1,-4 5-4,-1-1 0,1 1-1,0 0 1,0-1 0,-1 1-1,1 0 1,0 0 0,0 0 0,-1 0-1,1 0 1,0 0 0,0 0-1,0 0 1,-1 0 0,1 0-1,0 0 1,0 0 0,1 1 0,0 0-46,0 0-1,0 0 1,0 0 0,0 0 0,0 1 0,0-1 0,0 1 0,2 2 0,8 10-940,2-1 0,-1 0 0,26 16 0,-17-15 400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8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7690,'-4'49'2294,"-5"76"718,5-54-2590,11 141-1,32 37-702,-36-241 69,-2-15 103,-1-22 35,1-52-465,20-142 0,-16 184 130,-1 1 0,-2-1 0,-4-53 0,-7 30 90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9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10746,'8'6'3321,"9"14"-3961,6 2-536,8-7 688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5:49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505 138 9722,'-9'0'995,"-1"0"0,0 1 0,1 0 0,-14 4 1,9 0-1020,1 0 1,0 1 0,0 0 0,-18 13 0,-55 32-914,-76 51-60,150-94 993,1 1 0,1 0-1,0 0 1,0 1 0,-12 16 0,17-20 16,1 1 1,0 0 0,0 0-1,1 1 1,-1-1-1,2 1 1,-1 0 0,1 0-1,1-1 1,-2 15-1,2-10-2,1 1-1,0-1 1,1 1 0,1 0-1,0-1 1,0 0-1,1 1 1,1-1-1,0 0 1,1-1-1,0 1 1,1-1-1,0 0 1,1 0-1,0-1 1,8 10-1,-4-7-6,1-1 0,0 0 1,1-1-1,0-1 0,0 0 0,1-1 0,1 0 0,-1-1 0,1 0 0,1-2 0,28 10 0,-15-10 76,0 0 1,1-2-1,-1-1 1,1-1-1,0-2 0,36-4 1,-4-4 371,119-30 1,-101 14 107,140-63 0,65-60 49,-275 141-598,18-9 63,0-1 1,33-27-1,-55 38-47,0 0 1,0 0-1,-1-1 0,0 1 0,0-1 0,0 0 0,-1 0 0,1-1 0,-2 1 0,1-1 0,-1 0 1,0 0-1,0 0 0,-1 0 0,2-12 0,-3 6-8,-1 0 0,0 0 0,-1 0 0,-1 0 0,0 0 1,0 0-1,-1 1 0,-1-1 0,0 1 0,-1 0 0,-1 0 0,1 1 0,-2-1 0,-9-12 0,6 10-36,-1 0 0,0 1-1,0 1 1,-1 0 0,-1 0-1,0 2 1,-1-1-1,0 2 1,0 0 0,-23-10-1,25 13-3,0 2 0,-1 0 0,0 0 0,0 2-1,0-1 1,0 2 0,0-1 0,0 2 0,0 0 0,-1 0 0,1 1-1,0 1 1,0 0 0,0 1 0,0 1 0,1 0 0,-1 0-1,1 1 1,0 1 0,0 0 0,1 1 0,0 0 0,0 0-1,0 1 1,-10 11 0,7-5 12,1-1 0,1 2-1,1 0 1,0 0 0,1 1-1,0 1 1,1-1 0,1 2 0,1-1-1,1 1 1,0 0 0,1 0-1,1 0 1,-3 32 0,5-29 14,2 0 1,0 0 0,1 0-1,2 0 1,0 0 0,1-1-1,0 1 1,2-1 0,1 0-1,0-1 1,1 1 0,2-1-1,12 20 1,-7-18 2,0 0 0,1-2 0,1 0 0,1 0 0,1-2 1,35 26-1,-26-24-69,0-2-1,1-1 1,1-1 0,53 18 0,-33-18 76,1-2 1,1-3 0,0-1-1,0-3 1,0-2-1,85-5 1,155-41 95,-286 41-111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5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1385 2385,'2'-5'253,"1"0"-1,0 1 1,0 0 0,0 0-1,1 0 1,0 0 0,0 0-1,0 1 1,6-5 0,5-2-32,24-10 0,-28 14-154,165-71 48,-63 30-78,220-92 245,-236 99-161,719-253 965,-446 167-803,50-11-169,746-143 1,-419 169-121,8 58 9,473 98 13,-678 22-17,-9 45-14,-82 23 14,-15 38-14,68 92 15,-506-261 1,86 49-9,115 87-1,-162-103 28,-1 2-1,-2 2 0,-2 1 0,-1 3 0,-3 1 0,-2 1 0,-2 2 1,-2 1-1,26 60 0,-35-62 34,-2 1 1,-2 0-1,-3 2 1,-1 0-1,10 103 1,-14 57 125,-10-161-119,-3 0 0,-12 62 0,3-46-5,-4-2 0,-2 0 1,-3-1-1,-57 114 1,38-104 0,-3-2 1,-3-2-1,-3-1 1,-3-3 0,-105 100-1,-140 75 160,-19-23 2,-44-7-5,-15-25-31,328-163-157,-237 104 160,-589 173 0,-453 40 40,782-230-15,-600 39 1,220-125 286,409-54-4,361 11-182,-199-52 0,203 29-70,2-6 1,-271-130-1,303 116 94,-205-143 0,250 151-124,3-3 0,2-3-1,-98-118 1,105 103-31,3-3-1,-58-108 1,80 119-101,2-1 0,4-1 0,-29-107 0,41 107-12,-13-129-1,17-76-25,13 185-101,5-1-1,3 0 1,4 1 0,35-131-1,-12 110-392,4 2-1,6 1 1,4 3-1,98-155 1,-34 92-2821,237-272 0,-148 218-3307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6:04:17.9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1 172 480,'12'-7'1445,"-11"7"-1379,0-1-1,0 0 1,1 0 0,-1 1 0,0-1 0,0 0 0,0 1 0,1-1 0,-1 1 0,0 0-1,0-1 1,1 1 0,-1 0 0,0 0 0,1 0 0,-1 0 0,0 0 0,1 0-1,-1 0 1,2 1 0,-1-1-21,0 0-1,1 0 1,-1 0-1,0 0 0,1 0 1,-1-1-1,0 1 1,0-1-1,1 1 1,3-3-1,6 0 46,-1-2-46,-10 5-41,0-1 0,0 0 0,0 1 0,0 0 0,0-1 0,0 1 0,0-1 0,0 1 0,1 0 0,-1 0 0,0 0 0,1-1 0,30-2 43,-24 2-10,0 0-1,14 0 0,38-6 488,-30 7-214,-15 0-74,24 2 0,-26-1-132,-1 0 0,1-1 0,21-3 0,12 0 98,-25 2-37,-1-1 0,22-5 0,-1 0 139,-24 5-187,89-9 342,65-9-140,-9 1-86,-8 3-16,-19 2-115,-43 11-68,115 12 1,-131-1-6,63 3 72,229-15 255,-307 2-310,212-17 447,-104 4 91,-118 11-389,85-3 199,-122 7-366,287 10 218,-117 10-221,126 11 35,-104-23 54,58 7 364,-183-7-295,151 19 41,-189-22-166,0-1 1,-1-3-1,49-4 1,-58 0 38,74-9 317,97-17 488,-89 15-705,-51 7-44,131 2 0,-178 6-138,-10 0-7,-1-1 0,0 0-1,1 0 1,7-1 0,-4 0-2,0 0 1,14 1-1,-12 0-16,-3 3-18,-6-2-306,-2-2-843,-3 0 665,1 0 1,0 0-1,-1 0 0,1 0 1,-1 0-1,1 1 0,-1-1 0,-2 0 1,-4-2-1466,-14-7-3961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44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2294 3666,'41'-32'1453,"-28"21"-962,26-17 0,21-5-159,100-38 0,-116 53-273,365-169 467,-8-45 276,-172 97-158,-70 42-146,272-149 719,216-80-35,-512 259-1016,829-368 394,-592 284-493,38-15 45,-340 132-75,59-22 86,-111 48-99,-18 4-25,0 0 1,0 0 0,0 0-1,0 0 1,0 0-1,0 0 1,0 1-1,0-1 1,0 0-1,0 0 1,0 0 0,0 0-1,0 0 1,0 1-1,0-1 1,0 0-1,0 0 1,0 0-1,0 0 1,0 0 0,0 1-1,0-1 1,0 0-1,0 0 1,0 0-1,0 0 1,0 0-1,0 0 1,0 1 0,0-1-1,0 0 1,1 0-1,-1 0 1,0 0-1,0 0 1,0 0-1,0 0 1,0 0 0,0 0-1,0 1 1,1-1-1,-1 0 1,0 0-1,0 0 1,0 0-1,0 0 1,0 0 0,1 0-1,-1 0 1,0 0-1,0 0 1,0 0-1,0 0 1,-4 4-5,0 0 0,0-1 0,-1 0 0,1 1 0,-11 4 0,6-3-3,-104 53-58,-121 45-1,202-90 62,-20 8-3,-423 179-51,231-85 21,12-5 15,-489 196-39,294-117 67,135-57 6,-27 4 7,-88 38-7,6 17 6,-100 65 28,474-244-44,2 2 1,0 0-1,-34 27 0,56-38-4,1-1 0,-1 0 0,1 1 0,0-1 0,0 1 0,-4 5 0,18-9-58,16-8 22,-1-1-1,47-24 1,-15 6 13,401-215-84,-102 48 62,-148 96 45,47-24 25,234-128 197,-2 21 96,-115 59-91,244-138-27,-430 221-160,15-8 3,-154 72-31,179-96 84,-41 9 59,-185 109-187,-3 1 6,-11 4-11,-18 7-14,-180 81-171,5 17 129,53-26 65,-613 327-2,-153 80 72,-77 52 25,391-188 64,532-311-56,-87 70 0,134-92-11,25-20-59,0 0-1,0 0 0,-1 0 1,1 0-1,0 0 1,0 0-1,0 0 1,0 0-1,-1 0 1,1 1-1,0-1 0,0 0 1,0 0-1,0 0 1,0 0-1,-1 0 1,1 1-1,0-1 1,0 0-1,0 0 0,0 0 1,0 1-1,0-1 1,0 0-1,0 0 1,0 0-1,0 1 1,0-1-1,0 0 0,-1 0 1,2 0-1,-1 1 1,0-1-1,0 0 1,0 0-1,0 0 1,0 1-1,0-1 0,0 0 1,0 0-1,0 0 1,0 0-1,0 1 1,0-1-1,0 0 1,1 0-1,-1 0 0,0 0 1,0 1-1,12-2 55,4-4-33,0-1-1,-1-1 1,25-15 0,-33 18-20,128-65 12,53-31-191,470-320-4287,-465 286 1435,2-2-2860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4:45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2524 3089,'13'-16'479,"0"0"-1,1 1 1,1 1 0,18-13-1,70-44-118,-82 57-311,154-93 160,-39 25 6,297-172 600,8 14 79,-6 4 11,-90 50-252,-118 65-284,155-73 106,-132 70-296,79-36-30,-134 75-85,5-11-9,-68 32-30,526-271 223,-544 272 35,-104 60-191,-9 5-7,-6 3-27,-7 6-46,-2-1-1,1 0 1,-1-1-1,0-1 1,-17 8-1,25-13-11,-107 54 2,-779 384 28,428-218-15,346-166-14,-170 79-1,-80 40 0,127-57 0,-235 126 0,312-152 0,-158 88 0,-987 580-10,969-548 244,303-185-103,33-23 24,7-4-96,10-6 13,81-48 116,-8 3-104,94-47 7,52-35-1,53-28 124,45-20-1372,411-229-2206,-353 184-5203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14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1823 224,'6'-7'159,"0"0"1,1 1-1,-1 0 1,1 0-1,1 0 0,-1 1 1,10-6-1,62-26 1076,-46 22-712,133-67 1967,231-156-1,-74-4-1509,-70 47-546,168-129 17,-330 247-380,100-75 66,-92 79-67,29-19 33,-13 17-20,-79 53-58,51-25-1,-49 28-28,-10 8-96,-23 10-148,-1-1 0,1 0 0,0 0 0,0 0 0,-1 0 0,1-1 0,-1 0 0,0 0 0,7-6 0,-10 9 96,-1-1-1,1 0 0,-1 1 0,1-1 0,-1 0 0,1 0 1,-1 1-1,0-1 0,1 0 0,-1 0 0,0 1 1,0-1-1,0 0 0,0 0 0,1 0 0,-1 1 0,0-1 1,0 0-1,-1 0 0,1 0 0,0 0 0,0 1 1,0-1-1,-1-1 0,-7-16-4057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5:14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1727 7155,'210'-181'3496,"-143"133"-3282,2 2 0,3 4 0,76-34 0,489-181-15,-372 156-153,1159-476-895,-1212 490-300,285-118-2776,-254 98-1904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31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4277 651 7258,'-173'-10'2258,"108"9"-2462,0-4 0,-105-20 1,-66-51 363,43 11 320,94 39-144,-1 6 1,-201-16-1,175 32-256,-1 5-1,-127 19 0,25 11-62,2 11 0,-387 122 1,462-110 16,-180 93 0,235-97-11,2 6 1,-155 118-1,214-144-20,2 2-1,1 1 1,2 1 0,1 2-1,-49 76 1,60-78-8,0 0 0,2 1 0,2 1 1,2 1-1,1 0 0,1 1 0,-7 56 1,15-68-11,2 1 1,0-1-1,2 1 1,1 0 0,2-1-1,0 0 1,1 0-1,2 0 1,1 0 0,0-1-1,2-1 1,1 1-1,1-2 1,1 1 0,30 38-1,-18-30 18,2-1 0,0-2 0,3-1-1,0-1 1,1-1 0,2-2 0,1-1-1,0-2 1,65 29 0,-11-15-8,1-3 1,128 27-1,193 15 50,847 81 281,-1088-143-285,1-7 0,1-8 0,254-37 0,-211 1 273,307-100-1,251-132 53,-543 175-331,281-161 0,23-77 33,-35-46 275,-252 151 278,-191 171-268,-2-3 0,51-79 0,-89 119-247,-2 0 1,-1-1-1,-1-1 0,0 0 0,9-34 0,-17 46-83,0 0 1,-2 0-1,1 0 1,-1 0-1,-1 0 0,0 0 1,0 0-1,-1 0 1,0 1-1,-1-1 1,-1 0-1,0 0 1,0 1-1,-9-20 1,3 14-26,-1 0 1,-1 1-1,0 0 1,-1 1-1,0 0 1,-1 0 0,-1 2-1,0 0 1,-1 0-1,0 1 1,-24-12-1,-6-1-22,0 3 0,-1 2 0,-56-16 0,-33-3-11,-221-30 0,-144 16 57,144 32-333,-1 15-1,0 15 1,1 16-1,-522 106 1,270 15-1607,336-70 1424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33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69 8138,'-13'-8'2478,"35"17"-3216,3-2 747,-1-1-1,1-1 0,0-1 1,0-1-1,1-2 1,-1-1-1,31-3 0,179-31 826,-229 33-809,79-16 115,-12 2 224,123-10 0,-172 24-319,-1 1 0,1 1-1,0 1 1,0 1 0,-1 2 0,0 0 0,0 1-1,0 1 1,29 14 0,-40-16-57,-1 2 0,0-1 0,0 1 0,-1 1 1,0 0-1,0 0 0,-1 1 0,0 0 0,-1 1 0,12 16 0,-11-11-13,0 1 0,-1 0-1,-1 0 1,-1 1 0,0 0-1,-1 0 1,3 19 0,2 25-137,4 123 0,-17 66-154,0 36 45,6-244 259,2 0 0,2 0 0,1 0 1,2-1-1,2-1 0,2 0 0,2 0 1,1-2-1,32 53 0,-15-38-131,2-2 0,3-1 0,1-2 1,3-2-1,80 68 0,-53-60-202,-47-37 246,0 0 0,-1 2 0,-1 0 0,0 2 0,17 22 0,-36-40 94,0 0 0,0-1 0,0 1 0,-1 0 0,1 0 0,0 1 0,-1-1 1,0 0-1,0 0 0,0 1 0,0-1 0,-1 1 0,1-1 0,-1 0 0,0 1 0,0-1 0,0 1 0,0-1 0,-2 7 0,0-6 13,0 0 0,0 0 0,0 0 0,-1 0 0,0-1 0,0 1 0,0-1 0,0 1 0,0-1 0,-1 0 0,1 0 0,-1-1 0,0 1 0,-8 3 0,-23 11 90,-1-1-1,-1-2 1,-62 15-1,61-18-75,-352 90-641,334-88 418,-95 25-124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35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936 73 8114,'-1'-5'349,"-1"0"-1,0 0 1,0 0 0,0 0 0,-1 1-1,0-1 1,0 1 0,-4-6 0,4 8-385,1-1 1,-1 1 0,0 0 0,0 0-1,0 0 1,-1 1 0,1-1 0,0 1-1,-1 0 1,1 0 0,-1 0-1,1 0 1,-1 0 0,-4 1 0,-17-2-183,-1 2 0,1 0 0,-1 2 0,1 1 0,-27 6 0,-5 4-15,-61 24 0,91-27 247,1 1 1,1 1 0,-1 1-1,2 1 1,0 1-1,1 1 1,0 1 0,2 1-1,0 1 1,1 1-1,1 1 1,1 1-1,0 0 1,-19 35 0,32-48-9,0 0 1,0 0 0,1 1-1,0 0 1,1 0 0,0 0-1,-2 13 1,5-21-3,0 1-1,-1-1 1,1 1-1,1-1 1,-1 1-1,0-1 1,0 1-1,1-1 1,0 1-1,-1-1 1,1 0-1,0 1 1,0-1-1,0 0 1,1 0-1,-1 0 1,0 0-1,1 0 1,0 0-1,-1 0 1,1 0-1,0 0 1,0-1-1,0 1 1,0-1-1,0 0 1,0 1-1,0-1 1,0 0-1,1 0 1,-1 0-1,1-1 1,-1 1-1,5 0 1,6 2 17,1-2 0,-1 1 0,1-2 0,-1 0 1,1 0-1,-1-2 0,1 1 0,-1-2 0,24-7 0,2-2 97,-2-3-1,40-20 1,-77 34-118,21-9 193,0-1 1,-1-1-1,30-23 1,-45 31-121,0 0 0,0-1 0,-1 1 0,0-1-1,0-1 1,0 1 0,0 0 0,-1-1 0,0 0 0,0 0 0,0 0 0,-1 0 0,0 0 0,0 0 0,-1-1 0,1 1 0,-1 0 0,0-8 0,-3-19 165,-2 0 0,0 0 0,-2 1 0,-12-34 0,10 32 401,19 111-515,53 127-286,-1-9-235,-47-123 73,-3 1 0,-3 0 1,-4 1-1,-2 0 0,-10 114 0,-3-103 113,-3 0-1,-4 0 0,-4-2 0,-45 120 0,48-157 377,-3-1 1,-48 80-1,53-103 88,-1 0 0,-1-2-1,0 0 1,-2-1 0,0 0 0,-41 29 0,29-27 12,-2-1 0,-56 26 0,70-39-414,0 1-1,-1-2 1,1-1-1,-1 0 1,0-1-1,-31 1 1,34-5 0,1-1 1,-27-6-1,43 7 146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37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1 268 6905,'0'-1'109,"0"1"-1,0-1 1,0 0-1,0 1 1,0-1-1,0 0 1,0 0-1,0 1 1,1-1-1,-1 1 1,0-1-1,0 0 1,1 1-1,-1-1 1,1 0-1,-1 1 1,0-1-1,1 1 1,-1-1-1,1 1 1,0-1-1,-1 1 0,1 0 1,-1-1-1,1 1 1,-1 0-1,2-1 1,-1 2-87,1 0 1,-1-1-1,0 1 1,1 0-1,-1 1 0,0-1 1,0 0-1,0 0 1,0 0-1,0 1 1,0-1-1,0 0 0,0 3 1,10 13 41,-1 0 1,0 1-1,-1 0 1,-2 1 0,0-1-1,0 2 1,-2-1-1,0 1 1,3 39-1,-6 203 894,-21 2-405,0-12-367,17-209-173,-8 363-225,10-400 193,1 9-53,0 0 0,4 26 0,-4-37 45,0-1 0,0 0-1,0 1 1,0-1 0,1 0 0,-1 0-1,1 0 1,-1 0 0,1 0 0,0 0-1,0 0 1,1-1 0,-1 1 0,1-1-1,-1 1 1,1-1 0,5 4-1,-6-6 16,0 1 0,-1 0-1,1-1 1,0 1-1,0-1 1,0 0-1,0 1 1,0-1-1,0 0 1,0 0-1,0 0 1,0 0-1,0-1 1,0 1 0,0-1-1,-1 1 1,1-1-1,0 1 1,0-1-1,0 0 1,-1 0-1,1 0 1,0 0-1,-1 0 1,1 0-1,1-2 1,3-3 20,0 0-1,-1 0 1,0 0 0,0 0-1,5-9 1,14-28 180,28-69 0,-48 102-165,7-21 117,-1 0 0,11-65 0,-2 8 38,-12 66-224,-3 18-141,-4 15-57,-15 184-244,15-158 495,1-1 1,2 0-1,9 50 0,-9-75 1,0 0 1,0 0-1,1-1 0,1 1 0,0-1 1,11 18-1,-14-25 3,0 0-1,0 0 1,0 0 0,1-1-1,-1 1 1,1-1 0,-1 1-1,1-1 1,0 0-1,0 0 1,0 0 0,0-1-1,0 1 1,0-1 0,1 0-1,-1 0 1,0 0 0,1 0-1,-1 0 1,1-1 0,-1 1-1,1-1 1,-1 0 0,1 0-1,-1 0 1,5-2 0,-6 2 0,-1 0 1,1-1 0,-1 1 0,0-1 0,1 1-1,-1-1 1,1 1 0,-1-1 0,0 0 0,0 0-1,1 0 1,-1 0 0,0 0 0,0 0 0,0 0 0,0 0-1,0 0 1,0 0 0,0-1 0,-1 1 0,2-2-1,-1 0 2,-1 1-1,1-1 0,0 0 0,-1 0 1,0 1-1,0-1 0,0 0 1,0 0-1,0 0 0,-1-4 0,-2-5-12,0 1 0,-1-1-1,0 1 1,-7-13 0,-6-12-63,-2-2 34,1-1 0,2 0 0,1-2 0,-9-47 0,21 74-6,1 6 11,0 0-1,1-1 1,0 1-1,0 0 1,1-1 0,0 1-1,0-1 1,3-12-1,-3 21 23,0-1 0,0 1 0,0 0-1,0-1 1,0 1 0,0 0 0,0 0 0,0-1-1,0 1 1,0 0 0,0-1 0,0 1 0,0 0-1,0 0 1,1-1 0,-1 1 0,0 0 0,0 0 0,0-1-1,0 1 1,1 0 0,-1 0 0,0 0 0,0-1-1,1 1 1,-1 0 0,0 0 0,0 0 0,1 0-1,-1-1 1,0 1 0,0 0 0,1 0 0,-1 0-1,0 0 1,0 0 0,1 0 0,-1 0 0,0 0-1,1 0 1,-1 0 0,0 0 0,1 0 0,-1 0 0,0 0-1,0 0 1,1 0 0,-1 0 0,0 0 0,1 0-1,-1 1 1,0-1 0,0 0 0,1 0 0,9 13-145,3 7 40,-2-2 35,1 1 0,29 31-1,-35-44 76,0 0 0,1-1 0,0 0 0,0 0 0,0 0 0,1-1 0,-1 0 0,1 0-1,0-1 1,0 0 0,10 2 0,6-1 22,-1-1 0,1-1 0,0 0 0,0-2 0,0-1 0,0-1 0,-1-1 0,1-1 0,-1-1 0,0-2-1,0 0 1,0-1 0,-1-1 0,-1-1 0,1-1 0,31-22 0,-45 27 12,-1 0-1,0-1 0,-1 0 1,1 0-1,-1 0 0,-1-1 1,8-13-1,-3 1 244,13-39 0,-8 19-196,-10 32-13,0 0 1,0 0-1,1 0 1,0 1-1,0 0 1,1 0-1,8-6 0,-2 0-26,11-21-10,-24 34-122,0 0-15,0 0 105,-1 0 1,1 0-1,0 0 1,0 0-1,0 0 1,-1 0-1,1 0 1,0 0-1,0 0 1,-1 0-1,1 0 1,0 0-1,0 0 1,0 0-1,0-1 1,-1 1-1,1 0 1,0 0-1,0 0 1,0 0-1,0 0 1,-1 0-1,1-1 1,0 1-1,0 0 1,0 0-1,0 0 1,0-1-1,0 1 1,-1 0-1,1 0 1,0 0-1,0 0 1,0-1-1,0 1 1,0 0-1,0 0 1,0-1-1,0 1 1,0 0-1,0 0 1,0 0-1,0-1 1,0 1-1,0 0 1,0 0-1,0 0 1,1-1-1,13-315 843,-7 225-833,3-20-8,5-72 11,-14 145 16,-2-1 0,-10-64 1,-2 53 33,11 45-81,-1 11-44,-12 62-54,-7 76 0,11-60 69,-69 559-823,56-436 255,22-186 545,-13 168-488,16-150 609,-2-39-22,1 1-1,0 0 0,0-1 1,0 1-1,0-1 1,0 1-1,0-1 0,0 1 1,0 0-1,1-1 1,-1 1-1,0-1 0,0 1 1,0-1-1,0 1 1,1-1-1,-1 1 0,0-1 1,1 1-1,-1-1 0,0 1 1,1-1-1,-1 1 1,1-1-1,-1 0 0,1 1 1,0-1-1,-1 0 44,1-1 0,-1 1-1,0-1 1,1 1 0,-1-1 0,1 0-1,-1 1 1,0-1 0,1 0 0,-1 1-1,0-1 1,0 0 0,0 1 0,0-1-1,1 0 1,-1 0 0,0 1 0,-1-2-1,5-27 68,1 1 0,1-1 0,1 2 0,16-40 0,-4 21-337,43-75-1,-42 87 132,1 1 1,32-38-1,-46 62 55,1 1 0,-1 0 0,2 0 0,-1 1 0,1 0 0,0 0 1,0 1-1,1 0 0,0 1 0,0 0 0,0 1 0,20-6 0,-25 9 6,1 0 0,-1 0 0,1 1 0,0 0 0,-1 0 0,1 0 0,0 1 0,-1 0 0,1 0 0,-1 0 0,1 1 0,-1-1 0,1 1 0,5 4 0,-5-2-9,1 0-1,-1 0 1,1 1-1,-2 0 1,1 1-1,0-1 1,-1 1-1,0 0 1,6 10-1,-4-5-23,0 2 1,-1-1-1,-1 1 0,0 0 0,0 0 0,-1 0 0,-1 1 1,0-1-1,-1 1 0,-1 0 0,1 16 0,-4-14-97,0 0-1,-1 0 1,-1-1-1,0 1 0,-1-1 1,0 1-1,-2-2 1,0 1-1,0-1 1,-1 0-1,-1 0 0,-11 13 1,-2 0-78,-1-1 0,-1-1 0,-2-1 0,-44 32 0,57-46 263,-1-1 0,-26 13 0,34-19 51,-1 0 0,1-1-1,-1 0 1,0 0 0,0-1 0,0 0 0,0 0 0,0-1-1,-9 0 1,-64-10 784,51 6-1945,-39-2 0,136 16-343,36-2 1861,104-4 0,-144-7 95,-1-3 1,120-27-1,-111 14-200,-2-2 0,-1-3 0,83-42 1,-144 62-342,1-1 0,-1 0 0,0-1 0,-1 0 0,1 0 0,-1-1 0,11-12 0,-16 15-23,1 1 0,-1 0-1,0-1 1,0 1 0,0-1-1,-1 1 1,1-1 0,-1 0 0,0 0-1,0 0 1,0 0 0,-1 0-1,1 0 1,-1 0 0,0 0-1,0 0 1,0 0 0,-1 1-1,0-1 1,1 0 0,-3-5-1,2 5-8,-1-1 0,0 0 0,0 0 0,0 1 0,-1-1 0,0 1 0,0 0 0,0 0 0,0 0 0,-1 0 0,1 1 0,-1-1 0,0 1 0,-8-6 0,6 6 8,0 0 0,0 1 0,0-1 0,-1 1 0,1 1 0,-1-1 0,1 1 0,-1 0 0,0 0 0,-7 1-1,-3 1 3,0 1-1,0 0 0,1 1 0,-1 1 1,1 0-1,0 2 0,0 0 0,-19 10 0,-3 4-70,2 2-1,0 1 1,1 2-1,-60 56 1,94-80 63,0 0-1,0 0 1,0 1 0,0-1-1,0 0 1,0 0-1,0 0 1,0 1 0,1-1-1,-1 0 1,0 1 0,1-1-1,-1 1 1,0 1 0,2-2 7,-1-1 0,0 1 1,0-1-1,0 1 1,0-1-1,0 0 0,0 1 1,1-1-1,-1 1 1,0-1-1,0 1 1,1-1-1,-1 0 0,0 1 1,1-1-1,-1 0 1,0 1-1,1-1 1,-1 0-1,1 0 0,-1 1 1,0-1-1,1 0 1,-1 0-1,1 0 0,-1 1 1,1-1-1,0 0 1,4 1-19,1 0 0,-1-1 0,1 0 1,-1 0-1,1 0 0,6-2 0,29-5 221,50-16 0,-63 14-123,-1 2 0,1 1 1,0 1-1,1 1 0,41 0 0,-67 4-89,0 0 0,0 0 0,-1 1 1,1-1-1,0 1 0,0-1 0,0 1 0,0 0 0,-1 0 0,1 1 0,0-1 0,-1 0 0,1 1 0,-1 0 0,1-1 0,-1 1 0,0 0 0,0 0 0,0 1 0,0-1 0,0 0 0,-1 1 0,1-1 1,0 1-1,-1-1 0,0 1 0,0 0 0,0-1 0,0 1 0,0 0 0,0 0 0,-1 0 0,1 0 0,-1 0 0,0 0 0,0 3 0,-1 31-71,-1-1-1,-2 0 1,-1 0-1,-12 42 1,7-33 59,10-45 30,-10 42-73,3 1 1,-3 58-1,9-98 74,1 1-1,0 0 1,0 0 0,1-1-1,-1 1 1,1 0-1,-1-1 1,1 1-1,0 0 1,1-1-1,-1 1 1,1-1-1,-1 0 1,1 1-1,4 4 1,-5-6 16,1-1-1,-1 0 1,0 0 0,1-1-1,-1 1 1,1 0-1,-1 0 1,1-1 0,-1 1-1,1-1 1,-1 1 0,1-1-1,0 0 1,-1 0 0,3 1-1,0-2 40,0 1 1,1 0-1,-1-1 1,0 0-1,0 0 0,1 0 1,5-3-1,13-7 218,0-1 0,-1-1 0,0-1 0,-1 0 0,37-35 0,90-102 218,-141 143-490,169-201-299,-137 156 152,-2-2 1,35-71-1,-18 10 89,44-141 1,20-130 217,-114 371-156,20-64 66,-4-1-1,-4-1 0,7-97 1,-21 167-47,-2 0 0,0 0 0,0 1 0,-1-1 0,-1 0 0,1 0 0,-2 1 0,0-1 0,0 1 1,-7-14-1,8 22-21,1 1 0,0 0 1,-1 0-1,0 0 1,1 0-1,-1 1 0,0-1 1,0 0-1,0 1 1,0-1-1,0 1 0,0 0 1,0-1-1,-1 1 1,1 0-1,0 0 0,-1 1 1,1-1-1,-1 0 0,1 1 1,-1 0-1,1-1 1,-1 1-1,1 0 0,-1 0 1,1 1-1,-1-1 1,1 0-1,-1 1 0,1 0 1,-1-1-1,1 1 1,-3 1-1,-5 3-2,0 0 0,0 1 0,1 0 1,-1 1-1,-13 12 0,2 2-5,-30 36 1,3 7-27,2 2 1,4 2 0,-41 86-1,42-64-183,4 2 0,-32 118 0,56-163 23,3 0-1,2 0 0,2 0 0,2 1 1,2 0-1,6 74 0,-1-95 68,1-1 0,1 0 0,2-1 0,0 1 0,2-1 1,1-1-1,1 1 0,0-2 0,2 0 0,1 0 0,1-1 0,1-1 0,24 26 0,-10-18-383,1-2-1,38 24 1,65 43-287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49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2300 232 8026,'-32'-34'2173,"-54"-45"0,70 67-2356,0 0 0,-1 1 0,-1 1 1,1 1-1,-1 0 0,-25-8 0,4 7-176,0 0 0,0 3 0,-1 1 0,-39 0 1,-162 8-129,52 9 725,-292 52 0,416-49-74,-112 39 0,140-38-127,0 1-1,0 2 1,2 2-1,-41 29 1,42-23-28,1 3 0,1 0 0,1 2 0,2 2 0,1 0 0,2 2 0,1 1 0,2 1 0,2 1 0,1 1 0,-15 41 0,15-23-14,2 0 0,3 1 1,2 1-1,3 0 0,3 1 0,2 0 0,4 93 0,6-79 9,4-1 0,2 0 0,40 135 0,-20-117-6,4-1 0,70 130 0,-26-87 19,6-3-1,5-4 0,175 189 0,-191-236 26,3-3 1,4-4-1,2-3 0,97 60 0,-129-98 48,2-2 0,1-3 0,80 28 0,-89-40 49,1-2 0,0-2 0,0-2 1,95 4-1,-77-13 78,0-3-1,-1-3 1,1-3-1,-1-2 1,-1-4-1,0-2 1,-2-2-1,71-35 1,-28 4 116,-1-5 0,-4-5 0,155-123 0,-157 105-243,-4-3 1,-4-5 0,-4-4-1,-4-3 1,-4-3-1,74-124 1,-107 145-77,-3-3 0,-4 0 0,46-145 0,-63 153-23,-3 0 0,-3-1 0,-3-1 0,0-140 0,-12 155 0,-2 0 1,-3 0-1,-21-81 0,16 95-2,-2 1 1,-2 1-1,-1 0 1,-47-77-1,43 85-27,-2 2-1,-2 1 0,-1 0 1,-1 2-1,-1 1 1,-2 1-1,-1 2 1,-1 1-1,0 2 0,-2 0 1,-1 3-1,0 1 1,-2 1-1,-45-14 0,18 13-56,-1 2-1,-1 3 1,0 3-1,-92-2 0,49 11-149,-207 26 0,199-7-31,1 6 0,2 4-1,0 6 1,2 5-1,2 4 1,2 5 0,3 5-1,-139 92 1,38 9-111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21:50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4199 12 10866,'-6'-5'1165,"-2"-1"432,10 20-1851,1 4 111,0 1 0,-1-1 0,-1 1 1,-1-1-1,-1 1 0,0-1 0,-1 1 1,-1-1-1,-8 26 0,-3 3 149,-2 0 0,-29 55 0,38-86-8,-119 225 52,-266 428 107,41 11 590,61 11-195,-587 1555-517,442-1182-44,-124 323 199,-10 393 829,425-1154-880,16-66-211,55-331 81,54-183-1,-2-1 1,-48 74 0,52-97-58,14-19-18,0 0 0,0 0 0,0 1-1,1-1 1,0 1 0,0 0 0,0 0-1,-2 4 1,4-8 48,0 0 0,0 0 0,0 1 0,-1-1 0,1 0-1,0 0 1,0 0 0,0 0 0,0 0 0,0 1 0,0-1 0,0 0 0,0 0 0,0 0 0,0 0 0,0 0-1,0 1 1,0-1 0,0 0 0,0 0 0,0 0 0,0 0 0,0 1 0,0-1 0,0 0 0,0 0 0,0 0-1,0 0 1,0 0 0,0 1 0,0-1 0,0 0 0,1 0 0,-1 0 0,0 0 0,0 0 0,0 0-1,0 1 1,0-1 0,0 0 0,1 0 0,-1 0 0,0 0 0,0 0 0,0 0 0,10-3-733,-7 2 623,23-9-508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B1C2F39-FAFF-4FFC-95D8-33C25A0DD8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268505-F14C-4194-B1CE-48B0042D0A63}" type="slidenum">
              <a:rPr lang="en-US" altLang="en-US" sz="1300" smtClean="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1261F6-79A5-443D-BAB3-FAFE5860DA46}" type="slidenum">
              <a:rPr lang="en-US" altLang="en-US" sz="1300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AE2771-2108-4FA0-B51B-95F712F05562}" type="slidenum">
              <a:rPr lang="en-US" altLang="en-US" sz="13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845481-1C8E-4E92-AA55-7989EF2E9220}" type="slidenum">
              <a:rPr lang="en-US" altLang="en-US" sz="130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80E445-6F67-42B8-8AED-6BB229480639}" type="slidenum">
              <a:rPr lang="en-US" altLang="en-US" sz="1300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FC2E65-4FDC-4858-9FFE-55A92B4C296C}" type="slidenum">
              <a:rPr lang="en-US" altLang="en-US" sz="1300" smtClean="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CB5DB9-37CC-4D3B-B240-C893E06BD93F}" type="slidenum">
              <a:rPr lang="en-US" altLang="en-US" sz="1300" smtClean="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CE18DA-8D17-4522-B62D-9654F73F9952}" type="slidenum">
              <a:rPr lang="en-US" altLang="en-US" sz="1300" smtClean="0"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AF6E0-A4D3-408D-9740-D37AD945C52E}" type="slidenum">
              <a:rPr lang="en-US" altLang="en-US" sz="1300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A32D01-C4D4-4D53-84BD-81A0916D6CDD}" type="slidenum">
              <a:rPr lang="en-US" altLang="en-US" sz="1300" smtClean="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568B17-62A4-4C94-92DA-1367EA05015D}" type="slidenum">
              <a:rPr lang="en-US" altLang="en-US" sz="1300" smtClean="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288A43-CB8A-4054-94F8-D6509EDFBD0B}" type="slidenum">
              <a:rPr lang="en-US" altLang="en-US" sz="1300" smtClean="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0C8EDA4-B64F-44F8-9C45-2D244B5B9FE3}" type="slidenum">
              <a:rPr lang="en-US" altLang="en-US" sz="1300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C68239-C9F1-4EF8-A64B-B1E1EB36B11F}" type="slidenum">
              <a:rPr lang="en-US" altLang="en-US" sz="1300" smtClean="0">
                <a:latin typeface="Times New Roman" panose="02020603050405020304" pitchFamily="18" charset="0"/>
              </a:rPr>
              <a:pPr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0C1530-D34D-40B0-8BE1-F7035A6EAC2B}" type="slidenum">
              <a:rPr lang="en-US" altLang="en-US" sz="1300" smtClean="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E1FBFF-E08A-49CC-AB55-E53C8824E30C}" type="slidenum">
              <a:rPr lang="en-US" altLang="en-US" sz="1300" smtClean="0"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E1FBFF-E08A-49CC-AB55-E53C8824E30C}" type="slidenum">
              <a:rPr lang="en-US" altLang="en-US" sz="1300" smtClean="0"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95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0CA5B5-98FE-48EE-A1BB-79401333222B}" type="slidenum">
              <a:rPr lang="en-US" altLang="en-US" sz="1300" smtClean="0">
                <a:latin typeface="Times New Roman" panose="02020603050405020304" pitchFamily="18" charset="0"/>
              </a:rPr>
              <a:pPr/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F4C9297-9E4F-4608-92D1-1B218978EFF6}" type="slidenum">
              <a:rPr lang="en-US" altLang="en-US" sz="1300" smtClean="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B6636D-371C-4239-BE44-76C8A661AB43}" type="slidenum">
              <a:rPr lang="en-US" altLang="en-US" sz="1300" smtClean="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51D135-EF54-46A4-90A8-CFA5C6139E44}" type="slidenum">
              <a:rPr lang="en-US" altLang="en-US" sz="1300" smtClean="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604205-0A7A-4CAB-84E7-8B9BD2472597}" type="slidenum">
              <a:rPr lang="en-US" altLang="en-US" sz="1300" smtClean="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9A12C3-1A30-4C9D-84CA-7D0065101714}" type="slidenum">
              <a:rPr lang="en-US" altLang="en-US" sz="1300" smtClean="0">
                <a:latin typeface="Times New Roman" panose="02020603050405020304" pitchFamily="18" charset="0"/>
              </a:rPr>
              <a:pPr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E3E51E-D8C5-4BD0-86B3-6748DBB4BEEA}" type="slidenum">
              <a:rPr lang="en-US" altLang="en-US" sz="1300" smtClean="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E387A5-CD51-451F-B106-E0C66EC2227A}" type="slidenum">
              <a:rPr lang="en-US" altLang="en-US" sz="1300" smtClean="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F0B532-6429-4901-BC99-A2B809CB6C3E}" type="slidenum">
              <a:rPr lang="en-US" altLang="en-US" sz="1300" smtClean="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A45CBC-58AD-45A8-BCA3-66D99D912B79}" type="slidenum">
              <a:rPr lang="en-US" altLang="en-US" sz="1300" smtClean="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- New session id is given when cookie if either cleared from history or it has expired.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842C8B-AF9C-4089-A3C7-B0389720BB9A}" type="slidenum">
              <a:rPr lang="en-US" altLang="en-US" sz="1300" smtClean="0">
                <a:latin typeface="Times New Roman" panose="02020603050405020304" pitchFamily="18" charset="0"/>
              </a:rPr>
              <a:pPr/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- Cookies are used by Advert Companies such as Google to give you adverts of </a:t>
            </a:r>
            <a:r>
              <a:rPr lang="en-US" altLang="en-US"/>
              <a:t>your taste</a:t>
            </a: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7FE62A-0CF4-4992-80E2-27C3C38205AC}" type="slidenum">
              <a:rPr lang="en-US" altLang="en-US" sz="1300" smtClean="0">
                <a:latin typeface="Times New Roman" panose="02020603050405020304" pitchFamily="18" charset="0"/>
              </a:rPr>
              <a:pPr/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https://nayatel.com/unlimited-bundle/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7A2A7F-E28A-40B9-BFCC-59C77FD4CB81}" type="slidenum">
              <a:rPr lang="en-US" altLang="en-US" sz="1300" smtClean="0">
                <a:latin typeface="Times New Roman" panose="02020603050405020304" pitchFamily="18" charset="0"/>
              </a:rPr>
              <a:pPr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08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https://nayatel.com/unlimited-bundle/</a:t>
            </a:r>
          </a:p>
          <a:p>
            <a:endParaRPr lang="en-US" altLang="en-US" dirty="0"/>
          </a:p>
          <a:p>
            <a:r>
              <a:rPr lang="en-US" altLang="en-US" dirty="0"/>
              <a:t>CDN – Content Distribution Network</a:t>
            </a:r>
          </a:p>
          <a:p>
            <a:endParaRPr lang="en-US" altLang="en-US" dirty="0"/>
          </a:p>
          <a:p>
            <a:r>
              <a:rPr lang="en-US" altLang="en-US" dirty="0"/>
              <a:t>Save Bandwidth, Router Load, ISP load, Reduced DELAY, opportunity for ISP’s to provide unlimited data services to users</a:t>
            </a:r>
          </a:p>
          <a:p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/>
              <a:t>How do Proxy Servers work, for </a:t>
            </a:r>
            <a:r>
              <a:rPr lang="en-US" altLang="en-US" dirty="0" err="1"/>
              <a:t>Youtube</a:t>
            </a:r>
            <a:r>
              <a:rPr lang="en-US" altLang="en-US" dirty="0"/>
              <a:t> videos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7A2A7F-E28A-40B9-BFCC-59C77FD4CB81}" type="slidenum">
              <a:rPr lang="en-US" altLang="en-US" sz="1300" smtClean="0">
                <a:latin typeface="Times New Roman" panose="02020603050405020304" pitchFamily="18" charset="0"/>
              </a:rPr>
              <a:pPr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https://nayatel.com/unlimited-bundle/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7A2A7F-E28A-40B9-BFCC-59C77FD4CB81}" type="slidenum">
              <a:rPr lang="en-US" altLang="en-US" sz="1300" smtClean="0">
                <a:latin typeface="Times New Roman" panose="02020603050405020304" pitchFamily="18" charset="0"/>
              </a:rPr>
              <a:pPr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EA3717-22BD-4602-9098-C6DD776AFF58}" type="slidenum">
              <a:rPr lang="en-US" altLang="en-US" sz="1300" smtClean="0">
                <a:latin typeface="Times New Roman" panose="02020603050405020304" pitchFamily="18" charset="0"/>
              </a:rPr>
              <a:pPr/>
              <a:t>41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56FCC9-BF48-47F7-AC36-89BD2472832B}" type="slidenum">
              <a:rPr lang="en-US" altLang="en-US" sz="13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298DF27-4F1C-484B-B218-89A03BD7C97C}" type="slidenum">
              <a:rPr lang="en-US" altLang="en-US" sz="1300" smtClean="0">
                <a:latin typeface="Times New Roman" panose="02020603050405020304" pitchFamily="18" charset="0"/>
              </a:rPr>
              <a:pPr/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B654CF-9A27-4DF4-BB80-B2BEB9DE1DF3}" type="slidenum">
              <a:rPr lang="en-US" altLang="en-US" sz="1300" smtClean="0">
                <a:latin typeface="Times New Roman" panose="02020603050405020304" pitchFamily="18" charset="0"/>
              </a:rPr>
              <a:pPr/>
              <a:t>43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- What are the benefit of using Proxy Servers</a:t>
            </a: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AF93E74-FA76-4713-A221-450FD163BFF3}" type="slidenum">
              <a:rPr lang="en-US" altLang="en-US" sz="1300" smtClean="0">
                <a:latin typeface="Times New Roman" panose="02020603050405020304" pitchFamily="18" charset="0"/>
              </a:rPr>
              <a:pPr/>
              <a:t>44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FEED793-5410-4D6F-A70E-944C31992DE2}" type="slidenum">
              <a:rPr lang="en-US" altLang="en-US" sz="1300" smtClean="0">
                <a:latin typeface="Times New Roman" panose="02020603050405020304" pitchFamily="18" charset="0"/>
              </a:rPr>
              <a:pPr/>
              <a:t>45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3DBDC79-8BF5-491D-B3DC-A5B0A817CD4F}" type="slidenum">
              <a:rPr lang="en-US" altLang="en-US" sz="1300" smtClean="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874E50-6E94-400E-B160-2255B9812A5F}" type="slidenum">
              <a:rPr lang="en-US" altLang="en-US" sz="1300" smtClean="0">
                <a:latin typeface="Times New Roman" panose="02020603050405020304" pitchFamily="18" charset="0"/>
              </a:rPr>
              <a:pPr/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0C3405-CE36-4D60-8510-E027284BC47C}" type="slidenum">
              <a:rPr lang="en-US" altLang="en-US" sz="1300" smtClean="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-what </a:t>
            </a:r>
            <a:r>
              <a:rPr lang="en-US" altLang="en-US" dirty="0" err="1"/>
              <a:t>protrocols</a:t>
            </a:r>
            <a:r>
              <a:rPr lang="en-US" altLang="en-US" dirty="0"/>
              <a:t> does </a:t>
            </a:r>
            <a:r>
              <a:rPr lang="en-US" altLang="en-US" dirty="0" err="1"/>
              <a:t>Teamvoiewer</a:t>
            </a:r>
            <a:r>
              <a:rPr lang="en-US" altLang="en-US" dirty="0"/>
              <a:t> use and how does it work</a:t>
            </a:r>
          </a:p>
          <a:p>
            <a:endParaRPr lang="en-US" altLang="en-US" dirty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7276EF-3721-4498-9811-240B11976593}" type="slidenum">
              <a:rPr lang="en-US" altLang="en-US" sz="1300" smtClean="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887C9C0-8D3F-41FA-95A1-AC66C981D2A3}" type="slidenum">
              <a:rPr lang="en-US" altLang="en-US" sz="1300" smtClean="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08EA5B3-5D56-407A-9A33-A43272ECFE96}" type="slidenum">
              <a:rPr lang="en-US" altLang="en-US" sz="1300" smtClean="0"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F48F849-7ECB-428D-A797-B5FDA2D78971}" type="slidenum">
              <a:rPr lang="en-US" altLang="en-US" sz="1300" smtClean="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9A231A-1609-427C-A252-718C99B5C6AB}" type="slidenum">
              <a:rPr lang="en-US" altLang="en-US" sz="1300" smtClean="0">
                <a:latin typeface="Times New Roman" panose="02020603050405020304" pitchFamily="18" charset="0"/>
              </a:rPr>
              <a:pPr/>
              <a:t>52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0DA78D-C69B-4448-B8B7-B52BD034225F}" type="slidenum">
              <a:rPr lang="en-US" altLang="en-US" sz="1300" smtClean="0">
                <a:latin typeface="Times New Roman" panose="02020603050405020304" pitchFamily="18" charset="0"/>
              </a:rPr>
              <a:pPr/>
              <a:t>53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D8A3FB-468F-4BF4-B253-136C0CEFDCFE}" type="slidenum">
              <a:rPr lang="en-US" altLang="en-US" sz="1300" smtClean="0">
                <a:latin typeface="Times New Roman" panose="02020603050405020304" pitchFamily="18" charset="0"/>
              </a:rPr>
              <a:pPr/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C26C70-435E-4287-ADCA-D9284EE46D22}" type="slidenum">
              <a:rPr lang="en-US" altLang="en-US" sz="1300" smtClean="0">
                <a:latin typeface="Times New Roman" panose="02020603050405020304" pitchFamily="18" charset="0"/>
              </a:rPr>
              <a:pPr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F8AFB7-B2F9-47C5-B55F-A553E7F80092}" type="slidenum">
              <a:rPr lang="en-US" altLang="en-US" sz="1300" smtClean="0">
                <a:latin typeface="Times New Roman" panose="02020603050405020304" pitchFamily="18" charset="0"/>
              </a:rPr>
              <a:pPr/>
              <a:t>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86D87C-27A0-4390-B0F4-F01772FD9AE9}" type="slidenum">
              <a:rPr lang="en-US" altLang="en-US" sz="1300" smtClean="0">
                <a:latin typeface="Times New Roman" panose="02020603050405020304" pitchFamily="18" charset="0"/>
              </a:rPr>
              <a:pPr/>
              <a:t>57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2B203-E682-4B6D-A658-9E9BA6ACAD78}" type="slidenum">
              <a:rPr lang="en-US" altLang="en-US" sz="1300" smtClean="0">
                <a:latin typeface="Times New Roman" panose="02020603050405020304" pitchFamily="18" charset="0"/>
              </a:rPr>
              <a:pPr/>
              <a:t>58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ABFBBE-3646-47FF-B560-679BEEFF61A1}" type="slidenum">
              <a:rPr lang="en-US" altLang="en-US" sz="1300" smtClean="0">
                <a:latin typeface="Times New Roman" panose="02020603050405020304" pitchFamily="18" charset="0"/>
              </a:rPr>
              <a:pPr/>
              <a:t>59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1F9CF6-BA77-40D0-9BD7-26F9393C50FA}" type="slidenum">
              <a:rPr lang="en-US" altLang="en-US" sz="1300" smtClean="0">
                <a:latin typeface="Times New Roman" panose="02020603050405020304" pitchFamily="18" charset="0"/>
              </a:rPr>
              <a:pPr/>
              <a:t>60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0BA8C1-9F76-4EA6-8105-59F8F9126EAB}" type="slidenum">
              <a:rPr lang="en-US" altLang="en-US" sz="1300" smtClean="0">
                <a:latin typeface="Times New Roman" panose="02020603050405020304" pitchFamily="18" charset="0"/>
              </a:rPr>
              <a:pPr/>
              <a:t>61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EA5B34-0592-4477-BBA5-C7B688A8929B}" type="slidenum">
              <a:rPr lang="en-US" altLang="en-US" sz="1300" smtClean="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22403F-7089-4FD6-8755-0178754BC028}" type="slidenum">
              <a:rPr lang="en-US" altLang="en-US" sz="1300" smtClean="0">
                <a:latin typeface="Times New Roman" panose="02020603050405020304" pitchFamily="18" charset="0"/>
              </a:rPr>
              <a:pPr/>
              <a:t>62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B3D21E-0FE1-4E7A-BB2B-E89D1EE7AF6B}" type="slidenum">
              <a:rPr lang="en-US" altLang="en-US" sz="1300" smtClean="0">
                <a:latin typeface="Times New Roman" panose="02020603050405020304" pitchFamily="18" charset="0"/>
              </a:rPr>
              <a:pPr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C1B442-46DB-4AFE-AB68-3D394BBDC4A2}" type="slidenum">
              <a:rPr lang="en-US" altLang="en-US" sz="1300" smtClean="0">
                <a:latin typeface="Times New Roman" panose="02020603050405020304" pitchFamily="18" charset="0"/>
              </a:rPr>
              <a:pPr/>
              <a:t>64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B6794F-1C65-4870-9921-A8C3EBD38208}" type="slidenum">
              <a:rPr lang="en-US" altLang="en-US" sz="1300" smtClean="0">
                <a:latin typeface="Times New Roman" panose="02020603050405020304" pitchFamily="18" charset="0"/>
              </a:rPr>
              <a:pPr/>
              <a:t>67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82B738-2BE4-4032-9BE3-0393DCC54703}" type="slidenum">
              <a:rPr lang="en-US" altLang="en-US" sz="1300" smtClean="0">
                <a:latin typeface="Times New Roman" panose="02020603050405020304" pitchFamily="18" charset="0"/>
              </a:rPr>
              <a:pPr/>
              <a:t>68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01752E-3B1D-4BE3-8DD7-9CB0C2C86646}" type="slidenum">
              <a:rPr lang="en-US" altLang="en-US" sz="1300" smtClean="0">
                <a:latin typeface="Times New Roman" panose="02020603050405020304" pitchFamily="18" charset="0"/>
              </a:rPr>
              <a:pPr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1B61BF-7FD4-43CF-8012-ABA869354746}" type="slidenum">
              <a:rPr lang="en-US" altLang="en-US" sz="1300" smtClean="0"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80BE7F-ECC9-4CC2-9F46-CE54AC9F3A03}" type="slidenum">
              <a:rPr lang="en-US" altLang="en-US" sz="1300" smtClean="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A1517C-50C7-4AD6-8888-B555E39C3FD5}" type="slidenum">
              <a:rPr lang="en-US" altLang="en-US" sz="1300" smtClean="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DCD3C2-BF9B-4409-A2FD-F1A65E0DA444}" type="slidenum">
              <a:rPr lang="en-US" altLang="en-US" sz="1300" smtClean="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B30410C-4A1D-4F0F-9241-27E18B87A5DF}" type="slidenum">
              <a:rPr lang="en-US" altLang="en-US" sz="1300" smtClean="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15F28F2-BECC-44D8-9652-AB9CD9B6CA5D}" type="slidenum">
              <a:rPr lang="en-US" altLang="en-US" sz="1300" smtClean="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2F10AC1-A8CC-4FA3-97A0-835BA5DBE922}" type="slidenum">
              <a:rPr lang="en-US" altLang="en-US" sz="1300" smtClean="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31C620-DD8E-46A2-81C2-210A3AF52773}" type="slidenum">
              <a:rPr lang="en-US" altLang="en-US" sz="1300" smtClean="0"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BD0B32-4E80-4D6E-B263-73E2F651E481}" type="slidenum">
              <a:rPr lang="en-US" altLang="en-US" sz="1300" smtClean="0">
                <a:latin typeface="Times New Roman" panose="02020603050405020304" pitchFamily="18" charset="0"/>
              </a:rPr>
              <a:pPr/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7A53D1-0613-4E63-A4A0-EB4EA5144973}" type="slidenum">
              <a:rPr lang="en-US" altLang="en-US" sz="1300" smtClean="0">
                <a:latin typeface="Times New Roman" panose="02020603050405020304" pitchFamily="18" charset="0"/>
              </a:rPr>
              <a:pPr/>
              <a:t>78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1C2F39-FAFF-4FFC-95D8-33C25A0DD898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2607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A8FE3E-6EA3-4B0D-805D-674D941192B6}" type="slidenum">
              <a:rPr lang="en-US" altLang="en-US" sz="1300" smtClean="0">
                <a:latin typeface="Times New Roman" panose="02020603050405020304" pitchFamily="18" charset="0"/>
              </a:rPr>
              <a:pPr/>
              <a:t>80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0A9757-59EB-41AD-B3D3-FF449194EB54}" type="slidenum">
              <a:rPr lang="en-US" altLang="en-US" sz="1300" smtClean="0">
                <a:latin typeface="Times New Roman" panose="02020603050405020304" pitchFamily="18" charset="0"/>
              </a:rPr>
              <a:pPr/>
              <a:t>81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6CBF69-A489-4599-B0C3-13D1CE34E058}" type="slidenum">
              <a:rPr lang="en-US" altLang="en-US" sz="1300" smtClean="0">
                <a:latin typeface="Times New Roman" panose="02020603050405020304" pitchFamily="18" charset="0"/>
              </a:rPr>
              <a:pPr/>
              <a:t>82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8FA282-FD64-4C0C-8979-F01F4132162E}" type="slidenum">
              <a:rPr lang="en-US" altLang="en-US" sz="1300" smtClean="0">
                <a:latin typeface="Times New Roman" panose="02020603050405020304" pitchFamily="18" charset="0"/>
              </a:rPr>
              <a:pPr/>
              <a:t>83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94DD2A-E9D3-4DC2-A90C-8A5C6326045C}" type="slidenum">
              <a:rPr lang="en-US" altLang="en-US" sz="1300" smtClean="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C930F4-DD64-45E3-BF51-1F20D280D069}" type="slidenum">
              <a:rPr lang="en-US" altLang="en-US" sz="1300" smtClean="0">
                <a:latin typeface="Times New Roman" panose="02020603050405020304" pitchFamily="18" charset="0"/>
              </a:rPr>
              <a:pPr/>
              <a:t>84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FB01C26-93B4-4806-94C9-BB9A8DCE0BD4}" type="slidenum">
              <a:rPr lang="en-US" altLang="en-US" sz="1300" smtClean="0">
                <a:latin typeface="Times New Roman" panose="02020603050405020304" pitchFamily="18" charset="0"/>
              </a:rPr>
              <a:pPr/>
              <a:t>85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FC5B9E3-C34C-4D73-9AA9-25A097C22DA0}" type="slidenum">
              <a:rPr lang="en-US" altLang="en-US" sz="1300" smtClean="0">
                <a:latin typeface="Times New Roman" panose="02020603050405020304" pitchFamily="18" charset="0"/>
              </a:rPr>
              <a:pPr/>
              <a:t>86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1288A-718D-41EB-8CFB-D43DAF3821DE}" type="slidenum">
              <a:rPr lang="en-US" altLang="en-US" sz="1300" smtClean="0">
                <a:latin typeface="Times New Roman" panose="02020603050405020304" pitchFamily="18" charset="0"/>
              </a:rPr>
              <a:pPr/>
              <a:t>87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03DB3D-39D4-4DFE-9E56-677613DBD28F}" type="slidenum">
              <a:rPr lang="en-US" altLang="en-US" sz="1300" smtClean="0">
                <a:latin typeface="Times New Roman" panose="02020603050405020304" pitchFamily="18" charset="0"/>
              </a:rPr>
              <a:pPr/>
              <a:t>88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BCD1042-AD18-4ABA-95CB-F34C83C7C1C1}" type="slidenum">
              <a:rPr lang="en-US" altLang="en-US" sz="1300" smtClean="0">
                <a:latin typeface="Times New Roman" panose="02020603050405020304" pitchFamily="18" charset="0"/>
              </a:rPr>
              <a:pPr/>
              <a:t>89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1A6ECC-B6AC-4CFD-8C09-2D6CAE995480}" type="slidenum">
              <a:rPr lang="en-US" altLang="en-US" sz="1300" smtClean="0">
                <a:latin typeface="Times New Roman" panose="02020603050405020304" pitchFamily="18" charset="0"/>
              </a:rPr>
              <a:pPr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02BDF-3822-487F-B441-A6B8107909EF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748B1937-2060-4139-A496-3D96451026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37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08D35-C2D5-4C32-870D-73F68FFCCF9A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4E758B05-80BB-430A-909B-4459DF31C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61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B4D3C-5201-4CFC-81AB-F8B387D9B7BE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A1BDB661-D1F9-42D7-A30E-470DAED288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9F8F1-0EF5-43B6-BAF3-E454787494B0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8910C5A5-3952-4699-BE59-A193FBC2B3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312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FB334-A1AB-499C-827C-CD37F4433248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57E875E0-6786-4400-A3AB-7B21B26304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864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D3C80-19C3-4E5B-ABF8-7CA51B1F5676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EBE9C973-720D-4856-9A44-8FC613CA5A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49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AC402-9CCC-498C-9F75-08B80985C1E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FA75B452-0FAF-4DBC-8C58-455E59DBDC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469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50628-31E5-4AE5-B7DA-ECFAA81262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119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B52DF-43FD-4C34-BCD0-90969AB9F8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132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1DAD7-79C8-44DC-8081-7B0748C806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9524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E7B10-6B21-4FD7-AD8C-1E044848C7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41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4C7E9-1D30-454A-8ABC-B51F69E10F1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C3BFE03-FC90-4BAD-AB38-007D0A86E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958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1289D-F2C3-42AB-AB49-5398F8BBF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8699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4D267-366D-4FCB-89B3-8AE5787584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487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351C3-A669-4F74-9587-5ADA9C2CC8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81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0BD4E-68BF-4E80-97B5-976FB6FDEF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155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22E1F-EF42-4875-998D-A0836733B2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180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6D0CA-BD70-493E-87C9-214B73133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360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8452A-216C-49E0-91F9-FC14D9E51D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9075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E8656-A504-4E0C-93AB-EDC686EA39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876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5F74D-F4C4-4B67-BDF2-6D9ACF6E47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458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EAA81-81D4-4DC8-891A-C4FEA3EC46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07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9AEFD-6E14-443F-BA5E-732C0A35164C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118CEB49-D8EE-4C75-A4D3-05844C5F2A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196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7AC30-E0CE-4E98-BBE9-6D1DD65573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538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157E1-2278-4A6C-B01C-3856957F764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819FA879-760B-4F38-A77F-7369362314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047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C5FA3-12F3-4E44-8DE1-935BD9CE3A8B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134DA3C5-87AA-4831-991D-B1FBADAC20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5313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ABCA2-7FB0-4C5A-B005-44D0279E15CC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61807244-F8D8-42FA-97B2-A5BF6FB5F3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142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C5DB1-F2A1-4808-8ECC-08387B639EDC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6785047D-56B2-4430-B4C6-3BD85B479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514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FE581-3E36-4C0C-BD17-2BD6259C628E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A255E5C7-CCE4-41F0-812B-875B8E9328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201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52CA7-3CC1-4AC6-BFB0-9B998D919FDF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782ABBD9-63F3-427D-98A1-57D008250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4413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A921E-11FD-45A9-81AD-FF97117EDE5F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C8DBED9D-5618-44CB-892A-D83937690C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768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B79DC-14C5-4E87-BB30-543825382116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3B9C6007-2B6A-4C38-B456-5732850690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9580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5BBF0-AE1D-4BC3-A26E-D8EA617A475A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C76D3DE5-5B9D-4273-BAC3-B77D70BBFB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87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94AD2-7495-4D1D-812B-27FF46CF5972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959FF139-6FE0-4DF9-A1B2-E6A84CA04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4440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D9356-2E71-4A26-BA66-C36BBEE0B6B6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11173BDB-259C-491D-87C6-67607ED327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148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C9251-7604-41F5-8FEF-D01460E6A6A9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07F68C3C-A9F4-478F-9967-996F646EC4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0599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25232-183B-4E08-AB66-F2E607CCAE56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596A77F8-AF6C-49E1-A85A-3CDB342071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4207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95810-306A-4DFE-A91D-4776AEABD60E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8A7FB3DE-78C5-473F-8A0B-9C0A2592A4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5857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25987-4D71-4CCC-9689-DA10FE9FB555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0FBDDE27-B021-4F33-B94E-622D8C01C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9065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E8978-C0E9-4C11-A817-1B9985F32581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D22BB582-E3BD-4B48-92F3-14E2923C3C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0441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CA1425E0-1360-4F10-B05C-0AE61A2A7FE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C242DB01-60A0-4B53-8BDD-9603C1E9E2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1063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7F49FF25-7652-48E6-A12B-1246B42AADA8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1A10E499-1360-4E90-B232-6BCD4B676E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8102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6F7A9AAF-3DEB-432B-902D-2024C58B22F2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032333E-12FA-4B02-94D3-4B8B70294E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1842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58ACB353-D16B-42BD-90B4-7909AB342D63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229DB4C8-7D94-4511-93DB-7886B7460B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915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B7B54-7827-42F5-B498-F6CCABE7A30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1741B20-191D-4CFF-8E20-BB3459B48A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5090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4FA5A2A6-D754-4A23-A5A0-56634AF02D32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C5D399F-6DDC-4E36-9333-685909E7D4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9395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B9E52842-C231-4F9A-ACF9-01795EF06B3A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37325FE8-96A0-4CFB-AA7A-CF33728DE9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019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25A03700-928F-4C33-988F-AE4652145EA8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5DB9F6AD-21B3-4174-BFD9-96A7D0745A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82639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708B2847-1BB6-4546-89DC-8AD3ADB593E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18E3C9EF-5E78-4177-828A-B9AE6F80B6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6866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004B3AD2-2143-4F46-AFD4-263413A0229F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B6981BE9-070E-45D0-B8EC-E16D5FDB7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436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23E76A20-FC43-49B7-9539-607EB92610BF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2946B601-D6BE-4459-83D5-31C17A48D5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758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6892B07F-1CC9-4010-9CD4-ABFE83634555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11427EE9-23A6-4E78-BB73-AD9561809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950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fld id="{C7A5814E-4CB8-4B23-893F-B6317E654233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lvl1pPr>
          </a:lstStyle>
          <a:p>
            <a:pPr>
              <a:defRPr/>
            </a:pPr>
            <a:r>
              <a:rPr lang="en-US" altLang="en-US"/>
              <a:t>1</a:t>
            </a:r>
            <a:fld id="{38BB1BD9-A14B-42BC-847C-A45BD58550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61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4D206-FC63-4736-A129-30189253DD39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13D349B0-8CD3-41DE-8FC0-C31BBB8DDD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37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80CD5-51AD-4DB2-BB73-44A6ACCDD9E6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266ECCE3-F84C-442C-B055-E13DAC5218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8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EA47-A574-47EE-91F2-DBB455036874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78934F3F-FDAD-4F1D-B47A-DF1D45FCF5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224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46431-1ACA-4F15-9C66-8FA4241F115A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2-</a:t>
            </a:r>
            <a:fld id="{74FD2D9D-0C48-4EC7-B629-84882B395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529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70C4526-FE74-41EE-BC26-7F12FDA41F97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327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2-</a:t>
            </a:r>
            <a:fld id="{8C8D7CC3-674A-4A9B-9DE1-59C6AFC4A6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  <p:sldLayoutId id="2147484246" r:id="rId13"/>
    <p:sldLayoutId id="2147484247" r:id="rId14"/>
    <p:sldLayoutId id="2147484248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Gill Sans MT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2: Application Layer</a:t>
            </a:r>
            <a:endParaRPr lang="en-US">
              <a:latin typeface="Times New Roman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1E08C38-2B5B-45DC-BAB1-DA7EE4DB7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  <p:sldLayoutId id="2147484260" r:id="rId12"/>
    <p:sldLayoutId id="2147484261" r:id="rId13"/>
    <p:sldLayoutId id="2147484262" r:id="rId14"/>
    <p:sldLayoutId id="2147484263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  <a:ea typeface="MS PGothic" panose="020B0600070205080204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ABD7EAC-61E9-41D2-9012-9591401D02B6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327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2-</a:t>
            </a:r>
            <a:fld id="{320AE6AD-2DF7-49E2-A6C4-8F188B450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  <p:sldLayoutId id="2147484275" r:id="rId12"/>
    <p:sldLayoutId id="2147484276" r:id="rId13"/>
    <p:sldLayoutId id="2147484277" r:id="rId14"/>
    <p:sldLayoutId id="2147484278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Gill Sans MT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D4425D9-2720-4B34-9021-B9081CCF49C9}" type="datetime1">
              <a:rPr lang="en-US" altLang="en-US"/>
              <a:pPr>
                <a:defRPr/>
              </a:pPr>
              <a:t>12/13/2022</a:t>
            </a:fld>
            <a:endParaRPr lang="en-US" alt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2-</a:t>
            </a:r>
            <a:fld id="{44D9CE8E-F8E6-447F-9724-974BF054D8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3.xml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9" Type="http://schemas.openxmlformats.org/officeDocument/2006/relationships/customXml" Target="../ink/ink166.xml"/><Relationship Id="rId21" Type="http://schemas.openxmlformats.org/officeDocument/2006/relationships/customXml" Target="../ink/ink157.xml"/><Relationship Id="rId34" Type="http://schemas.openxmlformats.org/officeDocument/2006/relationships/image" Target="../media/image188.png"/><Relationship Id="rId42" Type="http://schemas.openxmlformats.org/officeDocument/2006/relationships/image" Target="../media/image192.png"/><Relationship Id="rId7" Type="http://schemas.openxmlformats.org/officeDocument/2006/relationships/customXml" Target="../ink/ink15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29" Type="http://schemas.openxmlformats.org/officeDocument/2006/relationships/customXml" Target="../ink/ink161.xml"/><Relationship Id="rId41" Type="http://schemas.openxmlformats.org/officeDocument/2006/relationships/customXml" Target="../ink/ink16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png"/><Relationship Id="rId11" Type="http://schemas.openxmlformats.org/officeDocument/2006/relationships/customXml" Target="../ink/ink152.xml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37" Type="http://schemas.openxmlformats.org/officeDocument/2006/relationships/customXml" Target="../ink/ink165.xml"/><Relationship Id="rId40" Type="http://schemas.openxmlformats.org/officeDocument/2006/relationships/image" Target="../media/image191.png"/><Relationship Id="rId5" Type="http://schemas.openxmlformats.org/officeDocument/2006/relationships/customXml" Target="../ink/ink149.xml"/><Relationship Id="rId15" Type="http://schemas.openxmlformats.org/officeDocument/2006/relationships/customXml" Target="../ink/ink154.xml"/><Relationship Id="rId23" Type="http://schemas.openxmlformats.org/officeDocument/2006/relationships/customXml" Target="../ink/ink158.xml"/><Relationship Id="rId28" Type="http://schemas.openxmlformats.org/officeDocument/2006/relationships/image" Target="../media/image185.png"/><Relationship Id="rId36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customXml" Target="../ink/ink156.xml"/><Relationship Id="rId31" Type="http://schemas.openxmlformats.org/officeDocument/2006/relationships/customXml" Target="../ink/ink162.xml"/><Relationship Id="rId44" Type="http://schemas.openxmlformats.org/officeDocument/2006/relationships/image" Target="../media/image193.png"/><Relationship Id="rId4" Type="http://schemas.openxmlformats.org/officeDocument/2006/relationships/image" Target="../media/image173.png"/><Relationship Id="rId9" Type="http://schemas.openxmlformats.org/officeDocument/2006/relationships/customXml" Target="../ink/ink151.xml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customXml" Target="../ink/ink160.xml"/><Relationship Id="rId30" Type="http://schemas.openxmlformats.org/officeDocument/2006/relationships/image" Target="../media/image186.png"/><Relationship Id="rId35" Type="http://schemas.openxmlformats.org/officeDocument/2006/relationships/customXml" Target="../ink/ink164.xml"/><Relationship Id="rId43" Type="http://schemas.openxmlformats.org/officeDocument/2006/relationships/customXml" Target="../ink/ink168.xml"/><Relationship Id="rId8" Type="http://schemas.openxmlformats.org/officeDocument/2006/relationships/image" Target="../media/image175.png"/><Relationship Id="rId3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customXml" Target="../ink/ink155.xml"/><Relationship Id="rId25" Type="http://schemas.openxmlformats.org/officeDocument/2006/relationships/customXml" Target="../ink/ink159.xml"/><Relationship Id="rId33" Type="http://schemas.openxmlformats.org/officeDocument/2006/relationships/customXml" Target="../ink/ink163.xml"/><Relationship Id="rId38" Type="http://schemas.openxmlformats.org/officeDocument/2006/relationships/image" Target="../media/image19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13" Type="http://schemas.openxmlformats.org/officeDocument/2006/relationships/image" Target="../media/image198.png"/><Relationship Id="rId18" Type="http://schemas.openxmlformats.org/officeDocument/2006/relationships/customXml" Target="../ink/ink176.xml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12" Type="http://schemas.openxmlformats.org/officeDocument/2006/relationships/customXml" Target="../ink/ink173.xml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7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0.xml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customXml" Target="../ink/ink172.xml"/><Relationship Id="rId19" Type="http://schemas.openxmlformats.org/officeDocument/2006/relationships/image" Target="../media/image201.png"/><Relationship Id="rId4" Type="http://schemas.openxmlformats.org/officeDocument/2006/relationships/customXml" Target="../ink/ink169.xml"/><Relationship Id="rId9" Type="http://schemas.openxmlformats.org/officeDocument/2006/relationships/image" Target="../media/image196.png"/><Relationship Id="rId14" Type="http://schemas.openxmlformats.org/officeDocument/2006/relationships/customXml" Target="../ink/ink17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203.png"/><Relationship Id="rId12" Type="http://schemas.openxmlformats.org/officeDocument/2006/relationships/customXml" Target="../ink/ink18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8.xml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0" Type="http://schemas.openxmlformats.org/officeDocument/2006/relationships/customXml" Target="../ink/ink180.xml"/><Relationship Id="rId4" Type="http://schemas.openxmlformats.org/officeDocument/2006/relationships/customXml" Target="../ink/ink177.xml"/><Relationship Id="rId9" Type="http://schemas.openxmlformats.org/officeDocument/2006/relationships/image" Target="../media/image2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3.xml"/><Relationship Id="rId5" Type="http://schemas.openxmlformats.org/officeDocument/2006/relationships/image" Target="../media/image207.png"/><Relationship Id="rId4" Type="http://schemas.openxmlformats.org/officeDocument/2006/relationships/customXml" Target="../ink/ink1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4.xml"/><Relationship Id="rId5" Type="http://schemas.openxmlformats.org/officeDocument/2006/relationships/image" Target="../media/image173.png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7.xml"/><Relationship Id="rId13" Type="http://schemas.openxmlformats.org/officeDocument/2006/relationships/image" Target="../media/image214.png"/><Relationship Id="rId3" Type="http://schemas.openxmlformats.org/officeDocument/2006/relationships/image" Target="../media/image2.png"/><Relationship Id="rId7" Type="http://schemas.openxmlformats.org/officeDocument/2006/relationships/image" Target="../media/image211.png"/><Relationship Id="rId12" Type="http://schemas.openxmlformats.org/officeDocument/2006/relationships/customXml" Target="../ink/ink18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6.xml"/><Relationship Id="rId11" Type="http://schemas.openxmlformats.org/officeDocument/2006/relationships/image" Target="../media/image213.png"/><Relationship Id="rId5" Type="http://schemas.openxmlformats.org/officeDocument/2006/relationships/image" Target="../media/image2101.png"/><Relationship Id="rId15" Type="http://schemas.openxmlformats.org/officeDocument/2006/relationships/image" Target="../media/image215.png"/><Relationship Id="rId10" Type="http://schemas.openxmlformats.org/officeDocument/2006/relationships/customXml" Target="../ink/ink188.xml"/><Relationship Id="rId4" Type="http://schemas.openxmlformats.org/officeDocument/2006/relationships/customXml" Target="../ink/ink185.xml"/><Relationship Id="rId9" Type="http://schemas.openxmlformats.org/officeDocument/2006/relationships/image" Target="../media/image212.png"/><Relationship Id="rId14" Type="http://schemas.openxmlformats.org/officeDocument/2006/relationships/customXml" Target="../ink/ink19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.png"/><Relationship Id="rId7" Type="http://schemas.openxmlformats.org/officeDocument/2006/relationships/customXml" Target="../ink/ink1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10.png"/><Relationship Id="rId5" Type="http://schemas.openxmlformats.org/officeDocument/2006/relationships/customXml" Target="../ink/ink191.xml"/><Relationship Id="rId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.xml"/><Relationship Id="rId13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217.png"/><Relationship Id="rId12" Type="http://schemas.openxmlformats.org/officeDocument/2006/relationships/customXml" Target="../ink/ink19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4.xml"/><Relationship Id="rId11" Type="http://schemas.openxmlformats.org/officeDocument/2006/relationships/image" Target="../media/image219.png"/><Relationship Id="rId5" Type="http://schemas.openxmlformats.org/officeDocument/2006/relationships/image" Target="../media/image2910.png"/><Relationship Id="rId10" Type="http://schemas.openxmlformats.org/officeDocument/2006/relationships/customXml" Target="../ink/ink196.xml"/><Relationship Id="rId4" Type="http://schemas.openxmlformats.org/officeDocument/2006/relationships/customXml" Target="../ink/ink193.xml"/><Relationship Id="rId9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1.png"/><Relationship Id="rId4" Type="http://schemas.openxmlformats.org/officeDocument/2006/relationships/customXml" Target="../ink/ink19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3" Type="http://schemas.openxmlformats.org/officeDocument/2006/relationships/image" Target="../media/image2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00.xml"/><Relationship Id="rId5" Type="http://schemas.openxmlformats.org/officeDocument/2006/relationships/image" Target="../media/image222.png"/><Relationship Id="rId4" Type="http://schemas.openxmlformats.org/officeDocument/2006/relationships/customXml" Target="../ink/ink199.xml"/><Relationship Id="rId9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10.png"/><Relationship Id="rId4" Type="http://schemas.openxmlformats.org/officeDocument/2006/relationships/customXml" Target="../ink/ink20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1.png"/><Relationship Id="rId18" Type="http://schemas.openxmlformats.org/officeDocument/2006/relationships/customXml" Target="../ink/ink209.xml"/><Relationship Id="rId26" Type="http://schemas.openxmlformats.org/officeDocument/2006/relationships/customXml" Target="../ink/ink213.xml"/><Relationship Id="rId39" Type="http://schemas.openxmlformats.org/officeDocument/2006/relationships/image" Target="../media/image236.png"/><Relationship Id="rId21" Type="http://schemas.openxmlformats.org/officeDocument/2006/relationships/image" Target="../media/image227.png"/><Relationship Id="rId34" Type="http://schemas.openxmlformats.org/officeDocument/2006/relationships/customXml" Target="../ink/ink217.xml"/><Relationship Id="rId42" Type="http://schemas.openxmlformats.org/officeDocument/2006/relationships/customXml" Target="../ink/ink221.xml"/><Relationship Id="rId47" Type="http://schemas.openxmlformats.org/officeDocument/2006/relationships/image" Target="../media/image240.png"/><Relationship Id="rId50" Type="http://schemas.openxmlformats.org/officeDocument/2006/relationships/customXml" Target="../ink/ink225.xml"/><Relationship Id="rId55" Type="http://schemas.openxmlformats.org/officeDocument/2006/relationships/image" Target="../media/image244.png"/><Relationship Id="rId7" Type="http://schemas.openxmlformats.org/officeDocument/2006/relationships/image" Target="../media/image3210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208.xml"/><Relationship Id="rId29" Type="http://schemas.openxmlformats.org/officeDocument/2006/relationships/image" Target="../media/image231.png"/><Relationship Id="rId11" Type="http://schemas.openxmlformats.org/officeDocument/2006/relationships/image" Target="../media/image2221.png"/><Relationship Id="rId24" Type="http://schemas.openxmlformats.org/officeDocument/2006/relationships/customXml" Target="../ink/ink212.xml"/><Relationship Id="rId32" Type="http://schemas.openxmlformats.org/officeDocument/2006/relationships/customXml" Target="../ink/ink216.xml"/><Relationship Id="rId37" Type="http://schemas.openxmlformats.org/officeDocument/2006/relationships/image" Target="../media/image235.png"/><Relationship Id="rId40" Type="http://schemas.openxmlformats.org/officeDocument/2006/relationships/customXml" Target="../ink/ink220.xml"/><Relationship Id="rId45" Type="http://schemas.openxmlformats.org/officeDocument/2006/relationships/image" Target="../media/image239.png"/><Relationship Id="rId53" Type="http://schemas.openxmlformats.org/officeDocument/2006/relationships/image" Target="../media/image243.png"/><Relationship Id="rId58" Type="http://schemas.openxmlformats.org/officeDocument/2006/relationships/customXml" Target="../ink/ink229.xml"/><Relationship Id="rId5" Type="http://schemas.openxmlformats.org/officeDocument/2006/relationships/image" Target="../media/image225.png"/><Relationship Id="rId61" Type="http://schemas.openxmlformats.org/officeDocument/2006/relationships/image" Target="../media/image247.png"/><Relationship Id="rId19" Type="http://schemas.openxmlformats.org/officeDocument/2006/relationships/image" Target="../media/image226.png"/><Relationship Id="rId14" Type="http://schemas.openxmlformats.org/officeDocument/2006/relationships/customXml" Target="../ink/ink207.xml"/><Relationship Id="rId22" Type="http://schemas.openxmlformats.org/officeDocument/2006/relationships/customXml" Target="../ink/ink211.xml"/><Relationship Id="rId27" Type="http://schemas.openxmlformats.org/officeDocument/2006/relationships/image" Target="../media/image230.png"/><Relationship Id="rId30" Type="http://schemas.openxmlformats.org/officeDocument/2006/relationships/customXml" Target="../ink/ink215.xml"/><Relationship Id="rId35" Type="http://schemas.openxmlformats.org/officeDocument/2006/relationships/image" Target="../media/image234.png"/><Relationship Id="rId43" Type="http://schemas.openxmlformats.org/officeDocument/2006/relationships/image" Target="../media/image238.png"/><Relationship Id="rId48" Type="http://schemas.openxmlformats.org/officeDocument/2006/relationships/customXml" Target="../ink/ink224.xml"/><Relationship Id="rId56" Type="http://schemas.openxmlformats.org/officeDocument/2006/relationships/customXml" Target="../ink/ink228.xml"/><Relationship Id="rId8" Type="http://schemas.openxmlformats.org/officeDocument/2006/relationships/customXml" Target="../ink/ink204.xml"/><Relationship Id="rId51" Type="http://schemas.openxmlformats.org/officeDocument/2006/relationships/image" Target="../media/image242.png"/><Relationship Id="rId3" Type="http://schemas.openxmlformats.org/officeDocument/2006/relationships/image" Target="../media/image173.png"/><Relationship Id="rId12" Type="http://schemas.openxmlformats.org/officeDocument/2006/relationships/customXml" Target="../ink/ink206.xml"/><Relationship Id="rId17" Type="http://schemas.openxmlformats.org/officeDocument/2006/relationships/image" Target="../media/image2251.png"/><Relationship Id="rId25" Type="http://schemas.openxmlformats.org/officeDocument/2006/relationships/image" Target="../media/image229.png"/><Relationship Id="rId33" Type="http://schemas.openxmlformats.org/officeDocument/2006/relationships/image" Target="../media/image233.png"/><Relationship Id="rId38" Type="http://schemas.openxmlformats.org/officeDocument/2006/relationships/customXml" Target="../ink/ink219.xml"/><Relationship Id="rId46" Type="http://schemas.openxmlformats.org/officeDocument/2006/relationships/customXml" Target="../ink/ink223.xml"/><Relationship Id="rId59" Type="http://schemas.openxmlformats.org/officeDocument/2006/relationships/image" Target="../media/image246.png"/><Relationship Id="rId20" Type="http://schemas.openxmlformats.org/officeDocument/2006/relationships/customXml" Target="../ink/ink210.xml"/><Relationship Id="rId41" Type="http://schemas.openxmlformats.org/officeDocument/2006/relationships/image" Target="../media/image237.png"/><Relationship Id="rId54" Type="http://schemas.openxmlformats.org/officeDocument/2006/relationships/customXml" Target="../ink/ink22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03.xml"/><Relationship Id="rId15" Type="http://schemas.openxmlformats.org/officeDocument/2006/relationships/image" Target="../media/image2241.png"/><Relationship Id="rId23" Type="http://schemas.openxmlformats.org/officeDocument/2006/relationships/image" Target="../media/image228.png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49" Type="http://schemas.openxmlformats.org/officeDocument/2006/relationships/image" Target="../media/image241.png"/><Relationship Id="rId57" Type="http://schemas.openxmlformats.org/officeDocument/2006/relationships/image" Target="../media/image245.png"/><Relationship Id="rId10" Type="http://schemas.openxmlformats.org/officeDocument/2006/relationships/customXml" Target="../ink/ink205.xml"/><Relationship Id="rId31" Type="http://schemas.openxmlformats.org/officeDocument/2006/relationships/image" Target="../media/image232.png"/><Relationship Id="rId44" Type="http://schemas.openxmlformats.org/officeDocument/2006/relationships/customXml" Target="../ink/ink222.xml"/><Relationship Id="rId52" Type="http://schemas.openxmlformats.org/officeDocument/2006/relationships/customXml" Target="../ink/ink226.xml"/><Relationship Id="rId60" Type="http://schemas.openxmlformats.org/officeDocument/2006/relationships/customXml" Target="../ink/ink230.xml"/><Relationship Id="rId4" Type="http://schemas.openxmlformats.org/officeDocument/2006/relationships/image" Target="../media/image2.png"/><Relationship Id="rId9" Type="http://schemas.openxmlformats.org/officeDocument/2006/relationships/image" Target="../media/image3310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1.xml"/><Relationship Id="rId21" Type="http://schemas.openxmlformats.org/officeDocument/2006/relationships/image" Target="../media/image3910.png"/><Relationship Id="rId42" Type="http://schemas.openxmlformats.org/officeDocument/2006/relationships/customXml" Target="../ink/ink249.xml"/><Relationship Id="rId47" Type="http://schemas.openxmlformats.org/officeDocument/2006/relationships/image" Target="../media/image5210.png"/><Relationship Id="rId63" Type="http://schemas.openxmlformats.org/officeDocument/2006/relationships/image" Target="../media/image6010.png"/><Relationship Id="rId68" Type="http://schemas.openxmlformats.org/officeDocument/2006/relationships/customXml" Target="../ink/ink262.xml"/><Relationship Id="rId16" Type="http://schemas.openxmlformats.org/officeDocument/2006/relationships/customXml" Target="../ink/ink236.xml"/><Relationship Id="rId11" Type="http://schemas.openxmlformats.org/officeDocument/2006/relationships/image" Target="../media/image3410.png"/><Relationship Id="rId32" Type="http://schemas.openxmlformats.org/officeDocument/2006/relationships/customXml" Target="../ink/ink244.xml"/><Relationship Id="rId37" Type="http://schemas.openxmlformats.org/officeDocument/2006/relationships/image" Target="../media/image4710.png"/><Relationship Id="rId53" Type="http://schemas.openxmlformats.org/officeDocument/2006/relationships/image" Target="../media/image5510.png"/><Relationship Id="rId58" Type="http://schemas.openxmlformats.org/officeDocument/2006/relationships/customXml" Target="../ink/ink257.xml"/><Relationship Id="rId74" Type="http://schemas.openxmlformats.org/officeDocument/2006/relationships/customXml" Target="../ink/ink265.xml"/><Relationship Id="rId79" Type="http://schemas.openxmlformats.org/officeDocument/2006/relationships/image" Target="../media/image6810.png"/><Relationship Id="rId5" Type="http://schemas.openxmlformats.org/officeDocument/2006/relationships/image" Target="../media/image225.png"/><Relationship Id="rId61" Type="http://schemas.openxmlformats.org/officeDocument/2006/relationships/image" Target="../media/image5910.png"/><Relationship Id="rId19" Type="http://schemas.openxmlformats.org/officeDocument/2006/relationships/image" Target="../media/image3810.png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4210.png"/><Relationship Id="rId30" Type="http://schemas.openxmlformats.org/officeDocument/2006/relationships/customXml" Target="../ink/ink243.xml"/><Relationship Id="rId35" Type="http://schemas.openxmlformats.org/officeDocument/2006/relationships/image" Target="../media/image4610.png"/><Relationship Id="rId43" Type="http://schemas.openxmlformats.org/officeDocument/2006/relationships/image" Target="../media/image5010.png"/><Relationship Id="rId48" Type="http://schemas.openxmlformats.org/officeDocument/2006/relationships/customXml" Target="../ink/ink252.xml"/><Relationship Id="rId56" Type="http://schemas.openxmlformats.org/officeDocument/2006/relationships/customXml" Target="../ink/ink256.xml"/><Relationship Id="rId64" Type="http://schemas.openxmlformats.org/officeDocument/2006/relationships/customXml" Target="../ink/ink260.xml"/><Relationship Id="rId69" Type="http://schemas.openxmlformats.org/officeDocument/2006/relationships/image" Target="../media/image6310.png"/><Relationship Id="rId77" Type="http://schemas.openxmlformats.org/officeDocument/2006/relationships/image" Target="../media/image6710.png"/><Relationship Id="rId8" Type="http://schemas.openxmlformats.org/officeDocument/2006/relationships/customXml" Target="../ink/ink232.xml"/><Relationship Id="rId51" Type="http://schemas.openxmlformats.org/officeDocument/2006/relationships/image" Target="../media/image5410.png"/><Relationship Id="rId72" Type="http://schemas.openxmlformats.org/officeDocument/2006/relationships/customXml" Target="../ink/ink264.xml"/><Relationship Id="rId80" Type="http://schemas.openxmlformats.org/officeDocument/2006/relationships/customXml" Target="../ink/ink268.xml"/><Relationship Id="rId3" Type="http://schemas.openxmlformats.org/officeDocument/2006/relationships/image" Target="../media/image173.png"/><Relationship Id="rId12" Type="http://schemas.openxmlformats.org/officeDocument/2006/relationships/customXml" Target="../ink/ink234.xml"/><Relationship Id="rId17" Type="http://schemas.openxmlformats.org/officeDocument/2006/relationships/image" Target="../media/image3710.png"/><Relationship Id="rId25" Type="http://schemas.openxmlformats.org/officeDocument/2006/relationships/image" Target="../media/image4110.png"/><Relationship Id="rId33" Type="http://schemas.openxmlformats.org/officeDocument/2006/relationships/image" Target="../media/image4510.png"/><Relationship Id="rId38" Type="http://schemas.openxmlformats.org/officeDocument/2006/relationships/customXml" Target="../ink/ink247.xml"/><Relationship Id="rId46" Type="http://schemas.openxmlformats.org/officeDocument/2006/relationships/customXml" Target="../ink/ink251.xml"/><Relationship Id="rId59" Type="http://schemas.openxmlformats.org/officeDocument/2006/relationships/image" Target="../media/image5810.png"/><Relationship Id="rId67" Type="http://schemas.openxmlformats.org/officeDocument/2006/relationships/image" Target="../media/image6210.png"/><Relationship Id="rId20" Type="http://schemas.openxmlformats.org/officeDocument/2006/relationships/customXml" Target="../ink/ink238.xml"/><Relationship Id="rId41" Type="http://schemas.openxmlformats.org/officeDocument/2006/relationships/image" Target="../media/image4910.png"/><Relationship Id="rId54" Type="http://schemas.openxmlformats.org/officeDocument/2006/relationships/customXml" Target="../ink/ink255.xml"/><Relationship Id="rId62" Type="http://schemas.openxmlformats.org/officeDocument/2006/relationships/customXml" Target="../ink/ink259.xml"/><Relationship Id="rId70" Type="http://schemas.openxmlformats.org/officeDocument/2006/relationships/customXml" Target="../ink/ink263.xml"/><Relationship Id="rId75" Type="http://schemas.openxmlformats.org/officeDocument/2006/relationships/image" Target="../media/image661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1.xml"/><Relationship Id="rId15" Type="http://schemas.openxmlformats.org/officeDocument/2006/relationships/image" Target="../media/image3610.png"/><Relationship Id="rId23" Type="http://schemas.openxmlformats.org/officeDocument/2006/relationships/image" Target="../media/image4010.png"/><Relationship Id="rId28" Type="http://schemas.openxmlformats.org/officeDocument/2006/relationships/customXml" Target="../ink/ink242.xml"/><Relationship Id="rId36" Type="http://schemas.openxmlformats.org/officeDocument/2006/relationships/customXml" Target="../ink/ink246.xml"/><Relationship Id="rId49" Type="http://schemas.openxmlformats.org/officeDocument/2006/relationships/image" Target="../media/image5310.png"/><Relationship Id="rId57" Type="http://schemas.openxmlformats.org/officeDocument/2006/relationships/image" Target="../media/image5710.png"/><Relationship Id="rId10" Type="http://schemas.openxmlformats.org/officeDocument/2006/relationships/customXml" Target="../ink/ink233.xml"/><Relationship Id="rId31" Type="http://schemas.openxmlformats.org/officeDocument/2006/relationships/image" Target="../media/image4410.png"/><Relationship Id="rId44" Type="http://schemas.openxmlformats.org/officeDocument/2006/relationships/customXml" Target="../ink/ink250.xml"/><Relationship Id="rId52" Type="http://schemas.openxmlformats.org/officeDocument/2006/relationships/customXml" Target="../ink/ink254.xml"/><Relationship Id="rId60" Type="http://schemas.openxmlformats.org/officeDocument/2006/relationships/customXml" Target="../ink/ink258.xml"/><Relationship Id="rId65" Type="http://schemas.openxmlformats.org/officeDocument/2006/relationships/image" Target="../media/image6110.png"/><Relationship Id="rId73" Type="http://schemas.openxmlformats.org/officeDocument/2006/relationships/image" Target="../media/image6510.png"/><Relationship Id="rId78" Type="http://schemas.openxmlformats.org/officeDocument/2006/relationships/customXml" Target="../ink/ink267.xml"/><Relationship Id="rId81" Type="http://schemas.openxmlformats.org/officeDocument/2006/relationships/image" Target="../media/image6910.png"/><Relationship Id="rId4" Type="http://schemas.openxmlformats.org/officeDocument/2006/relationships/image" Target="../media/image2.png"/><Relationship Id="rId9" Type="http://schemas.openxmlformats.org/officeDocument/2006/relationships/image" Target="../media/image3310.png"/><Relationship Id="rId13" Type="http://schemas.openxmlformats.org/officeDocument/2006/relationships/image" Target="../media/image3510.png"/><Relationship Id="rId18" Type="http://schemas.openxmlformats.org/officeDocument/2006/relationships/customXml" Target="../ink/ink237.xml"/><Relationship Id="rId39" Type="http://schemas.openxmlformats.org/officeDocument/2006/relationships/image" Target="../media/image4810.png"/><Relationship Id="rId34" Type="http://schemas.openxmlformats.org/officeDocument/2006/relationships/customXml" Target="../ink/ink245.xml"/><Relationship Id="rId50" Type="http://schemas.openxmlformats.org/officeDocument/2006/relationships/customXml" Target="../ink/ink253.xml"/><Relationship Id="rId55" Type="http://schemas.openxmlformats.org/officeDocument/2006/relationships/image" Target="../media/image5610.png"/><Relationship Id="rId76" Type="http://schemas.openxmlformats.org/officeDocument/2006/relationships/customXml" Target="../ink/ink266.xml"/><Relationship Id="rId7" Type="http://schemas.openxmlformats.org/officeDocument/2006/relationships/image" Target="../media/image3210.png"/><Relationship Id="rId71" Type="http://schemas.openxmlformats.org/officeDocument/2006/relationships/image" Target="../media/image6410.png"/><Relationship Id="rId2" Type="http://schemas.openxmlformats.org/officeDocument/2006/relationships/notesSlide" Target="../notesSlides/notesSlide37.xml"/><Relationship Id="rId29" Type="http://schemas.openxmlformats.org/officeDocument/2006/relationships/image" Target="../media/image4310.png"/><Relationship Id="rId24" Type="http://schemas.openxmlformats.org/officeDocument/2006/relationships/customXml" Target="../ink/ink240.xml"/><Relationship Id="rId40" Type="http://schemas.openxmlformats.org/officeDocument/2006/relationships/customXml" Target="../ink/ink248.xml"/><Relationship Id="rId45" Type="http://schemas.openxmlformats.org/officeDocument/2006/relationships/image" Target="../media/image5110.png"/><Relationship Id="rId66" Type="http://schemas.openxmlformats.org/officeDocument/2006/relationships/customXml" Target="../ink/ink26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.xml"/><Relationship Id="rId21" Type="http://schemas.openxmlformats.org/officeDocument/2006/relationships/image" Target="../media/image22.png"/><Relationship Id="rId42" Type="http://schemas.openxmlformats.org/officeDocument/2006/relationships/customXml" Target="../ink/ink30.xml"/><Relationship Id="rId47" Type="http://schemas.openxmlformats.org/officeDocument/2006/relationships/image" Target="../media/image35.png"/><Relationship Id="rId63" Type="http://schemas.openxmlformats.org/officeDocument/2006/relationships/image" Target="../media/image43.png"/><Relationship Id="rId68" Type="http://schemas.openxmlformats.org/officeDocument/2006/relationships/customXml" Target="../ink/ink43.xml"/><Relationship Id="rId84" Type="http://schemas.openxmlformats.org/officeDocument/2006/relationships/customXml" Target="../ink/ink51.xml"/><Relationship Id="rId89" Type="http://schemas.openxmlformats.org/officeDocument/2006/relationships/image" Target="../media/image56.png"/><Relationship Id="rId16" Type="http://schemas.openxmlformats.org/officeDocument/2006/relationships/customXml" Target="../ink/ink17.xml"/><Relationship Id="rId11" Type="http://schemas.openxmlformats.org/officeDocument/2006/relationships/image" Target="../media/image17.png"/><Relationship Id="rId32" Type="http://schemas.openxmlformats.org/officeDocument/2006/relationships/customXml" Target="../ink/ink25.xml"/><Relationship Id="rId37" Type="http://schemas.openxmlformats.org/officeDocument/2006/relationships/image" Target="../media/image30.png"/><Relationship Id="rId53" Type="http://schemas.openxmlformats.org/officeDocument/2006/relationships/image" Target="../media/image38.png"/><Relationship Id="rId58" Type="http://schemas.openxmlformats.org/officeDocument/2006/relationships/customXml" Target="../ink/ink38.xml"/><Relationship Id="rId74" Type="http://schemas.openxmlformats.org/officeDocument/2006/relationships/customXml" Target="../ink/ink46.xml"/><Relationship Id="rId79" Type="http://schemas.openxmlformats.org/officeDocument/2006/relationships/image" Target="../media/image51.png"/><Relationship Id="rId5" Type="http://schemas.openxmlformats.org/officeDocument/2006/relationships/image" Target="../media/image14.png"/><Relationship Id="rId90" Type="http://schemas.openxmlformats.org/officeDocument/2006/relationships/customXml" Target="../ink/ink54.xml"/><Relationship Id="rId95" Type="http://schemas.openxmlformats.org/officeDocument/2006/relationships/image" Target="../media/image59.png"/><Relationship Id="rId22" Type="http://schemas.openxmlformats.org/officeDocument/2006/relationships/customXml" Target="../ink/ink20.xml"/><Relationship Id="rId27" Type="http://schemas.openxmlformats.org/officeDocument/2006/relationships/image" Target="../media/image25.png"/><Relationship Id="rId43" Type="http://schemas.openxmlformats.org/officeDocument/2006/relationships/image" Target="../media/image33.png"/><Relationship Id="rId48" Type="http://schemas.openxmlformats.org/officeDocument/2006/relationships/customXml" Target="../ink/ink33.xml"/><Relationship Id="rId64" Type="http://schemas.openxmlformats.org/officeDocument/2006/relationships/customXml" Target="../ink/ink41.xml"/><Relationship Id="rId69" Type="http://schemas.openxmlformats.org/officeDocument/2006/relationships/image" Target="../media/image46.png"/><Relationship Id="rId80" Type="http://schemas.openxmlformats.org/officeDocument/2006/relationships/customXml" Target="../ink/ink49.xml"/><Relationship Id="rId85" Type="http://schemas.openxmlformats.org/officeDocument/2006/relationships/image" Target="../media/image54.png"/><Relationship Id="rId3" Type="http://schemas.openxmlformats.org/officeDocument/2006/relationships/image" Target="../media/image2.png"/><Relationship Id="rId12" Type="http://schemas.openxmlformats.org/officeDocument/2006/relationships/customXml" Target="../ink/ink15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59" Type="http://schemas.openxmlformats.org/officeDocument/2006/relationships/image" Target="../media/image41.png"/><Relationship Id="rId67" Type="http://schemas.openxmlformats.org/officeDocument/2006/relationships/image" Target="../media/image45.png"/><Relationship Id="rId20" Type="http://schemas.openxmlformats.org/officeDocument/2006/relationships/customXml" Target="../ink/ink19.xml"/><Relationship Id="rId41" Type="http://schemas.openxmlformats.org/officeDocument/2006/relationships/image" Target="../media/image32.png"/><Relationship Id="rId54" Type="http://schemas.openxmlformats.org/officeDocument/2006/relationships/customXml" Target="../ink/ink36.xml"/><Relationship Id="rId62" Type="http://schemas.openxmlformats.org/officeDocument/2006/relationships/customXml" Target="../ink/ink40.xml"/><Relationship Id="rId70" Type="http://schemas.openxmlformats.org/officeDocument/2006/relationships/customXml" Target="../ink/ink44.xml"/><Relationship Id="rId75" Type="http://schemas.openxmlformats.org/officeDocument/2006/relationships/image" Target="../media/image49.png"/><Relationship Id="rId83" Type="http://schemas.openxmlformats.org/officeDocument/2006/relationships/image" Target="../media/image53.png"/><Relationship Id="rId88" Type="http://schemas.openxmlformats.org/officeDocument/2006/relationships/customXml" Target="../ink/ink53.xml"/><Relationship Id="rId91" Type="http://schemas.openxmlformats.org/officeDocument/2006/relationships/image" Target="../media/image57.png"/><Relationship Id="rId96" Type="http://schemas.openxmlformats.org/officeDocument/2006/relationships/customXml" Target="../ink/ink5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.xml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14.xml"/><Relationship Id="rId31" Type="http://schemas.openxmlformats.org/officeDocument/2006/relationships/image" Target="../media/image27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Relationship Id="rId60" Type="http://schemas.openxmlformats.org/officeDocument/2006/relationships/customXml" Target="../ink/ink39.xml"/><Relationship Id="rId65" Type="http://schemas.openxmlformats.org/officeDocument/2006/relationships/image" Target="../media/image44.png"/><Relationship Id="rId73" Type="http://schemas.openxmlformats.org/officeDocument/2006/relationships/image" Target="../media/image48.png"/><Relationship Id="rId78" Type="http://schemas.openxmlformats.org/officeDocument/2006/relationships/customXml" Target="../ink/ink48.xml"/><Relationship Id="rId81" Type="http://schemas.openxmlformats.org/officeDocument/2006/relationships/image" Target="../media/image52.png"/><Relationship Id="rId86" Type="http://schemas.openxmlformats.org/officeDocument/2006/relationships/customXml" Target="../ink/ink52.xml"/><Relationship Id="rId94" Type="http://schemas.openxmlformats.org/officeDocument/2006/relationships/customXml" Target="../ink/ink56.xml"/><Relationship Id="rId4" Type="http://schemas.openxmlformats.org/officeDocument/2006/relationships/customXml" Target="../ink/ink11.xml"/><Relationship Id="rId9" Type="http://schemas.openxmlformats.org/officeDocument/2006/relationships/image" Target="../media/image16.png"/><Relationship Id="rId13" Type="http://schemas.openxmlformats.org/officeDocument/2006/relationships/image" Target="../media/image18.png"/><Relationship Id="rId18" Type="http://schemas.openxmlformats.org/officeDocument/2006/relationships/customXml" Target="../ink/ink18.xml"/><Relationship Id="rId39" Type="http://schemas.openxmlformats.org/officeDocument/2006/relationships/image" Target="../media/image31.png"/><Relationship Id="rId34" Type="http://schemas.openxmlformats.org/officeDocument/2006/relationships/customXml" Target="../ink/ink26.xml"/><Relationship Id="rId50" Type="http://schemas.openxmlformats.org/officeDocument/2006/relationships/customXml" Target="../ink/ink34.xml"/><Relationship Id="rId55" Type="http://schemas.openxmlformats.org/officeDocument/2006/relationships/image" Target="../media/image39.png"/><Relationship Id="rId76" Type="http://schemas.openxmlformats.org/officeDocument/2006/relationships/customXml" Target="../ink/ink47.xml"/><Relationship Id="rId97" Type="http://schemas.openxmlformats.org/officeDocument/2006/relationships/image" Target="../media/image60.png"/><Relationship Id="rId7" Type="http://schemas.openxmlformats.org/officeDocument/2006/relationships/image" Target="../media/image15.png"/><Relationship Id="rId71" Type="http://schemas.openxmlformats.org/officeDocument/2006/relationships/image" Target="../media/image47.png"/><Relationship Id="rId92" Type="http://schemas.openxmlformats.org/officeDocument/2006/relationships/customXml" Target="../ink/ink55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6.png"/><Relationship Id="rId24" Type="http://schemas.openxmlformats.org/officeDocument/2006/relationships/customXml" Target="../ink/ink21.xml"/><Relationship Id="rId40" Type="http://schemas.openxmlformats.org/officeDocument/2006/relationships/customXml" Target="../ink/ink29.xml"/><Relationship Id="rId45" Type="http://schemas.openxmlformats.org/officeDocument/2006/relationships/image" Target="../media/image34.png"/><Relationship Id="rId66" Type="http://schemas.openxmlformats.org/officeDocument/2006/relationships/customXml" Target="../ink/ink42.xml"/><Relationship Id="rId87" Type="http://schemas.openxmlformats.org/officeDocument/2006/relationships/image" Target="../media/image55.png"/><Relationship Id="rId61" Type="http://schemas.openxmlformats.org/officeDocument/2006/relationships/image" Target="../media/image42.png"/><Relationship Id="rId82" Type="http://schemas.openxmlformats.org/officeDocument/2006/relationships/customXml" Target="../ink/ink50.xml"/><Relationship Id="rId19" Type="http://schemas.openxmlformats.org/officeDocument/2006/relationships/image" Target="../media/image21.png"/><Relationship Id="rId14" Type="http://schemas.openxmlformats.org/officeDocument/2006/relationships/customXml" Target="../ink/ink16.xml"/><Relationship Id="rId30" Type="http://schemas.openxmlformats.org/officeDocument/2006/relationships/customXml" Target="../ink/ink24.xml"/><Relationship Id="rId35" Type="http://schemas.openxmlformats.org/officeDocument/2006/relationships/image" Target="../media/image29.png"/><Relationship Id="rId56" Type="http://schemas.openxmlformats.org/officeDocument/2006/relationships/customXml" Target="../ink/ink37.xml"/><Relationship Id="rId77" Type="http://schemas.openxmlformats.org/officeDocument/2006/relationships/image" Target="../media/image50.png"/><Relationship Id="rId8" Type="http://schemas.openxmlformats.org/officeDocument/2006/relationships/customXml" Target="../ink/ink13.xml"/><Relationship Id="rId51" Type="http://schemas.openxmlformats.org/officeDocument/2006/relationships/image" Target="../media/image37.png"/><Relationship Id="rId72" Type="http://schemas.openxmlformats.org/officeDocument/2006/relationships/customXml" Target="../ink/ink45.xml"/><Relationship Id="rId93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0.png"/><Relationship Id="rId21" Type="http://schemas.openxmlformats.org/officeDocument/2006/relationships/image" Target="../media/image7710.png"/><Relationship Id="rId42" Type="http://schemas.openxmlformats.org/officeDocument/2006/relationships/customXml" Target="../ink/ink287.xml"/><Relationship Id="rId63" Type="http://schemas.openxmlformats.org/officeDocument/2006/relationships/image" Target="../media/image980.png"/><Relationship Id="rId84" Type="http://schemas.openxmlformats.org/officeDocument/2006/relationships/customXml" Target="../ink/ink308.xml"/><Relationship Id="rId138" Type="http://schemas.openxmlformats.org/officeDocument/2006/relationships/customXml" Target="../ink/ink335.xml"/><Relationship Id="rId159" Type="http://schemas.openxmlformats.org/officeDocument/2006/relationships/image" Target="../media/image1460.png"/><Relationship Id="rId170" Type="http://schemas.openxmlformats.org/officeDocument/2006/relationships/customXml" Target="../ink/ink351.xml"/><Relationship Id="rId191" Type="http://schemas.openxmlformats.org/officeDocument/2006/relationships/image" Target="../media/image1620.png"/><Relationship Id="rId205" Type="http://schemas.openxmlformats.org/officeDocument/2006/relationships/image" Target="../media/image1690.png"/><Relationship Id="rId226" Type="http://schemas.openxmlformats.org/officeDocument/2006/relationships/customXml" Target="../ink/ink379.xml"/><Relationship Id="rId107" Type="http://schemas.openxmlformats.org/officeDocument/2006/relationships/image" Target="../media/image1200.png"/><Relationship Id="rId11" Type="http://schemas.openxmlformats.org/officeDocument/2006/relationships/image" Target="../media/image7210.png"/><Relationship Id="rId32" Type="http://schemas.openxmlformats.org/officeDocument/2006/relationships/customXml" Target="../ink/ink282.xml"/><Relationship Id="rId53" Type="http://schemas.openxmlformats.org/officeDocument/2006/relationships/image" Target="../media/image930.png"/><Relationship Id="rId74" Type="http://schemas.openxmlformats.org/officeDocument/2006/relationships/customXml" Target="../ink/ink303.xml"/><Relationship Id="rId128" Type="http://schemas.openxmlformats.org/officeDocument/2006/relationships/customXml" Target="../ink/ink330.xml"/><Relationship Id="rId149" Type="http://schemas.openxmlformats.org/officeDocument/2006/relationships/image" Target="../media/image1410.png"/><Relationship Id="rId5" Type="http://schemas.openxmlformats.org/officeDocument/2006/relationships/image" Target="../media/image225.png"/><Relationship Id="rId95" Type="http://schemas.openxmlformats.org/officeDocument/2006/relationships/image" Target="../media/image1140.png"/><Relationship Id="rId160" Type="http://schemas.openxmlformats.org/officeDocument/2006/relationships/customXml" Target="../ink/ink346.xml"/><Relationship Id="rId181" Type="http://schemas.openxmlformats.org/officeDocument/2006/relationships/image" Target="../media/image1570.png"/><Relationship Id="rId216" Type="http://schemas.openxmlformats.org/officeDocument/2006/relationships/customXml" Target="../ink/ink374.xml"/><Relationship Id="rId237" Type="http://schemas.openxmlformats.org/officeDocument/2006/relationships/image" Target="../media/image1850.png"/><Relationship Id="rId22" Type="http://schemas.openxmlformats.org/officeDocument/2006/relationships/customXml" Target="../ink/ink277.xml"/><Relationship Id="rId43" Type="http://schemas.openxmlformats.org/officeDocument/2006/relationships/image" Target="../media/image880.png"/><Relationship Id="rId64" Type="http://schemas.openxmlformats.org/officeDocument/2006/relationships/customXml" Target="../ink/ink298.xml"/><Relationship Id="rId118" Type="http://schemas.openxmlformats.org/officeDocument/2006/relationships/customXml" Target="../ink/ink325.xml"/><Relationship Id="rId139" Type="http://schemas.openxmlformats.org/officeDocument/2006/relationships/image" Target="../media/image1360.png"/><Relationship Id="rId85" Type="http://schemas.openxmlformats.org/officeDocument/2006/relationships/image" Target="../media/image1090.png"/><Relationship Id="rId150" Type="http://schemas.openxmlformats.org/officeDocument/2006/relationships/customXml" Target="../ink/ink341.xml"/><Relationship Id="rId171" Type="http://schemas.openxmlformats.org/officeDocument/2006/relationships/image" Target="../media/image1520.png"/><Relationship Id="rId192" Type="http://schemas.openxmlformats.org/officeDocument/2006/relationships/customXml" Target="../ink/ink362.xml"/><Relationship Id="rId206" Type="http://schemas.openxmlformats.org/officeDocument/2006/relationships/customXml" Target="../ink/ink369.xml"/><Relationship Id="rId227" Type="http://schemas.openxmlformats.org/officeDocument/2006/relationships/image" Target="../media/image1800.png"/><Relationship Id="rId12" Type="http://schemas.openxmlformats.org/officeDocument/2006/relationships/customXml" Target="../ink/ink272.xml"/><Relationship Id="rId33" Type="http://schemas.openxmlformats.org/officeDocument/2006/relationships/image" Target="../media/image8310.png"/><Relationship Id="rId108" Type="http://schemas.openxmlformats.org/officeDocument/2006/relationships/customXml" Target="../ink/ink320.xml"/><Relationship Id="rId129" Type="http://schemas.openxmlformats.org/officeDocument/2006/relationships/image" Target="../media/image1310.png"/><Relationship Id="rId54" Type="http://schemas.openxmlformats.org/officeDocument/2006/relationships/customXml" Target="../ink/ink293.xml"/><Relationship Id="rId75" Type="http://schemas.openxmlformats.org/officeDocument/2006/relationships/image" Target="../media/image1040.png"/><Relationship Id="rId96" Type="http://schemas.openxmlformats.org/officeDocument/2006/relationships/customXml" Target="../ink/ink314.xml"/><Relationship Id="rId140" Type="http://schemas.openxmlformats.org/officeDocument/2006/relationships/customXml" Target="../ink/ink336.xml"/><Relationship Id="rId161" Type="http://schemas.openxmlformats.org/officeDocument/2006/relationships/image" Target="../media/image1470.png"/><Relationship Id="rId182" Type="http://schemas.openxmlformats.org/officeDocument/2006/relationships/customXml" Target="../ink/ink357.xml"/><Relationship Id="rId217" Type="http://schemas.openxmlformats.org/officeDocument/2006/relationships/image" Target="../media/image1750.png"/><Relationship Id="rId6" Type="http://schemas.openxmlformats.org/officeDocument/2006/relationships/customXml" Target="../ink/ink269.xml"/><Relationship Id="rId238" Type="http://schemas.openxmlformats.org/officeDocument/2006/relationships/customXml" Target="../ink/ink385.xml"/><Relationship Id="rId23" Type="http://schemas.openxmlformats.org/officeDocument/2006/relationships/image" Target="../media/image7810.png"/><Relationship Id="rId119" Type="http://schemas.openxmlformats.org/officeDocument/2006/relationships/image" Target="../media/image1260.png"/><Relationship Id="rId44" Type="http://schemas.openxmlformats.org/officeDocument/2006/relationships/customXml" Target="../ink/ink288.xml"/><Relationship Id="rId65" Type="http://schemas.openxmlformats.org/officeDocument/2006/relationships/image" Target="../media/image990.png"/><Relationship Id="rId86" Type="http://schemas.openxmlformats.org/officeDocument/2006/relationships/customXml" Target="../ink/ink309.xml"/><Relationship Id="rId130" Type="http://schemas.openxmlformats.org/officeDocument/2006/relationships/customXml" Target="../ink/ink331.xml"/><Relationship Id="rId151" Type="http://schemas.openxmlformats.org/officeDocument/2006/relationships/image" Target="../media/image1420.png"/><Relationship Id="rId172" Type="http://schemas.openxmlformats.org/officeDocument/2006/relationships/customXml" Target="../ink/ink352.xml"/><Relationship Id="rId193" Type="http://schemas.openxmlformats.org/officeDocument/2006/relationships/image" Target="../media/image1630.png"/><Relationship Id="rId207" Type="http://schemas.openxmlformats.org/officeDocument/2006/relationships/image" Target="../media/image1700.png"/><Relationship Id="rId228" Type="http://schemas.openxmlformats.org/officeDocument/2006/relationships/customXml" Target="../ink/ink380.xml"/><Relationship Id="rId13" Type="http://schemas.openxmlformats.org/officeDocument/2006/relationships/image" Target="../media/image7310.png"/><Relationship Id="rId109" Type="http://schemas.openxmlformats.org/officeDocument/2006/relationships/image" Target="../media/image1210.png"/><Relationship Id="rId34" Type="http://schemas.openxmlformats.org/officeDocument/2006/relationships/customXml" Target="../ink/ink283.xml"/><Relationship Id="rId55" Type="http://schemas.openxmlformats.org/officeDocument/2006/relationships/image" Target="../media/image940.png"/><Relationship Id="rId76" Type="http://schemas.openxmlformats.org/officeDocument/2006/relationships/customXml" Target="../ink/ink304.xml"/><Relationship Id="rId97" Type="http://schemas.openxmlformats.org/officeDocument/2006/relationships/image" Target="../media/image1150.png"/><Relationship Id="rId120" Type="http://schemas.openxmlformats.org/officeDocument/2006/relationships/customXml" Target="../ink/ink326.xml"/><Relationship Id="rId141" Type="http://schemas.openxmlformats.org/officeDocument/2006/relationships/image" Target="../media/image1370.png"/><Relationship Id="rId7" Type="http://schemas.openxmlformats.org/officeDocument/2006/relationships/image" Target="../media/image7010.png"/><Relationship Id="rId162" Type="http://schemas.openxmlformats.org/officeDocument/2006/relationships/customXml" Target="../ink/ink347.xml"/><Relationship Id="rId183" Type="http://schemas.openxmlformats.org/officeDocument/2006/relationships/image" Target="../media/image1580.png"/><Relationship Id="rId218" Type="http://schemas.openxmlformats.org/officeDocument/2006/relationships/customXml" Target="../ink/ink375.xml"/><Relationship Id="rId239" Type="http://schemas.openxmlformats.org/officeDocument/2006/relationships/image" Target="../media/image1860.png"/><Relationship Id="rId24" Type="http://schemas.openxmlformats.org/officeDocument/2006/relationships/customXml" Target="../ink/ink278.xml"/><Relationship Id="rId45" Type="http://schemas.openxmlformats.org/officeDocument/2006/relationships/image" Target="../media/image890.png"/><Relationship Id="rId66" Type="http://schemas.openxmlformats.org/officeDocument/2006/relationships/customXml" Target="../ink/ink299.xml"/><Relationship Id="rId87" Type="http://schemas.openxmlformats.org/officeDocument/2006/relationships/image" Target="../media/image1100.png"/><Relationship Id="rId110" Type="http://schemas.openxmlformats.org/officeDocument/2006/relationships/customXml" Target="../ink/ink321.xml"/><Relationship Id="rId131" Type="http://schemas.openxmlformats.org/officeDocument/2006/relationships/image" Target="../media/image1320.png"/><Relationship Id="rId152" Type="http://schemas.openxmlformats.org/officeDocument/2006/relationships/customXml" Target="../ink/ink342.xml"/><Relationship Id="rId173" Type="http://schemas.openxmlformats.org/officeDocument/2006/relationships/image" Target="../media/image1530.png"/><Relationship Id="rId194" Type="http://schemas.openxmlformats.org/officeDocument/2006/relationships/customXml" Target="../ink/ink363.xml"/><Relationship Id="rId208" Type="http://schemas.openxmlformats.org/officeDocument/2006/relationships/customXml" Target="../ink/ink370.xml"/><Relationship Id="rId229" Type="http://schemas.openxmlformats.org/officeDocument/2006/relationships/image" Target="../media/image1810.png"/><Relationship Id="rId240" Type="http://schemas.openxmlformats.org/officeDocument/2006/relationships/customXml" Target="../ink/ink386.xml"/><Relationship Id="rId14" Type="http://schemas.openxmlformats.org/officeDocument/2006/relationships/customXml" Target="../ink/ink273.xml"/><Relationship Id="rId35" Type="http://schemas.openxmlformats.org/officeDocument/2006/relationships/image" Target="../media/image8410.png"/><Relationship Id="rId56" Type="http://schemas.openxmlformats.org/officeDocument/2006/relationships/customXml" Target="../ink/ink294.xml"/><Relationship Id="rId77" Type="http://schemas.openxmlformats.org/officeDocument/2006/relationships/image" Target="../media/image1050.png"/><Relationship Id="rId100" Type="http://schemas.openxmlformats.org/officeDocument/2006/relationships/customXml" Target="../ink/ink316.xml"/><Relationship Id="rId8" Type="http://schemas.openxmlformats.org/officeDocument/2006/relationships/customXml" Target="../ink/ink270.xml"/><Relationship Id="rId98" Type="http://schemas.openxmlformats.org/officeDocument/2006/relationships/customXml" Target="../ink/ink315.xml"/><Relationship Id="rId121" Type="http://schemas.openxmlformats.org/officeDocument/2006/relationships/image" Target="../media/image1270.png"/><Relationship Id="rId142" Type="http://schemas.openxmlformats.org/officeDocument/2006/relationships/customXml" Target="../ink/ink337.xml"/><Relationship Id="rId163" Type="http://schemas.openxmlformats.org/officeDocument/2006/relationships/image" Target="../media/image1480.png"/><Relationship Id="rId184" Type="http://schemas.openxmlformats.org/officeDocument/2006/relationships/customXml" Target="../ink/ink358.xml"/><Relationship Id="rId219" Type="http://schemas.openxmlformats.org/officeDocument/2006/relationships/image" Target="../media/image1760.png"/><Relationship Id="rId230" Type="http://schemas.openxmlformats.org/officeDocument/2006/relationships/customXml" Target="../ink/ink381.xml"/><Relationship Id="rId25" Type="http://schemas.openxmlformats.org/officeDocument/2006/relationships/image" Target="../media/image7910.png"/><Relationship Id="rId46" Type="http://schemas.openxmlformats.org/officeDocument/2006/relationships/customXml" Target="../ink/ink289.xml"/><Relationship Id="rId67" Type="http://schemas.openxmlformats.org/officeDocument/2006/relationships/image" Target="../media/image1000.png"/><Relationship Id="rId88" Type="http://schemas.openxmlformats.org/officeDocument/2006/relationships/customXml" Target="../ink/ink310.xml"/><Relationship Id="rId111" Type="http://schemas.openxmlformats.org/officeDocument/2006/relationships/image" Target="../media/image1220.png"/><Relationship Id="rId132" Type="http://schemas.openxmlformats.org/officeDocument/2006/relationships/customXml" Target="../ink/ink332.xml"/><Relationship Id="rId153" Type="http://schemas.openxmlformats.org/officeDocument/2006/relationships/image" Target="../media/image1430.png"/><Relationship Id="rId174" Type="http://schemas.openxmlformats.org/officeDocument/2006/relationships/customXml" Target="../ink/ink353.xml"/><Relationship Id="rId195" Type="http://schemas.openxmlformats.org/officeDocument/2006/relationships/image" Target="../media/image1640.png"/><Relationship Id="rId209" Type="http://schemas.openxmlformats.org/officeDocument/2006/relationships/image" Target="../media/image1710.png"/><Relationship Id="rId220" Type="http://schemas.openxmlformats.org/officeDocument/2006/relationships/customXml" Target="../ink/ink376.xml"/><Relationship Id="rId241" Type="http://schemas.openxmlformats.org/officeDocument/2006/relationships/image" Target="../media/image1870.png"/><Relationship Id="rId15" Type="http://schemas.openxmlformats.org/officeDocument/2006/relationships/image" Target="../media/image7410.png"/><Relationship Id="rId36" Type="http://schemas.openxmlformats.org/officeDocument/2006/relationships/customXml" Target="../ink/ink284.xml"/><Relationship Id="rId57" Type="http://schemas.openxmlformats.org/officeDocument/2006/relationships/image" Target="../media/image950.png"/><Relationship Id="rId106" Type="http://schemas.openxmlformats.org/officeDocument/2006/relationships/customXml" Target="../ink/ink319.xml"/><Relationship Id="rId127" Type="http://schemas.openxmlformats.org/officeDocument/2006/relationships/image" Target="../media/image1300.png"/><Relationship Id="rId10" Type="http://schemas.openxmlformats.org/officeDocument/2006/relationships/customXml" Target="../ink/ink271.xml"/><Relationship Id="rId31" Type="http://schemas.openxmlformats.org/officeDocument/2006/relationships/image" Target="../media/image8210.png"/><Relationship Id="rId52" Type="http://schemas.openxmlformats.org/officeDocument/2006/relationships/customXml" Target="../ink/ink292.xml"/><Relationship Id="rId73" Type="http://schemas.openxmlformats.org/officeDocument/2006/relationships/image" Target="../media/image1030.png"/><Relationship Id="rId78" Type="http://schemas.openxmlformats.org/officeDocument/2006/relationships/customXml" Target="../ink/ink305.xml"/><Relationship Id="rId94" Type="http://schemas.openxmlformats.org/officeDocument/2006/relationships/customXml" Target="../ink/ink313.xml"/><Relationship Id="rId99" Type="http://schemas.openxmlformats.org/officeDocument/2006/relationships/image" Target="../media/image1160.png"/><Relationship Id="rId101" Type="http://schemas.openxmlformats.org/officeDocument/2006/relationships/image" Target="../media/image1170.png"/><Relationship Id="rId122" Type="http://schemas.openxmlformats.org/officeDocument/2006/relationships/customXml" Target="../ink/ink327.xml"/><Relationship Id="rId143" Type="http://schemas.openxmlformats.org/officeDocument/2006/relationships/image" Target="../media/image1380.png"/><Relationship Id="rId148" Type="http://schemas.openxmlformats.org/officeDocument/2006/relationships/customXml" Target="../ink/ink340.xml"/><Relationship Id="rId164" Type="http://schemas.openxmlformats.org/officeDocument/2006/relationships/customXml" Target="../ink/ink348.xml"/><Relationship Id="rId169" Type="http://schemas.openxmlformats.org/officeDocument/2006/relationships/image" Target="../media/image1510.png"/><Relationship Id="rId185" Type="http://schemas.openxmlformats.org/officeDocument/2006/relationships/image" Target="../media/image1590.png"/><Relationship Id="rId4" Type="http://schemas.openxmlformats.org/officeDocument/2006/relationships/image" Target="../media/image2.png"/><Relationship Id="rId9" Type="http://schemas.openxmlformats.org/officeDocument/2006/relationships/image" Target="../media/image7110.png"/><Relationship Id="rId180" Type="http://schemas.openxmlformats.org/officeDocument/2006/relationships/customXml" Target="../ink/ink356.xml"/><Relationship Id="rId210" Type="http://schemas.openxmlformats.org/officeDocument/2006/relationships/customXml" Target="../ink/ink371.xml"/><Relationship Id="rId215" Type="http://schemas.openxmlformats.org/officeDocument/2006/relationships/image" Target="../media/image1740.png"/><Relationship Id="rId236" Type="http://schemas.openxmlformats.org/officeDocument/2006/relationships/customXml" Target="../ink/ink384.xml"/><Relationship Id="rId26" Type="http://schemas.openxmlformats.org/officeDocument/2006/relationships/customXml" Target="../ink/ink279.xml"/><Relationship Id="rId231" Type="http://schemas.openxmlformats.org/officeDocument/2006/relationships/image" Target="../media/image1820.png"/><Relationship Id="rId47" Type="http://schemas.openxmlformats.org/officeDocument/2006/relationships/image" Target="../media/image900.png"/><Relationship Id="rId68" Type="http://schemas.openxmlformats.org/officeDocument/2006/relationships/customXml" Target="../ink/ink300.xml"/><Relationship Id="rId89" Type="http://schemas.openxmlformats.org/officeDocument/2006/relationships/image" Target="../media/image1110.png"/><Relationship Id="rId112" Type="http://schemas.openxmlformats.org/officeDocument/2006/relationships/customXml" Target="../ink/ink322.xml"/><Relationship Id="rId133" Type="http://schemas.openxmlformats.org/officeDocument/2006/relationships/image" Target="../media/image1330.png"/><Relationship Id="rId154" Type="http://schemas.openxmlformats.org/officeDocument/2006/relationships/customXml" Target="../ink/ink343.xml"/><Relationship Id="rId175" Type="http://schemas.openxmlformats.org/officeDocument/2006/relationships/image" Target="../media/image1540.png"/><Relationship Id="rId196" Type="http://schemas.openxmlformats.org/officeDocument/2006/relationships/customXml" Target="../ink/ink364.xml"/><Relationship Id="rId200" Type="http://schemas.openxmlformats.org/officeDocument/2006/relationships/customXml" Target="../ink/ink366.xml"/><Relationship Id="rId16" Type="http://schemas.openxmlformats.org/officeDocument/2006/relationships/customXml" Target="../ink/ink274.xml"/><Relationship Id="rId221" Type="http://schemas.openxmlformats.org/officeDocument/2006/relationships/image" Target="../media/image1770.png"/><Relationship Id="rId37" Type="http://schemas.openxmlformats.org/officeDocument/2006/relationships/image" Target="../media/image853.png"/><Relationship Id="rId58" Type="http://schemas.openxmlformats.org/officeDocument/2006/relationships/customXml" Target="../ink/ink295.xml"/><Relationship Id="rId79" Type="http://schemas.openxmlformats.org/officeDocument/2006/relationships/image" Target="../media/image1060.png"/><Relationship Id="rId102" Type="http://schemas.openxmlformats.org/officeDocument/2006/relationships/customXml" Target="../ink/ink317.xml"/><Relationship Id="rId123" Type="http://schemas.openxmlformats.org/officeDocument/2006/relationships/image" Target="../media/image1280.png"/><Relationship Id="rId144" Type="http://schemas.openxmlformats.org/officeDocument/2006/relationships/customXml" Target="../ink/ink338.xml"/><Relationship Id="rId90" Type="http://schemas.openxmlformats.org/officeDocument/2006/relationships/customXml" Target="../ink/ink311.xml"/><Relationship Id="rId165" Type="http://schemas.openxmlformats.org/officeDocument/2006/relationships/image" Target="../media/image1490.png"/><Relationship Id="rId186" Type="http://schemas.openxmlformats.org/officeDocument/2006/relationships/customXml" Target="../ink/ink359.xml"/><Relationship Id="rId211" Type="http://schemas.openxmlformats.org/officeDocument/2006/relationships/image" Target="../media/image1720.png"/><Relationship Id="rId232" Type="http://schemas.openxmlformats.org/officeDocument/2006/relationships/customXml" Target="../ink/ink382.xml"/><Relationship Id="rId27" Type="http://schemas.openxmlformats.org/officeDocument/2006/relationships/image" Target="../media/image8010.png"/><Relationship Id="rId48" Type="http://schemas.openxmlformats.org/officeDocument/2006/relationships/customXml" Target="../ink/ink290.xml"/><Relationship Id="rId69" Type="http://schemas.openxmlformats.org/officeDocument/2006/relationships/image" Target="../media/image1010.png"/><Relationship Id="rId113" Type="http://schemas.openxmlformats.org/officeDocument/2006/relationships/image" Target="../media/image1230.png"/><Relationship Id="rId134" Type="http://schemas.openxmlformats.org/officeDocument/2006/relationships/customXml" Target="../ink/ink333.xml"/><Relationship Id="rId80" Type="http://schemas.openxmlformats.org/officeDocument/2006/relationships/customXml" Target="../ink/ink306.xml"/><Relationship Id="rId155" Type="http://schemas.openxmlformats.org/officeDocument/2006/relationships/image" Target="../media/image1440.png"/><Relationship Id="rId176" Type="http://schemas.openxmlformats.org/officeDocument/2006/relationships/customXml" Target="../ink/ink354.xml"/><Relationship Id="rId197" Type="http://schemas.openxmlformats.org/officeDocument/2006/relationships/image" Target="../media/image1650.png"/><Relationship Id="rId201" Type="http://schemas.openxmlformats.org/officeDocument/2006/relationships/image" Target="../media/image1670.png"/><Relationship Id="rId222" Type="http://schemas.openxmlformats.org/officeDocument/2006/relationships/customXml" Target="../ink/ink377.xml"/><Relationship Id="rId17" Type="http://schemas.openxmlformats.org/officeDocument/2006/relationships/image" Target="../media/image7510.png"/><Relationship Id="rId38" Type="http://schemas.openxmlformats.org/officeDocument/2006/relationships/customXml" Target="../ink/ink285.xml"/><Relationship Id="rId59" Type="http://schemas.openxmlformats.org/officeDocument/2006/relationships/image" Target="../media/image960.png"/><Relationship Id="rId103" Type="http://schemas.openxmlformats.org/officeDocument/2006/relationships/image" Target="../media/image1180.png"/><Relationship Id="rId124" Type="http://schemas.openxmlformats.org/officeDocument/2006/relationships/customXml" Target="../ink/ink328.xml"/><Relationship Id="rId70" Type="http://schemas.openxmlformats.org/officeDocument/2006/relationships/customXml" Target="../ink/ink301.xml"/><Relationship Id="rId91" Type="http://schemas.openxmlformats.org/officeDocument/2006/relationships/image" Target="../media/image1120.png"/><Relationship Id="rId145" Type="http://schemas.openxmlformats.org/officeDocument/2006/relationships/image" Target="../media/image1390.png"/><Relationship Id="rId166" Type="http://schemas.openxmlformats.org/officeDocument/2006/relationships/customXml" Target="../ink/ink349.xml"/><Relationship Id="rId187" Type="http://schemas.openxmlformats.org/officeDocument/2006/relationships/image" Target="../media/image1600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372.xml"/><Relationship Id="rId233" Type="http://schemas.openxmlformats.org/officeDocument/2006/relationships/image" Target="../media/image1830.png"/><Relationship Id="rId28" Type="http://schemas.openxmlformats.org/officeDocument/2006/relationships/customXml" Target="../ink/ink280.xml"/><Relationship Id="rId49" Type="http://schemas.openxmlformats.org/officeDocument/2006/relationships/image" Target="../media/image910.png"/><Relationship Id="rId114" Type="http://schemas.openxmlformats.org/officeDocument/2006/relationships/customXml" Target="../ink/ink323.xml"/><Relationship Id="rId60" Type="http://schemas.openxmlformats.org/officeDocument/2006/relationships/customXml" Target="../ink/ink296.xml"/><Relationship Id="rId81" Type="http://schemas.openxmlformats.org/officeDocument/2006/relationships/image" Target="../media/image1070.png"/><Relationship Id="rId135" Type="http://schemas.openxmlformats.org/officeDocument/2006/relationships/image" Target="../media/image1340.png"/><Relationship Id="rId156" Type="http://schemas.openxmlformats.org/officeDocument/2006/relationships/customXml" Target="../ink/ink344.xml"/><Relationship Id="rId177" Type="http://schemas.openxmlformats.org/officeDocument/2006/relationships/image" Target="../media/image1550.png"/><Relationship Id="rId198" Type="http://schemas.openxmlformats.org/officeDocument/2006/relationships/customXml" Target="../ink/ink365.xml"/><Relationship Id="rId202" Type="http://schemas.openxmlformats.org/officeDocument/2006/relationships/customXml" Target="../ink/ink367.xml"/><Relationship Id="rId223" Type="http://schemas.openxmlformats.org/officeDocument/2006/relationships/image" Target="../media/image1780.png"/><Relationship Id="rId18" Type="http://schemas.openxmlformats.org/officeDocument/2006/relationships/customXml" Target="../ink/ink275.xml"/><Relationship Id="rId39" Type="http://schemas.openxmlformats.org/officeDocument/2006/relationships/image" Target="../media/image860.png"/><Relationship Id="rId50" Type="http://schemas.openxmlformats.org/officeDocument/2006/relationships/customXml" Target="../ink/ink291.xml"/><Relationship Id="rId104" Type="http://schemas.openxmlformats.org/officeDocument/2006/relationships/customXml" Target="../ink/ink318.xml"/><Relationship Id="rId125" Type="http://schemas.openxmlformats.org/officeDocument/2006/relationships/image" Target="../media/image1290.png"/><Relationship Id="rId146" Type="http://schemas.openxmlformats.org/officeDocument/2006/relationships/customXml" Target="../ink/ink339.xml"/><Relationship Id="rId167" Type="http://schemas.openxmlformats.org/officeDocument/2006/relationships/image" Target="../media/image1500.png"/><Relationship Id="rId188" Type="http://schemas.openxmlformats.org/officeDocument/2006/relationships/customXml" Target="../ink/ink360.xml"/><Relationship Id="rId71" Type="http://schemas.openxmlformats.org/officeDocument/2006/relationships/image" Target="../media/image1020.png"/><Relationship Id="rId92" Type="http://schemas.openxmlformats.org/officeDocument/2006/relationships/customXml" Target="../ink/ink312.xml"/><Relationship Id="rId213" Type="http://schemas.openxmlformats.org/officeDocument/2006/relationships/image" Target="../media/image1730.png"/><Relationship Id="rId234" Type="http://schemas.openxmlformats.org/officeDocument/2006/relationships/customXml" Target="../ink/ink383.xml"/><Relationship Id="rId2" Type="http://schemas.openxmlformats.org/officeDocument/2006/relationships/notesSlide" Target="../notesSlides/notesSlide38.xml"/><Relationship Id="rId29" Type="http://schemas.openxmlformats.org/officeDocument/2006/relationships/image" Target="../media/image8110.png"/><Relationship Id="rId40" Type="http://schemas.openxmlformats.org/officeDocument/2006/relationships/customXml" Target="../ink/ink286.xml"/><Relationship Id="rId115" Type="http://schemas.openxmlformats.org/officeDocument/2006/relationships/image" Target="../media/image1240.png"/><Relationship Id="rId136" Type="http://schemas.openxmlformats.org/officeDocument/2006/relationships/customXml" Target="../ink/ink334.xml"/><Relationship Id="rId157" Type="http://schemas.openxmlformats.org/officeDocument/2006/relationships/image" Target="../media/image1450.png"/><Relationship Id="rId178" Type="http://schemas.openxmlformats.org/officeDocument/2006/relationships/customXml" Target="../ink/ink355.xml"/><Relationship Id="rId61" Type="http://schemas.openxmlformats.org/officeDocument/2006/relationships/image" Target="../media/image970.png"/><Relationship Id="rId82" Type="http://schemas.openxmlformats.org/officeDocument/2006/relationships/customXml" Target="../ink/ink307.xml"/><Relationship Id="rId199" Type="http://schemas.openxmlformats.org/officeDocument/2006/relationships/image" Target="../media/image1660.png"/><Relationship Id="rId203" Type="http://schemas.openxmlformats.org/officeDocument/2006/relationships/image" Target="../media/image1680.png"/><Relationship Id="rId19" Type="http://schemas.openxmlformats.org/officeDocument/2006/relationships/image" Target="../media/image7610.png"/><Relationship Id="rId224" Type="http://schemas.openxmlformats.org/officeDocument/2006/relationships/customXml" Target="../ink/ink378.xml"/><Relationship Id="rId30" Type="http://schemas.openxmlformats.org/officeDocument/2006/relationships/customXml" Target="../ink/ink281.xml"/><Relationship Id="rId105" Type="http://schemas.openxmlformats.org/officeDocument/2006/relationships/image" Target="../media/image1190.png"/><Relationship Id="rId126" Type="http://schemas.openxmlformats.org/officeDocument/2006/relationships/customXml" Target="../ink/ink329.xml"/><Relationship Id="rId147" Type="http://schemas.openxmlformats.org/officeDocument/2006/relationships/image" Target="../media/image1400.png"/><Relationship Id="rId168" Type="http://schemas.openxmlformats.org/officeDocument/2006/relationships/customXml" Target="../ink/ink350.xml"/><Relationship Id="rId51" Type="http://schemas.openxmlformats.org/officeDocument/2006/relationships/image" Target="../media/image920.png"/><Relationship Id="rId72" Type="http://schemas.openxmlformats.org/officeDocument/2006/relationships/customXml" Target="../ink/ink302.xml"/><Relationship Id="rId93" Type="http://schemas.openxmlformats.org/officeDocument/2006/relationships/image" Target="../media/image1130.png"/><Relationship Id="rId189" Type="http://schemas.openxmlformats.org/officeDocument/2006/relationships/image" Target="../media/image1610.png"/><Relationship Id="rId3" Type="http://schemas.openxmlformats.org/officeDocument/2006/relationships/image" Target="../media/image173.png"/><Relationship Id="rId214" Type="http://schemas.openxmlformats.org/officeDocument/2006/relationships/customXml" Target="../ink/ink373.xml"/><Relationship Id="rId235" Type="http://schemas.openxmlformats.org/officeDocument/2006/relationships/image" Target="../media/image1840.png"/><Relationship Id="rId116" Type="http://schemas.openxmlformats.org/officeDocument/2006/relationships/customXml" Target="../ink/ink324.xml"/><Relationship Id="rId137" Type="http://schemas.openxmlformats.org/officeDocument/2006/relationships/image" Target="../media/image1350.png"/><Relationship Id="rId158" Type="http://schemas.openxmlformats.org/officeDocument/2006/relationships/customXml" Target="../ink/ink345.xml"/><Relationship Id="rId20" Type="http://schemas.openxmlformats.org/officeDocument/2006/relationships/customXml" Target="../ink/ink276.xml"/><Relationship Id="rId41" Type="http://schemas.openxmlformats.org/officeDocument/2006/relationships/image" Target="../media/image870.png"/><Relationship Id="rId62" Type="http://schemas.openxmlformats.org/officeDocument/2006/relationships/customXml" Target="../ink/ink297.xml"/><Relationship Id="rId83" Type="http://schemas.openxmlformats.org/officeDocument/2006/relationships/image" Target="../media/image1080.png"/><Relationship Id="rId179" Type="http://schemas.openxmlformats.org/officeDocument/2006/relationships/image" Target="../media/image1560.png"/><Relationship Id="rId190" Type="http://schemas.openxmlformats.org/officeDocument/2006/relationships/customXml" Target="../ink/ink361.xml"/><Relationship Id="rId204" Type="http://schemas.openxmlformats.org/officeDocument/2006/relationships/customXml" Target="../ink/ink368.xml"/><Relationship Id="rId225" Type="http://schemas.openxmlformats.org/officeDocument/2006/relationships/image" Target="../media/image17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13" Type="http://schemas.openxmlformats.org/officeDocument/2006/relationships/image" Target="../media/image1920.png"/><Relationship Id="rId18" Type="http://schemas.openxmlformats.org/officeDocument/2006/relationships/customXml" Target="../ink/ink394.xml"/><Relationship Id="rId3" Type="http://schemas.openxmlformats.org/officeDocument/2006/relationships/image" Target="../media/image2.png"/><Relationship Id="rId21" Type="http://schemas.openxmlformats.org/officeDocument/2006/relationships/image" Target="../media/image249.png"/><Relationship Id="rId7" Type="http://schemas.openxmlformats.org/officeDocument/2006/relationships/image" Target="../media/image1890.png"/><Relationship Id="rId12" Type="http://schemas.openxmlformats.org/officeDocument/2006/relationships/customXml" Target="../ink/ink391.xml"/><Relationship Id="rId17" Type="http://schemas.openxmlformats.org/officeDocument/2006/relationships/image" Target="../media/image1940.png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393.xml"/><Relationship Id="rId20" Type="http://schemas.openxmlformats.org/officeDocument/2006/relationships/customXml" Target="../ink/ink39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88.xml"/><Relationship Id="rId11" Type="http://schemas.openxmlformats.org/officeDocument/2006/relationships/image" Target="../media/image1910.png"/><Relationship Id="rId5" Type="http://schemas.openxmlformats.org/officeDocument/2006/relationships/image" Target="../media/image1880.png"/><Relationship Id="rId15" Type="http://schemas.openxmlformats.org/officeDocument/2006/relationships/image" Target="../media/image1930.png"/><Relationship Id="rId23" Type="http://schemas.openxmlformats.org/officeDocument/2006/relationships/image" Target="../media/image250.png"/><Relationship Id="rId10" Type="http://schemas.openxmlformats.org/officeDocument/2006/relationships/customXml" Target="../ink/ink390.xml"/><Relationship Id="rId19" Type="http://schemas.openxmlformats.org/officeDocument/2006/relationships/image" Target="../media/image248.png"/><Relationship Id="rId4" Type="http://schemas.openxmlformats.org/officeDocument/2006/relationships/customXml" Target="../ink/ink387.xml"/><Relationship Id="rId9" Type="http://schemas.openxmlformats.org/officeDocument/2006/relationships/image" Target="../media/image1900.png"/><Relationship Id="rId14" Type="http://schemas.openxmlformats.org/officeDocument/2006/relationships/customXml" Target="../ink/ink392.xml"/><Relationship Id="rId22" Type="http://schemas.openxmlformats.org/officeDocument/2006/relationships/customXml" Target="../ink/ink39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3" Type="http://schemas.openxmlformats.org/officeDocument/2006/relationships/image" Target="../media/image2.png"/><Relationship Id="rId7" Type="http://schemas.openxmlformats.org/officeDocument/2006/relationships/customXml" Target="../ink/ink39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0.png"/><Relationship Id="rId5" Type="http://schemas.openxmlformats.org/officeDocument/2006/relationships/customXml" Target="../ink/ink397.xml"/><Relationship Id="rId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3.xml"/><Relationship Id="rId18" Type="http://schemas.openxmlformats.org/officeDocument/2006/relationships/image" Target="../media/image2040.png"/><Relationship Id="rId26" Type="http://schemas.openxmlformats.org/officeDocument/2006/relationships/image" Target="../media/image2080.png"/><Relationship Id="rId39" Type="http://schemas.openxmlformats.org/officeDocument/2006/relationships/customXml" Target="../ink/ink416.xml"/><Relationship Id="rId21" Type="http://schemas.openxmlformats.org/officeDocument/2006/relationships/customXml" Target="../ink/ink407.xml"/><Relationship Id="rId34" Type="http://schemas.openxmlformats.org/officeDocument/2006/relationships/image" Target="../media/image2120.png"/><Relationship Id="rId7" Type="http://schemas.openxmlformats.org/officeDocument/2006/relationships/customXml" Target="../ink/ink400.xml"/><Relationship Id="rId12" Type="http://schemas.openxmlformats.org/officeDocument/2006/relationships/image" Target="../media/image2010.png"/><Relationship Id="rId17" Type="http://schemas.openxmlformats.org/officeDocument/2006/relationships/customXml" Target="../ink/ink405.xml"/><Relationship Id="rId25" Type="http://schemas.openxmlformats.org/officeDocument/2006/relationships/customXml" Target="../ink/ink409.xml"/><Relationship Id="rId33" Type="http://schemas.openxmlformats.org/officeDocument/2006/relationships/customXml" Target="../ink/ink413.xml"/><Relationship Id="rId38" Type="http://schemas.openxmlformats.org/officeDocument/2006/relationships/image" Target="../media/image25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030.png"/><Relationship Id="rId20" Type="http://schemas.openxmlformats.org/officeDocument/2006/relationships/image" Target="../media/image2050.png"/><Relationship Id="rId29" Type="http://schemas.openxmlformats.org/officeDocument/2006/relationships/customXml" Target="../ink/ink4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0.png"/><Relationship Id="rId11" Type="http://schemas.openxmlformats.org/officeDocument/2006/relationships/customXml" Target="../ink/ink402.xml"/><Relationship Id="rId24" Type="http://schemas.openxmlformats.org/officeDocument/2006/relationships/image" Target="../media/image2070.png"/><Relationship Id="rId32" Type="http://schemas.openxmlformats.org/officeDocument/2006/relationships/image" Target="../media/image2110.png"/><Relationship Id="rId37" Type="http://schemas.openxmlformats.org/officeDocument/2006/relationships/customXml" Target="../ink/ink415.xml"/><Relationship Id="rId40" Type="http://schemas.openxmlformats.org/officeDocument/2006/relationships/image" Target="../media/image253.png"/><Relationship Id="rId5" Type="http://schemas.openxmlformats.org/officeDocument/2006/relationships/customXml" Target="../ink/ink399.xml"/><Relationship Id="rId15" Type="http://schemas.openxmlformats.org/officeDocument/2006/relationships/customXml" Target="../ink/ink404.xml"/><Relationship Id="rId23" Type="http://schemas.openxmlformats.org/officeDocument/2006/relationships/customXml" Target="../ink/ink408.xml"/><Relationship Id="rId28" Type="http://schemas.openxmlformats.org/officeDocument/2006/relationships/image" Target="../media/image2090.png"/><Relationship Id="rId36" Type="http://schemas.openxmlformats.org/officeDocument/2006/relationships/image" Target="../media/image2130.png"/><Relationship Id="rId10" Type="http://schemas.openxmlformats.org/officeDocument/2006/relationships/image" Target="../media/image2000.png"/><Relationship Id="rId19" Type="http://schemas.openxmlformats.org/officeDocument/2006/relationships/customXml" Target="../ink/ink406.xml"/><Relationship Id="rId31" Type="http://schemas.openxmlformats.org/officeDocument/2006/relationships/customXml" Target="../ink/ink412.xml"/><Relationship Id="rId4" Type="http://schemas.openxmlformats.org/officeDocument/2006/relationships/image" Target="../media/image2.png"/><Relationship Id="rId9" Type="http://schemas.openxmlformats.org/officeDocument/2006/relationships/customXml" Target="../ink/ink401.xml"/><Relationship Id="rId14" Type="http://schemas.openxmlformats.org/officeDocument/2006/relationships/image" Target="../media/image2020.png"/><Relationship Id="rId22" Type="http://schemas.openxmlformats.org/officeDocument/2006/relationships/image" Target="../media/image2060.png"/><Relationship Id="rId27" Type="http://schemas.openxmlformats.org/officeDocument/2006/relationships/customXml" Target="../ink/ink410.xml"/><Relationship Id="rId30" Type="http://schemas.openxmlformats.org/officeDocument/2006/relationships/image" Target="../media/image2100.png"/><Relationship Id="rId35" Type="http://schemas.openxmlformats.org/officeDocument/2006/relationships/customXml" Target="../ink/ink414.xml"/><Relationship Id="rId8" Type="http://schemas.openxmlformats.org/officeDocument/2006/relationships/image" Target="../media/image1990.png"/><Relationship Id="rId3" Type="http://schemas.openxmlformats.org/officeDocument/2006/relationships/image" Target="../media/image2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image" Target="../media/image2220.png"/><Relationship Id="rId42" Type="http://schemas.openxmlformats.org/officeDocument/2006/relationships/customXml" Target="../ink/ink435.xml"/><Relationship Id="rId63" Type="http://schemas.openxmlformats.org/officeDocument/2006/relationships/image" Target="../media/image2430.png"/><Relationship Id="rId84" Type="http://schemas.openxmlformats.org/officeDocument/2006/relationships/customXml" Target="../ink/ink456.xml"/><Relationship Id="rId138" Type="http://schemas.openxmlformats.org/officeDocument/2006/relationships/customXml" Target="../ink/ink483.xml"/><Relationship Id="rId107" Type="http://schemas.openxmlformats.org/officeDocument/2006/relationships/image" Target="../media/image265.png"/><Relationship Id="rId11" Type="http://schemas.openxmlformats.org/officeDocument/2006/relationships/image" Target="../media/image2170.png"/><Relationship Id="rId32" Type="http://schemas.openxmlformats.org/officeDocument/2006/relationships/customXml" Target="../ink/ink430.xml"/><Relationship Id="rId53" Type="http://schemas.openxmlformats.org/officeDocument/2006/relationships/image" Target="../media/image2380.png"/><Relationship Id="rId74" Type="http://schemas.openxmlformats.org/officeDocument/2006/relationships/customXml" Target="../ink/ink451.xml"/><Relationship Id="rId128" Type="http://schemas.openxmlformats.org/officeDocument/2006/relationships/customXml" Target="../ink/ink478.xml"/><Relationship Id="rId5" Type="http://schemas.openxmlformats.org/officeDocument/2006/relationships/image" Target="../media/image173.png"/><Relationship Id="rId90" Type="http://schemas.openxmlformats.org/officeDocument/2006/relationships/customXml" Target="../ink/ink459.xml"/><Relationship Id="rId95" Type="http://schemas.openxmlformats.org/officeDocument/2006/relationships/image" Target="../media/image259.png"/><Relationship Id="rId22" Type="http://schemas.openxmlformats.org/officeDocument/2006/relationships/customXml" Target="../ink/ink425.xml"/><Relationship Id="rId27" Type="http://schemas.openxmlformats.org/officeDocument/2006/relationships/image" Target="../media/image2250.png"/><Relationship Id="rId43" Type="http://schemas.openxmlformats.org/officeDocument/2006/relationships/image" Target="../media/image2330.png"/><Relationship Id="rId48" Type="http://schemas.openxmlformats.org/officeDocument/2006/relationships/customXml" Target="../ink/ink438.xml"/><Relationship Id="rId64" Type="http://schemas.openxmlformats.org/officeDocument/2006/relationships/customXml" Target="../ink/ink446.xml"/><Relationship Id="rId69" Type="http://schemas.openxmlformats.org/officeDocument/2006/relationships/image" Target="../media/image2460.png"/><Relationship Id="rId113" Type="http://schemas.openxmlformats.org/officeDocument/2006/relationships/image" Target="../media/image268.png"/><Relationship Id="rId118" Type="http://schemas.openxmlformats.org/officeDocument/2006/relationships/customXml" Target="../ink/ink473.xml"/><Relationship Id="rId134" Type="http://schemas.openxmlformats.org/officeDocument/2006/relationships/customXml" Target="../ink/ink481.xml"/><Relationship Id="rId139" Type="http://schemas.openxmlformats.org/officeDocument/2006/relationships/image" Target="../media/image281.png"/><Relationship Id="rId80" Type="http://schemas.openxmlformats.org/officeDocument/2006/relationships/customXml" Target="../ink/ink454.xml"/><Relationship Id="rId85" Type="http://schemas.openxmlformats.org/officeDocument/2006/relationships/image" Target="../media/image2540.png"/><Relationship Id="rId12" Type="http://schemas.openxmlformats.org/officeDocument/2006/relationships/customXml" Target="../ink/ink420.xml"/><Relationship Id="rId17" Type="http://schemas.openxmlformats.org/officeDocument/2006/relationships/image" Target="../media/image2200.png"/><Relationship Id="rId33" Type="http://schemas.openxmlformats.org/officeDocument/2006/relationships/image" Target="../media/image2280.png"/><Relationship Id="rId38" Type="http://schemas.openxmlformats.org/officeDocument/2006/relationships/customXml" Target="../ink/ink433.xml"/><Relationship Id="rId59" Type="http://schemas.openxmlformats.org/officeDocument/2006/relationships/image" Target="../media/image2410.png"/><Relationship Id="rId103" Type="http://schemas.openxmlformats.org/officeDocument/2006/relationships/image" Target="../media/image263.png"/><Relationship Id="rId108" Type="http://schemas.openxmlformats.org/officeDocument/2006/relationships/customXml" Target="../ink/ink468.xml"/><Relationship Id="rId124" Type="http://schemas.openxmlformats.org/officeDocument/2006/relationships/customXml" Target="../ink/ink476.xml"/><Relationship Id="rId129" Type="http://schemas.openxmlformats.org/officeDocument/2006/relationships/image" Target="../media/image276.png"/><Relationship Id="rId54" Type="http://schemas.openxmlformats.org/officeDocument/2006/relationships/customXml" Target="../ink/ink441.xml"/><Relationship Id="rId70" Type="http://schemas.openxmlformats.org/officeDocument/2006/relationships/customXml" Target="../ink/ink449.xml"/><Relationship Id="rId75" Type="http://schemas.openxmlformats.org/officeDocument/2006/relationships/image" Target="../media/image2490.png"/><Relationship Id="rId91" Type="http://schemas.openxmlformats.org/officeDocument/2006/relationships/image" Target="../media/image257.png"/><Relationship Id="rId96" Type="http://schemas.openxmlformats.org/officeDocument/2006/relationships/customXml" Target="../ink/ink462.xml"/><Relationship Id="rId140" Type="http://schemas.openxmlformats.org/officeDocument/2006/relationships/customXml" Target="../ink/ink484.xml"/><Relationship Id="rId145" Type="http://schemas.openxmlformats.org/officeDocument/2006/relationships/image" Target="../media/image28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17.xml"/><Relationship Id="rId23" Type="http://schemas.openxmlformats.org/officeDocument/2006/relationships/image" Target="../media/image2230.png"/><Relationship Id="rId28" Type="http://schemas.openxmlformats.org/officeDocument/2006/relationships/customXml" Target="../ink/ink428.xml"/><Relationship Id="rId49" Type="http://schemas.openxmlformats.org/officeDocument/2006/relationships/image" Target="../media/image2360.png"/><Relationship Id="rId114" Type="http://schemas.openxmlformats.org/officeDocument/2006/relationships/customXml" Target="../ink/ink471.xml"/><Relationship Id="rId119" Type="http://schemas.openxmlformats.org/officeDocument/2006/relationships/image" Target="../media/image271.png"/><Relationship Id="rId44" Type="http://schemas.openxmlformats.org/officeDocument/2006/relationships/customXml" Target="../ink/ink436.xml"/><Relationship Id="rId60" Type="http://schemas.openxmlformats.org/officeDocument/2006/relationships/customXml" Target="../ink/ink444.xml"/><Relationship Id="rId65" Type="http://schemas.openxmlformats.org/officeDocument/2006/relationships/image" Target="../media/image2440.png"/><Relationship Id="rId81" Type="http://schemas.openxmlformats.org/officeDocument/2006/relationships/image" Target="../media/image2520.png"/><Relationship Id="rId86" Type="http://schemas.openxmlformats.org/officeDocument/2006/relationships/customXml" Target="../ink/ink457.xml"/><Relationship Id="rId130" Type="http://schemas.openxmlformats.org/officeDocument/2006/relationships/customXml" Target="../ink/ink479.xml"/><Relationship Id="rId135" Type="http://schemas.openxmlformats.org/officeDocument/2006/relationships/image" Target="../media/image279.png"/><Relationship Id="rId13" Type="http://schemas.openxmlformats.org/officeDocument/2006/relationships/image" Target="../media/image2180.png"/><Relationship Id="rId18" Type="http://schemas.openxmlformats.org/officeDocument/2006/relationships/customXml" Target="../ink/ink423.xml"/><Relationship Id="rId39" Type="http://schemas.openxmlformats.org/officeDocument/2006/relationships/image" Target="../media/image2310.png"/><Relationship Id="rId109" Type="http://schemas.openxmlformats.org/officeDocument/2006/relationships/image" Target="../media/image266.png"/><Relationship Id="rId34" Type="http://schemas.openxmlformats.org/officeDocument/2006/relationships/customXml" Target="../ink/ink431.xml"/><Relationship Id="rId50" Type="http://schemas.openxmlformats.org/officeDocument/2006/relationships/customXml" Target="../ink/ink439.xml"/><Relationship Id="rId55" Type="http://schemas.openxmlformats.org/officeDocument/2006/relationships/image" Target="../media/image2390.png"/><Relationship Id="rId76" Type="http://schemas.openxmlformats.org/officeDocument/2006/relationships/customXml" Target="../ink/ink452.xml"/><Relationship Id="rId97" Type="http://schemas.openxmlformats.org/officeDocument/2006/relationships/image" Target="../media/image260.png"/><Relationship Id="rId104" Type="http://schemas.openxmlformats.org/officeDocument/2006/relationships/customXml" Target="../ink/ink466.xml"/><Relationship Id="rId120" Type="http://schemas.openxmlformats.org/officeDocument/2006/relationships/customXml" Target="../ink/ink474.xml"/><Relationship Id="rId125" Type="http://schemas.openxmlformats.org/officeDocument/2006/relationships/image" Target="../media/image274.png"/><Relationship Id="rId141" Type="http://schemas.openxmlformats.org/officeDocument/2006/relationships/image" Target="../media/image282.png"/><Relationship Id="rId7" Type="http://schemas.openxmlformats.org/officeDocument/2006/relationships/image" Target="../media/image2150.png"/><Relationship Id="rId71" Type="http://schemas.openxmlformats.org/officeDocument/2006/relationships/image" Target="../media/image2470.png"/><Relationship Id="rId92" Type="http://schemas.openxmlformats.org/officeDocument/2006/relationships/customXml" Target="../ink/ink460.xml"/><Relationship Id="rId2" Type="http://schemas.openxmlformats.org/officeDocument/2006/relationships/notesSlide" Target="../notesSlides/notesSlide46.xml"/><Relationship Id="rId29" Type="http://schemas.openxmlformats.org/officeDocument/2006/relationships/image" Target="../media/image2260.png"/><Relationship Id="rId24" Type="http://schemas.openxmlformats.org/officeDocument/2006/relationships/customXml" Target="../ink/ink426.xml"/><Relationship Id="rId40" Type="http://schemas.openxmlformats.org/officeDocument/2006/relationships/customXml" Target="../ink/ink434.xml"/><Relationship Id="rId45" Type="http://schemas.openxmlformats.org/officeDocument/2006/relationships/image" Target="../media/image2340.png"/><Relationship Id="rId66" Type="http://schemas.openxmlformats.org/officeDocument/2006/relationships/customXml" Target="../ink/ink447.xml"/><Relationship Id="rId87" Type="http://schemas.openxmlformats.org/officeDocument/2006/relationships/image" Target="../media/image255.png"/><Relationship Id="rId110" Type="http://schemas.openxmlformats.org/officeDocument/2006/relationships/customXml" Target="../ink/ink469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482.xml"/><Relationship Id="rId61" Type="http://schemas.openxmlformats.org/officeDocument/2006/relationships/image" Target="../media/image2420.png"/><Relationship Id="rId82" Type="http://schemas.openxmlformats.org/officeDocument/2006/relationships/customXml" Target="../ink/ink455.xml"/><Relationship Id="rId19" Type="http://schemas.openxmlformats.org/officeDocument/2006/relationships/image" Target="../media/image2210.png"/><Relationship Id="rId14" Type="http://schemas.openxmlformats.org/officeDocument/2006/relationships/customXml" Target="../ink/ink421.xml"/><Relationship Id="rId30" Type="http://schemas.openxmlformats.org/officeDocument/2006/relationships/customXml" Target="../ink/ink429.xml"/><Relationship Id="rId35" Type="http://schemas.openxmlformats.org/officeDocument/2006/relationships/image" Target="../media/image2290.png"/><Relationship Id="rId56" Type="http://schemas.openxmlformats.org/officeDocument/2006/relationships/customXml" Target="../ink/ink442.xml"/><Relationship Id="rId77" Type="http://schemas.openxmlformats.org/officeDocument/2006/relationships/image" Target="../media/image2500.png"/><Relationship Id="rId100" Type="http://schemas.openxmlformats.org/officeDocument/2006/relationships/customXml" Target="../ink/ink464.xml"/><Relationship Id="rId105" Type="http://schemas.openxmlformats.org/officeDocument/2006/relationships/image" Target="../media/image264.png"/><Relationship Id="rId126" Type="http://schemas.openxmlformats.org/officeDocument/2006/relationships/customXml" Target="../ink/ink477.xml"/><Relationship Id="rId8" Type="http://schemas.openxmlformats.org/officeDocument/2006/relationships/customXml" Target="../ink/ink418.xml"/><Relationship Id="rId51" Type="http://schemas.openxmlformats.org/officeDocument/2006/relationships/image" Target="../media/image2370.png"/><Relationship Id="rId72" Type="http://schemas.openxmlformats.org/officeDocument/2006/relationships/customXml" Target="../ink/ink450.xml"/><Relationship Id="rId93" Type="http://schemas.openxmlformats.org/officeDocument/2006/relationships/image" Target="../media/image258.png"/><Relationship Id="rId98" Type="http://schemas.openxmlformats.org/officeDocument/2006/relationships/customXml" Target="../ink/ink463.xml"/><Relationship Id="rId121" Type="http://schemas.openxmlformats.org/officeDocument/2006/relationships/image" Target="../media/image272.png"/><Relationship Id="rId142" Type="http://schemas.openxmlformats.org/officeDocument/2006/relationships/customXml" Target="../ink/ink485.xml"/><Relationship Id="rId3" Type="http://schemas.openxmlformats.org/officeDocument/2006/relationships/image" Target="../media/image2.png"/><Relationship Id="rId25" Type="http://schemas.openxmlformats.org/officeDocument/2006/relationships/image" Target="../media/image2240.png"/><Relationship Id="rId46" Type="http://schemas.openxmlformats.org/officeDocument/2006/relationships/customXml" Target="../ink/ink437.xml"/><Relationship Id="rId67" Type="http://schemas.openxmlformats.org/officeDocument/2006/relationships/image" Target="../media/image2450.png"/><Relationship Id="rId116" Type="http://schemas.openxmlformats.org/officeDocument/2006/relationships/customXml" Target="../ink/ink472.xml"/><Relationship Id="rId137" Type="http://schemas.openxmlformats.org/officeDocument/2006/relationships/image" Target="../media/image280.png"/><Relationship Id="rId20" Type="http://schemas.openxmlformats.org/officeDocument/2006/relationships/customXml" Target="../ink/ink424.xml"/><Relationship Id="rId41" Type="http://schemas.openxmlformats.org/officeDocument/2006/relationships/image" Target="../media/image2320.png"/><Relationship Id="rId62" Type="http://schemas.openxmlformats.org/officeDocument/2006/relationships/customXml" Target="../ink/ink445.xml"/><Relationship Id="rId83" Type="http://schemas.openxmlformats.org/officeDocument/2006/relationships/image" Target="../media/image2530.png"/><Relationship Id="rId88" Type="http://schemas.openxmlformats.org/officeDocument/2006/relationships/customXml" Target="../ink/ink458.xml"/><Relationship Id="rId111" Type="http://schemas.openxmlformats.org/officeDocument/2006/relationships/image" Target="../media/image267.png"/><Relationship Id="rId132" Type="http://schemas.openxmlformats.org/officeDocument/2006/relationships/customXml" Target="../ink/ink480.xml"/><Relationship Id="rId15" Type="http://schemas.openxmlformats.org/officeDocument/2006/relationships/image" Target="../media/image2190.png"/><Relationship Id="rId36" Type="http://schemas.openxmlformats.org/officeDocument/2006/relationships/customXml" Target="../ink/ink432.xml"/><Relationship Id="rId57" Type="http://schemas.openxmlformats.org/officeDocument/2006/relationships/image" Target="../media/image2400.png"/><Relationship Id="rId106" Type="http://schemas.openxmlformats.org/officeDocument/2006/relationships/customXml" Target="../ink/ink467.xml"/><Relationship Id="rId127" Type="http://schemas.openxmlformats.org/officeDocument/2006/relationships/image" Target="../media/image275.png"/><Relationship Id="rId10" Type="http://schemas.openxmlformats.org/officeDocument/2006/relationships/customXml" Target="../ink/ink419.xml"/><Relationship Id="rId31" Type="http://schemas.openxmlformats.org/officeDocument/2006/relationships/image" Target="../media/image2270.png"/><Relationship Id="rId52" Type="http://schemas.openxmlformats.org/officeDocument/2006/relationships/customXml" Target="../ink/ink440.xml"/><Relationship Id="rId73" Type="http://schemas.openxmlformats.org/officeDocument/2006/relationships/image" Target="../media/image2480.png"/><Relationship Id="rId78" Type="http://schemas.openxmlformats.org/officeDocument/2006/relationships/customXml" Target="../ink/ink453.xml"/><Relationship Id="rId94" Type="http://schemas.openxmlformats.org/officeDocument/2006/relationships/customXml" Target="../ink/ink461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475.xml"/><Relationship Id="rId143" Type="http://schemas.openxmlformats.org/officeDocument/2006/relationships/image" Target="../media/image283.png"/><Relationship Id="rId4" Type="http://schemas.openxmlformats.org/officeDocument/2006/relationships/image" Target="../media/image254.png"/><Relationship Id="rId9" Type="http://schemas.openxmlformats.org/officeDocument/2006/relationships/image" Target="../media/image2160.png"/><Relationship Id="rId26" Type="http://schemas.openxmlformats.org/officeDocument/2006/relationships/customXml" Target="../ink/ink427.xml"/><Relationship Id="rId47" Type="http://schemas.openxmlformats.org/officeDocument/2006/relationships/image" Target="../media/image2350.png"/><Relationship Id="rId68" Type="http://schemas.openxmlformats.org/officeDocument/2006/relationships/customXml" Target="../ink/ink448.xml"/><Relationship Id="rId89" Type="http://schemas.openxmlformats.org/officeDocument/2006/relationships/image" Target="../media/image256.png"/><Relationship Id="rId112" Type="http://schemas.openxmlformats.org/officeDocument/2006/relationships/customXml" Target="../ink/ink470.xml"/><Relationship Id="rId133" Type="http://schemas.openxmlformats.org/officeDocument/2006/relationships/image" Target="../media/image278.png"/><Relationship Id="rId16" Type="http://schemas.openxmlformats.org/officeDocument/2006/relationships/customXml" Target="../ink/ink422.xml"/><Relationship Id="rId37" Type="http://schemas.openxmlformats.org/officeDocument/2006/relationships/image" Target="../media/image2300.png"/><Relationship Id="rId58" Type="http://schemas.openxmlformats.org/officeDocument/2006/relationships/customXml" Target="../ink/ink443.xml"/><Relationship Id="rId79" Type="http://schemas.openxmlformats.org/officeDocument/2006/relationships/image" Target="../media/image2510.png"/><Relationship Id="rId102" Type="http://schemas.openxmlformats.org/officeDocument/2006/relationships/customXml" Target="../ink/ink465.xml"/><Relationship Id="rId123" Type="http://schemas.openxmlformats.org/officeDocument/2006/relationships/image" Target="../media/image273.png"/><Relationship Id="rId144" Type="http://schemas.openxmlformats.org/officeDocument/2006/relationships/customXml" Target="../ink/ink486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1.xml"/><Relationship Id="rId18" Type="http://schemas.openxmlformats.org/officeDocument/2006/relationships/image" Target="../media/image2770.png"/><Relationship Id="rId26" Type="http://schemas.openxmlformats.org/officeDocument/2006/relationships/image" Target="../media/image2811.png"/><Relationship Id="rId39" Type="http://schemas.openxmlformats.org/officeDocument/2006/relationships/customXml" Target="../ink/ink504.xml"/><Relationship Id="rId21" Type="http://schemas.openxmlformats.org/officeDocument/2006/relationships/customXml" Target="../ink/ink495.xml"/><Relationship Id="rId34" Type="http://schemas.openxmlformats.org/officeDocument/2006/relationships/image" Target="../media/image285.png"/><Relationship Id="rId42" Type="http://schemas.openxmlformats.org/officeDocument/2006/relationships/image" Target="../media/image289.png"/><Relationship Id="rId47" Type="http://schemas.openxmlformats.org/officeDocument/2006/relationships/customXml" Target="../ink/ink508.xml"/><Relationship Id="rId7" Type="http://schemas.openxmlformats.org/officeDocument/2006/relationships/customXml" Target="../ink/ink488.xml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760.png"/><Relationship Id="rId29" Type="http://schemas.openxmlformats.org/officeDocument/2006/relationships/customXml" Target="../ink/ink4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0.png"/><Relationship Id="rId11" Type="http://schemas.openxmlformats.org/officeDocument/2006/relationships/customXml" Target="../ink/ink490.xml"/><Relationship Id="rId24" Type="http://schemas.openxmlformats.org/officeDocument/2006/relationships/image" Target="../media/image2800.png"/><Relationship Id="rId32" Type="http://schemas.openxmlformats.org/officeDocument/2006/relationships/image" Target="../media/image2840.png"/><Relationship Id="rId37" Type="http://schemas.openxmlformats.org/officeDocument/2006/relationships/customXml" Target="../ink/ink503.xml"/><Relationship Id="rId40" Type="http://schemas.openxmlformats.org/officeDocument/2006/relationships/image" Target="../media/image288.png"/><Relationship Id="rId45" Type="http://schemas.openxmlformats.org/officeDocument/2006/relationships/customXml" Target="../ink/ink507.xml"/><Relationship Id="rId5" Type="http://schemas.openxmlformats.org/officeDocument/2006/relationships/customXml" Target="../ink/ink487.xml"/><Relationship Id="rId15" Type="http://schemas.openxmlformats.org/officeDocument/2006/relationships/customXml" Target="../ink/ink492.xml"/><Relationship Id="rId23" Type="http://schemas.openxmlformats.org/officeDocument/2006/relationships/customXml" Target="../ink/ink496.xml"/><Relationship Id="rId28" Type="http://schemas.openxmlformats.org/officeDocument/2006/relationships/image" Target="../media/image2820.png"/><Relationship Id="rId36" Type="http://schemas.openxmlformats.org/officeDocument/2006/relationships/image" Target="../media/image286.png"/><Relationship Id="rId10" Type="http://schemas.openxmlformats.org/officeDocument/2006/relationships/image" Target="../media/image2730.png"/><Relationship Id="rId19" Type="http://schemas.openxmlformats.org/officeDocument/2006/relationships/customXml" Target="../ink/ink494.xml"/><Relationship Id="rId31" Type="http://schemas.openxmlformats.org/officeDocument/2006/relationships/customXml" Target="../ink/ink500.xml"/><Relationship Id="rId44" Type="http://schemas.openxmlformats.org/officeDocument/2006/relationships/image" Target="../media/image290.png"/><Relationship Id="rId4" Type="http://schemas.openxmlformats.org/officeDocument/2006/relationships/image" Target="../media/image173.png"/><Relationship Id="rId9" Type="http://schemas.openxmlformats.org/officeDocument/2006/relationships/customXml" Target="../ink/ink489.xml"/><Relationship Id="rId14" Type="http://schemas.openxmlformats.org/officeDocument/2006/relationships/image" Target="../media/image2750.png"/><Relationship Id="rId22" Type="http://schemas.openxmlformats.org/officeDocument/2006/relationships/image" Target="../media/image2790.png"/><Relationship Id="rId27" Type="http://schemas.openxmlformats.org/officeDocument/2006/relationships/customXml" Target="../ink/ink498.xml"/><Relationship Id="rId30" Type="http://schemas.openxmlformats.org/officeDocument/2006/relationships/image" Target="../media/image2830.png"/><Relationship Id="rId35" Type="http://schemas.openxmlformats.org/officeDocument/2006/relationships/customXml" Target="../ink/ink502.xml"/><Relationship Id="rId43" Type="http://schemas.openxmlformats.org/officeDocument/2006/relationships/customXml" Target="../ink/ink506.xml"/><Relationship Id="rId48" Type="http://schemas.openxmlformats.org/officeDocument/2006/relationships/image" Target="../media/image292.png"/><Relationship Id="rId8" Type="http://schemas.openxmlformats.org/officeDocument/2006/relationships/image" Target="../media/image2720.png"/><Relationship Id="rId3" Type="http://schemas.openxmlformats.org/officeDocument/2006/relationships/image" Target="../media/image2.png"/><Relationship Id="rId12" Type="http://schemas.openxmlformats.org/officeDocument/2006/relationships/image" Target="../media/image2740.png"/><Relationship Id="rId17" Type="http://schemas.openxmlformats.org/officeDocument/2006/relationships/customXml" Target="../ink/ink493.xml"/><Relationship Id="rId25" Type="http://schemas.openxmlformats.org/officeDocument/2006/relationships/customXml" Target="../ink/ink497.xml"/><Relationship Id="rId33" Type="http://schemas.openxmlformats.org/officeDocument/2006/relationships/customXml" Target="../ink/ink501.xml"/><Relationship Id="rId38" Type="http://schemas.openxmlformats.org/officeDocument/2006/relationships/image" Target="../media/image287.png"/><Relationship Id="rId46" Type="http://schemas.openxmlformats.org/officeDocument/2006/relationships/image" Target="../media/image291.png"/><Relationship Id="rId20" Type="http://schemas.openxmlformats.org/officeDocument/2006/relationships/image" Target="../media/image2780.png"/><Relationship Id="rId41" Type="http://schemas.openxmlformats.org/officeDocument/2006/relationships/customXml" Target="../ink/ink50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customXml" Target="../ink/ink59.xml"/><Relationship Id="rId39" Type="http://schemas.openxmlformats.org/officeDocument/2006/relationships/image" Target="../media/image88.png"/><Relationship Id="rId21" Type="http://schemas.openxmlformats.org/officeDocument/2006/relationships/image" Target="../media/image79.png"/><Relationship Id="rId34" Type="http://schemas.openxmlformats.org/officeDocument/2006/relationships/customXml" Target="../ink/ink63.xml"/><Relationship Id="rId42" Type="http://schemas.openxmlformats.org/officeDocument/2006/relationships/customXml" Target="../ink/ink67.xml"/><Relationship Id="rId47" Type="http://schemas.openxmlformats.org/officeDocument/2006/relationships/image" Target="../media/image92.png"/><Relationship Id="rId50" Type="http://schemas.openxmlformats.org/officeDocument/2006/relationships/customXml" Target="../ink/ink71.xml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4.png"/><Relationship Id="rId29" Type="http://schemas.openxmlformats.org/officeDocument/2006/relationships/image" Target="../media/image83.png"/><Relationship Id="rId11" Type="http://schemas.openxmlformats.org/officeDocument/2006/relationships/image" Target="../media/image69.png"/><Relationship Id="rId24" Type="http://schemas.openxmlformats.org/officeDocument/2006/relationships/customXml" Target="../ink/ink58.xml"/><Relationship Id="rId32" Type="http://schemas.openxmlformats.org/officeDocument/2006/relationships/customXml" Target="../ink/ink62.xml"/><Relationship Id="rId37" Type="http://schemas.openxmlformats.org/officeDocument/2006/relationships/image" Target="../media/image87.png"/><Relationship Id="rId40" Type="http://schemas.openxmlformats.org/officeDocument/2006/relationships/customXml" Target="../ink/ink66.xml"/><Relationship Id="rId45" Type="http://schemas.openxmlformats.org/officeDocument/2006/relationships/image" Target="../media/image91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2.png"/><Relationship Id="rId28" Type="http://schemas.openxmlformats.org/officeDocument/2006/relationships/customXml" Target="../ink/ink60.xml"/><Relationship Id="rId36" Type="http://schemas.openxmlformats.org/officeDocument/2006/relationships/customXml" Target="../ink/ink64.xml"/><Relationship Id="rId49" Type="http://schemas.openxmlformats.org/officeDocument/2006/relationships/image" Target="../media/image9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4.png"/><Relationship Id="rId44" Type="http://schemas.openxmlformats.org/officeDocument/2006/relationships/customXml" Target="../ink/ink68.xml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2.png"/><Relationship Id="rId30" Type="http://schemas.openxmlformats.org/officeDocument/2006/relationships/customXml" Target="../ink/ink61.xml"/><Relationship Id="rId35" Type="http://schemas.openxmlformats.org/officeDocument/2006/relationships/image" Target="../media/image86.png"/><Relationship Id="rId43" Type="http://schemas.openxmlformats.org/officeDocument/2006/relationships/image" Target="../media/image90.png"/><Relationship Id="rId48" Type="http://schemas.openxmlformats.org/officeDocument/2006/relationships/customXml" Target="../ink/ink70.xml"/><Relationship Id="rId8" Type="http://schemas.openxmlformats.org/officeDocument/2006/relationships/image" Target="../media/image66.png"/><Relationship Id="rId51" Type="http://schemas.openxmlformats.org/officeDocument/2006/relationships/image" Target="../media/image94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1.png"/><Relationship Id="rId33" Type="http://schemas.openxmlformats.org/officeDocument/2006/relationships/image" Target="../media/image85.png"/><Relationship Id="rId38" Type="http://schemas.openxmlformats.org/officeDocument/2006/relationships/customXml" Target="../ink/ink65.xml"/><Relationship Id="rId46" Type="http://schemas.openxmlformats.org/officeDocument/2006/relationships/customXml" Target="../ink/ink69.xml"/><Relationship Id="rId20" Type="http://schemas.openxmlformats.org/officeDocument/2006/relationships/image" Target="../media/image7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10.xml"/><Relationship Id="rId5" Type="http://schemas.openxmlformats.org/officeDocument/2006/relationships/image" Target="../media/image2911.png"/><Relationship Id="rId4" Type="http://schemas.openxmlformats.org/officeDocument/2006/relationships/customXml" Target="../ink/ink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3.png"/><Relationship Id="rId21" Type="http://schemas.openxmlformats.org/officeDocument/2006/relationships/customXml" Target="../ink/ink519.xml"/><Relationship Id="rId42" Type="http://schemas.openxmlformats.org/officeDocument/2006/relationships/image" Target="../media/image311.png"/><Relationship Id="rId47" Type="http://schemas.openxmlformats.org/officeDocument/2006/relationships/customXml" Target="../ink/ink532.xml"/><Relationship Id="rId63" Type="http://schemas.openxmlformats.org/officeDocument/2006/relationships/customXml" Target="../ink/ink540.xml"/><Relationship Id="rId68" Type="http://schemas.openxmlformats.org/officeDocument/2006/relationships/image" Target="../media/image324.png"/><Relationship Id="rId84" Type="http://schemas.openxmlformats.org/officeDocument/2006/relationships/image" Target="../media/image332.png"/><Relationship Id="rId16" Type="http://schemas.openxmlformats.org/officeDocument/2006/relationships/image" Target="../media/image298.png"/><Relationship Id="rId11" Type="http://schemas.openxmlformats.org/officeDocument/2006/relationships/customXml" Target="../ink/ink514.xml"/><Relationship Id="rId32" Type="http://schemas.openxmlformats.org/officeDocument/2006/relationships/image" Target="../media/image306.png"/><Relationship Id="rId37" Type="http://schemas.openxmlformats.org/officeDocument/2006/relationships/customXml" Target="../ink/ink527.xml"/><Relationship Id="rId53" Type="http://schemas.openxmlformats.org/officeDocument/2006/relationships/customXml" Target="../ink/ink535.xml"/><Relationship Id="rId58" Type="http://schemas.openxmlformats.org/officeDocument/2006/relationships/image" Target="../media/image319.png"/><Relationship Id="rId74" Type="http://schemas.openxmlformats.org/officeDocument/2006/relationships/image" Target="../media/image327.png"/><Relationship Id="rId79" Type="http://schemas.openxmlformats.org/officeDocument/2006/relationships/customXml" Target="../ink/ink548.xml"/><Relationship Id="rId5" Type="http://schemas.openxmlformats.org/officeDocument/2006/relationships/customXml" Target="../ink/ink511.xml"/><Relationship Id="rId19" Type="http://schemas.openxmlformats.org/officeDocument/2006/relationships/customXml" Target="../ink/ink518.xml"/><Relationship Id="rId14" Type="http://schemas.openxmlformats.org/officeDocument/2006/relationships/image" Target="../media/image297.png"/><Relationship Id="rId22" Type="http://schemas.openxmlformats.org/officeDocument/2006/relationships/image" Target="../media/image301.png"/><Relationship Id="rId27" Type="http://schemas.openxmlformats.org/officeDocument/2006/relationships/customXml" Target="../ink/ink522.xml"/><Relationship Id="rId30" Type="http://schemas.openxmlformats.org/officeDocument/2006/relationships/image" Target="../media/image305.png"/><Relationship Id="rId35" Type="http://schemas.openxmlformats.org/officeDocument/2006/relationships/customXml" Target="../ink/ink526.xml"/><Relationship Id="rId43" Type="http://schemas.openxmlformats.org/officeDocument/2006/relationships/customXml" Target="../ink/ink530.xml"/><Relationship Id="rId48" Type="http://schemas.openxmlformats.org/officeDocument/2006/relationships/image" Target="../media/image314.png"/><Relationship Id="rId56" Type="http://schemas.openxmlformats.org/officeDocument/2006/relationships/image" Target="../media/image318.png"/><Relationship Id="rId64" Type="http://schemas.openxmlformats.org/officeDocument/2006/relationships/image" Target="../media/image322.png"/><Relationship Id="rId69" Type="http://schemas.openxmlformats.org/officeDocument/2006/relationships/customXml" Target="../ink/ink543.xml"/><Relationship Id="rId77" Type="http://schemas.openxmlformats.org/officeDocument/2006/relationships/customXml" Target="../ink/ink547.xml"/><Relationship Id="rId8" Type="http://schemas.openxmlformats.org/officeDocument/2006/relationships/image" Target="../media/image294.png"/><Relationship Id="rId51" Type="http://schemas.openxmlformats.org/officeDocument/2006/relationships/customXml" Target="../ink/ink534.xml"/><Relationship Id="rId72" Type="http://schemas.openxmlformats.org/officeDocument/2006/relationships/image" Target="../media/image326.png"/><Relationship Id="rId80" Type="http://schemas.openxmlformats.org/officeDocument/2006/relationships/image" Target="../media/image330.png"/><Relationship Id="rId85" Type="http://schemas.openxmlformats.org/officeDocument/2006/relationships/customXml" Target="../ink/ink551.xml"/><Relationship Id="rId3" Type="http://schemas.openxmlformats.org/officeDocument/2006/relationships/image" Target="../media/image2.png"/><Relationship Id="rId12" Type="http://schemas.openxmlformats.org/officeDocument/2006/relationships/image" Target="../media/image296.png"/><Relationship Id="rId17" Type="http://schemas.openxmlformats.org/officeDocument/2006/relationships/customXml" Target="../ink/ink517.xml"/><Relationship Id="rId25" Type="http://schemas.openxmlformats.org/officeDocument/2006/relationships/customXml" Target="../ink/ink521.xml"/><Relationship Id="rId33" Type="http://schemas.openxmlformats.org/officeDocument/2006/relationships/customXml" Target="../ink/ink525.xml"/><Relationship Id="rId38" Type="http://schemas.openxmlformats.org/officeDocument/2006/relationships/image" Target="../media/image309.png"/><Relationship Id="rId46" Type="http://schemas.openxmlformats.org/officeDocument/2006/relationships/image" Target="../media/image313.png"/><Relationship Id="rId59" Type="http://schemas.openxmlformats.org/officeDocument/2006/relationships/customXml" Target="../ink/ink538.xml"/><Relationship Id="rId67" Type="http://schemas.openxmlformats.org/officeDocument/2006/relationships/customXml" Target="../ink/ink542.xml"/><Relationship Id="rId20" Type="http://schemas.openxmlformats.org/officeDocument/2006/relationships/image" Target="../media/image300.png"/><Relationship Id="rId41" Type="http://schemas.openxmlformats.org/officeDocument/2006/relationships/customXml" Target="../ink/ink529.xml"/><Relationship Id="rId54" Type="http://schemas.openxmlformats.org/officeDocument/2006/relationships/image" Target="../media/image317.png"/><Relationship Id="rId62" Type="http://schemas.openxmlformats.org/officeDocument/2006/relationships/image" Target="../media/image321.png"/><Relationship Id="rId70" Type="http://schemas.openxmlformats.org/officeDocument/2006/relationships/image" Target="../media/image325.png"/><Relationship Id="rId75" Type="http://schemas.openxmlformats.org/officeDocument/2006/relationships/customXml" Target="../ink/ink546.xml"/><Relationship Id="rId83" Type="http://schemas.openxmlformats.org/officeDocument/2006/relationships/customXml" Target="../ink/ink5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3.png"/><Relationship Id="rId15" Type="http://schemas.openxmlformats.org/officeDocument/2006/relationships/customXml" Target="../ink/ink516.xml"/><Relationship Id="rId23" Type="http://schemas.openxmlformats.org/officeDocument/2006/relationships/customXml" Target="../ink/ink520.xml"/><Relationship Id="rId28" Type="http://schemas.openxmlformats.org/officeDocument/2006/relationships/image" Target="../media/image304.png"/><Relationship Id="rId36" Type="http://schemas.openxmlformats.org/officeDocument/2006/relationships/image" Target="../media/image308.png"/><Relationship Id="rId49" Type="http://schemas.openxmlformats.org/officeDocument/2006/relationships/customXml" Target="../ink/ink533.xml"/><Relationship Id="rId57" Type="http://schemas.openxmlformats.org/officeDocument/2006/relationships/customXml" Target="../ink/ink537.xml"/><Relationship Id="rId10" Type="http://schemas.openxmlformats.org/officeDocument/2006/relationships/image" Target="../media/image295.png"/><Relationship Id="rId31" Type="http://schemas.openxmlformats.org/officeDocument/2006/relationships/customXml" Target="../ink/ink524.xml"/><Relationship Id="rId44" Type="http://schemas.openxmlformats.org/officeDocument/2006/relationships/image" Target="../media/image312.png"/><Relationship Id="rId52" Type="http://schemas.openxmlformats.org/officeDocument/2006/relationships/image" Target="../media/image316.png"/><Relationship Id="rId60" Type="http://schemas.openxmlformats.org/officeDocument/2006/relationships/image" Target="../media/image320.png"/><Relationship Id="rId65" Type="http://schemas.openxmlformats.org/officeDocument/2006/relationships/customXml" Target="../ink/ink541.xml"/><Relationship Id="rId73" Type="http://schemas.openxmlformats.org/officeDocument/2006/relationships/customXml" Target="../ink/ink545.xml"/><Relationship Id="rId78" Type="http://schemas.openxmlformats.org/officeDocument/2006/relationships/image" Target="../media/image329.png"/><Relationship Id="rId81" Type="http://schemas.openxmlformats.org/officeDocument/2006/relationships/customXml" Target="../ink/ink549.xml"/><Relationship Id="rId86" Type="http://schemas.openxmlformats.org/officeDocument/2006/relationships/image" Target="../media/image333.png"/><Relationship Id="rId4" Type="http://schemas.openxmlformats.org/officeDocument/2006/relationships/image" Target="../media/image173.png"/><Relationship Id="rId9" Type="http://schemas.openxmlformats.org/officeDocument/2006/relationships/customXml" Target="../ink/ink513.xml"/><Relationship Id="rId13" Type="http://schemas.openxmlformats.org/officeDocument/2006/relationships/customXml" Target="../ink/ink515.xml"/><Relationship Id="rId18" Type="http://schemas.openxmlformats.org/officeDocument/2006/relationships/image" Target="../media/image299.png"/><Relationship Id="rId39" Type="http://schemas.openxmlformats.org/officeDocument/2006/relationships/customXml" Target="../ink/ink528.xml"/><Relationship Id="rId34" Type="http://schemas.openxmlformats.org/officeDocument/2006/relationships/image" Target="../media/image307.png"/><Relationship Id="rId50" Type="http://schemas.openxmlformats.org/officeDocument/2006/relationships/image" Target="../media/image315.png"/><Relationship Id="rId55" Type="http://schemas.openxmlformats.org/officeDocument/2006/relationships/customXml" Target="../ink/ink536.xml"/><Relationship Id="rId76" Type="http://schemas.openxmlformats.org/officeDocument/2006/relationships/image" Target="../media/image328.png"/><Relationship Id="rId7" Type="http://schemas.openxmlformats.org/officeDocument/2006/relationships/customXml" Target="../ink/ink512.xml"/><Relationship Id="rId71" Type="http://schemas.openxmlformats.org/officeDocument/2006/relationships/customXml" Target="../ink/ink544.xml"/><Relationship Id="rId2" Type="http://schemas.openxmlformats.org/officeDocument/2006/relationships/notesSlide" Target="../notesSlides/notesSlide50.xml"/><Relationship Id="rId29" Type="http://schemas.openxmlformats.org/officeDocument/2006/relationships/customXml" Target="../ink/ink523.xml"/><Relationship Id="rId24" Type="http://schemas.openxmlformats.org/officeDocument/2006/relationships/image" Target="../media/image302.png"/><Relationship Id="rId40" Type="http://schemas.openxmlformats.org/officeDocument/2006/relationships/image" Target="../media/image310.png"/><Relationship Id="rId45" Type="http://schemas.openxmlformats.org/officeDocument/2006/relationships/customXml" Target="../ink/ink531.xml"/><Relationship Id="rId66" Type="http://schemas.openxmlformats.org/officeDocument/2006/relationships/image" Target="../media/image323.png"/><Relationship Id="rId61" Type="http://schemas.openxmlformats.org/officeDocument/2006/relationships/customXml" Target="../ink/ink539.xml"/><Relationship Id="rId82" Type="http://schemas.openxmlformats.org/officeDocument/2006/relationships/image" Target="../media/image3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4.png"/><Relationship Id="rId5" Type="http://schemas.openxmlformats.org/officeDocument/2006/relationships/image" Target="../media/image254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7.xml"/><Relationship Id="rId21" Type="http://schemas.openxmlformats.org/officeDocument/2006/relationships/customXml" Target="../ink/ink559.xml"/><Relationship Id="rId42" Type="http://schemas.openxmlformats.org/officeDocument/2006/relationships/image" Target="../media/image350.png"/><Relationship Id="rId63" Type="http://schemas.openxmlformats.org/officeDocument/2006/relationships/customXml" Target="../ink/ink580.xml"/><Relationship Id="rId84" Type="http://schemas.openxmlformats.org/officeDocument/2006/relationships/image" Target="../media/image371.png"/><Relationship Id="rId138" Type="http://schemas.openxmlformats.org/officeDocument/2006/relationships/image" Target="../media/image398.png"/><Relationship Id="rId159" Type="http://schemas.openxmlformats.org/officeDocument/2006/relationships/customXml" Target="../ink/ink628.xml"/><Relationship Id="rId107" Type="http://schemas.openxmlformats.org/officeDocument/2006/relationships/customXml" Target="../ink/ink602.xml"/><Relationship Id="rId11" Type="http://schemas.openxmlformats.org/officeDocument/2006/relationships/customXml" Target="../ink/ink554.xml"/><Relationship Id="rId32" Type="http://schemas.openxmlformats.org/officeDocument/2006/relationships/image" Target="../media/image345.png"/><Relationship Id="rId53" Type="http://schemas.openxmlformats.org/officeDocument/2006/relationships/customXml" Target="../ink/ink575.xml"/><Relationship Id="rId74" Type="http://schemas.openxmlformats.org/officeDocument/2006/relationships/image" Target="../media/image366.png"/><Relationship Id="rId128" Type="http://schemas.openxmlformats.org/officeDocument/2006/relationships/image" Target="../media/image393.png"/><Relationship Id="rId149" Type="http://schemas.openxmlformats.org/officeDocument/2006/relationships/customXml" Target="../ink/ink623.xml"/><Relationship Id="rId5" Type="http://schemas.openxmlformats.org/officeDocument/2006/relationships/image" Target="../media/image334.png"/><Relationship Id="rId95" Type="http://schemas.openxmlformats.org/officeDocument/2006/relationships/customXml" Target="../ink/ink596.xml"/><Relationship Id="rId160" Type="http://schemas.openxmlformats.org/officeDocument/2006/relationships/image" Target="../media/image409.png"/><Relationship Id="rId22" Type="http://schemas.openxmlformats.org/officeDocument/2006/relationships/image" Target="../media/image340.png"/><Relationship Id="rId43" Type="http://schemas.openxmlformats.org/officeDocument/2006/relationships/customXml" Target="../ink/ink570.xml"/><Relationship Id="rId64" Type="http://schemas.openxmlformats.org/officeDocument/2006/relationships/image" Target="../media/image361.png"/><Relationship Id="rId118" Type="http://schemas.openxmlformats.org/officeDocument/2006/relationships/image" Target="../media/image388.png"/><Relationship Id="rId139" Type="http://schemas.openxmlformats.org/officeDocument/2006/relationships/customXml" Target="../ink/ink618.xml"/><Relationship Id="rId85" Type="http://schemas.openxmlformats.org/officeDocument/2006/relationships/customXml" Target="../ink/ink591.xml"/><Relationship Id="rId150" Type="http://schemas.openxmlformats.org/officeDocument/2006/relationships/image" Target="../media/image404.png"/><Relationship Id="rId12" Type="http://schemas.openxmlformats.org/officeDocument/2006/relationships/image" Target="../media/image335.png"/><Relationship Id="rId17" Type="http://schemas.openxmlformats.org/officeDocument/2006/relationships/customXml" Target="../ink/ink557.xml"/><Relationship Id="rId33" Type="http://schemas.openxmlformats.org/officeDocument/2006/relationships/customXml" Target="../ink/ink565.xml"/><Relationship Id="rId38" Type="http://schemas.openxmlformats.org/officeDocument/2006/relationships/image" Target="../media/image348.png"/><Relationship Id="rId59" Type="http://schemas.openxmlformats.org/officeDocument/2006/relationships/customXml" Target="../ink/ink578.xml"/><Relationship Id="rId103" Type="http://schemas.openxmlformats.org/officeDocument/2006/relationships/customXml" Target="../ink/ink600.xml"/><Relationship Id="rId108" Type="http://schemas.openxmlformats.org/officeDocument/2006/relationships/image" Target="../media/image383.png"/><Relationship Id="rId124" Type="http://schemas.openxmlformats.org/officeDocument/2006/relationships/image" Target="../media/image391.png"/><Relationship Id="rId129" Type="http://schemas.openxmlformats.org/officeDocument/2006/relationships/customXml" Target="../ink/ink613.xml"/><Relationship Id="rId54" Type="http://schemas.openxmlformats.org/officeDocument/2006/relationships/image" Target="../media/image356.png"/><Relationship Id="rId70" Type="http://schemas.openxmlformats.org/officeDocument/2006/relationships/image" Target="../media/image364.png"/><Relationship Id="rId75" Type="http://schemas.openxmlformats.org/officeDocument/2006/relationships/customXml" Target="../ink/ink586.xml"/><Relationship Id="rId91" Type="http://schemas.openxmlformats.org/officeDocument/2006/relationships/customXml" Target="../ink/ink594.xml"/><Relationship Id="rId96" Type="http://schemas.openxmlformats.org/officeDocument/2006/relationships/image" Target="../media/image377.png"/><Relationship Id="rId140" Type="http://schemas.openxmlformats.org/officeDocument/2006/relationships/image" Target="../media/image399.png"/><Relationship Id="rId145" Type="http://schemas.openxmlformats.org/officeDocument/2006/relationships/customXml" Target="../ink/ink621.xml"/><Relationship Id="rId161" Type="http://schemas.openxmlformats.org/officeDocument/2006/relationships/customXml" Target="../ink/ink6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3.png"/><Relationship Id="rId23" Type="http://schemas.openxmlformats.org/officeDocument/2006/relationships/customXml" Target="../ink/ink560.xml"/><Relationship Id="rId28" Type="http://schemas.openxmlformats.org/officeDocument/2006/relationships/image" Target="../media/image343.png"/><Relationship Id="rId49" Type="http://schemas.openxmlformats.org/officeDocument/2006/relationships/customXml" Target="../ink/ink573.xml"/><Relationship Id="rId114" Type="http://schemas.openxmlformats.org/officeDocument/2006/relationships/image" Target="../media/image386.png"/><Relationship Id="rId119" Type="http://schemas.openxmlformats.org/officeDocument/2006/relationships/customXml" Target="../ink/ink608.xml"/><Relationship Id="rId44" Type="http://schemas.openxmlformats.org/officeDocument/2006/relationships/image" Target="../media/image351.png"/><Relationship Id="rId60" Type="http://schemas.openxmlformats.org/officeDocument/2006/relationships/image" Target="../media/image359.png"/><Relationship Id="rId65" Type="http://schemas.openxmlformats.org/officeDocument/2006/relationships/customXml" Target="../ink/ink581.xml"/><Relationship Id="rId81" Type="http://schemas.openxmlformats.org/officeDocument/2006/relationships/customXml" Target="../ink/ink589.xml"/><Relationship Id="rId86" Type="http://schemas.openxmlformats.org/officeDocument/2006/relationships/image" Target="../media/image372.png"/><Relationship Id="rId130" Type="http://schemas.openxmlformats.org/officeDocument/2006/relationships/image" Target="../media/image394.png"/><Relationship Id="rId135" Type="http://schemas.openxmlformats.org/officeDocument/2006/relationships/customXml" Target="../ink/ink616.xml"/><Relationship Id="rId151" Type="http://schemas.openxmlformats.org/officeDocument/2006/relationships/customXml" Target="../ink/ink624.xml"/><Relationship Id="rId156" Type="http://schemas.openxmlformats.org/officeDocument/2006/relationships/image" Target="../media/image407.png"/><Relationship Id="rId13" Type="http://schemas.openxmlformats.org/officeDocument/2006/relationships/customXml" Target="../ink/ink555.xml"/><Relationship Id="rId18" Type="http://schemas.openxmlformats.org/officeDocument/2006/relationships/image" Target="../media/image338.png"/><Relationship Id="rId39" Type="http://schemas.openxmlformats.org/officeDocument/2006/relationships/customXml" Target="../ink/ink568.xml"/><Relationship Id="rId109" Type="http://schemas.openxmlformats.org/officeDocument/2006/relationships/customXml" Target="../ink/ink603.xml"/><Relationship Id="rId34" Type="http://schemas.openxmlformats.org/officeDocument/2006/relationships/image" Target="../media/image346.png"/><Relationship Id="rId50" Type="http://schemas.openxmlformats.org/officeDocument/2006/relationships/image" Target="../media/image354.png"/><Relationship Id="rId55" Type="http://schemas.openxmlformats.org/officeDocument/2006/relationships/customXml" Target="../ink/ink576.xml"/><Relationship Id="rId76" Type="http://schemas.openxmlformats.org/officeDocument/2006/relationships/image" Target="../media/image367.png"/><Relationship Id="rId97" Type="http://schemas.openxmlformats.org/officeDocument/2006/relationships/customXml" Target="../ink/ink597.xml"/><Relationship Id="rId104" Type="http://schemas.openxmlformats.org/officeDocument/2006/relationships/image" Target="../media/image381.png"/><Relationship Id="rId120" Type="http://schemas.openxmlformats.org/officeDocument/2006/relationships/image" Target="../media/image389.png"/><Relationship Id="rId125" Type="http://schemas.openxmlformats.org/officeDocument/2006/relationships/customXml" Target="../ink/ink611.xml"/><Relationship Id="rId141" Type="http://schemas.openxmlformats.org/officeDocument/2006/relationships/customXml" Target="../ink/ink619.xml"/><Relationship Id="rId146" Type="http://schemas.openxmlformats.org/officeDocument/2006/relationships/image" Target="../media/image402.png"/><Relationship Id="rId7" Type="http://schemas.openxmlformats.org/officeDocument/2006/relationships/customXml" Target="../ink/ink552.xml"/><Relationship Id="rId71" Type="http://schemas.openxmlformats.org/officeDocument/2006/relationships/customXml" Target="../ink/ink584.xml"/><Relationship Id="rId92" Type="http://schemas.openxmlformats.org/officeDocument/2006/relationships/image" Target="../media/image375.png"/><Relationship Id="rId162" Type="http://schemas.openxmlformats.org/officeDocument/2006/relationships/image" Target="../media/image410.png"/><Relationship Id="rId2" Type="http://schemas.openxmlformats.org/officeDocument/2006/relationships/notesSlide" Target="../notesSlides/notesSlide58.xml"/><Relationship Id="rId29" Type="http://schemas.openxmlformats.org/officeDocument/2006/relationships/customXml" Target="../ink/ink563.xml"/><Relationship Id="rId24" Type="http://schemas.openxmlformats.org/officeDocument/2006/relationships/image" Target="../media/image341.png"/><Relationship Id="rId40" Type="http://schemas.openxmlformats.org/officeDocument/2006/relationships/image" Target="../media/image349.png"/><Relationship Id="rId45" Type="http://schemas.openxmlformats.org/officeDocument/2006/relationships/customXml" Target="../ink/ink571.xml"/><Relationship Id="rId66" Type="http://schemas.openxmlformats.org/officeDocument/2006/relationships/image" Target="../media/image362.png"/><Relationship Id="rId87" Type="http://schemas.openxmlformats.org/officeDocument/2006/relationships/customXml" Target="../ink/ink592.xml"/><Relationship Id="rId110" Type="http://schemas.openxmlformats.org/officeDocument/2006/relationships/image" Target="../media/image384.png"/><Relationship Id="rId115" Type="http://schemas.openxmlformats.org/officeDocument/2006/relationships/customXml" Target="../ink/ink606.xml"/><Relationship Id="rId131" Type="http://schemas.openxmlformats.org/officeDocument/2006/relationships/customXml" Target="../ink/ink614.xml"/><Relationship Id="rId136" Type="http://schemas.openxmlformats.org/officeDocument/2006/relationships/image" Target="../media/image397.png"/><Relationship Id="rId157" Type="http://schemas.openxmlformats.org/officeDocument/2006/relationships/customXml" Target="../ink/ink627.xml"/><Relationship Id="rId61" Type="http://schemas.openxmlformats.org/officeDocument/2006/relationships/customXml" Target="../ink/ink579.xml"/><Relationship Id="rId82" Type="http://schemas.openxmlformats.org/officeDocument/2006/relationships/image" Target="../media/image370.png"/><Relationship Id="rId152" Type="http://schemas.openxmlformats.org/officeDocument/2006/relationships/image" Target="../media/image405.png"/><Relationship Id="rId19" Type="http://schemas.openxmlformats.org/officeDocument/2006/relationships/customXml" Target="../ink/ink558.xml"/><Relationship Id="rId14" Type="http://schemas.openxmlformats.org/officeDocument/2006/relationships/image" Target="../media/image336.png"/><Relationship Id="rId30" Type="http://schemas.openxmlformats.org/officeDocument/2006/relationships/image" Target="../media/image344.png"/><Relationship Id="rId35" Type="http://schemas.openxmlformats.org/officeDocument/2006/relationships/customXml" Target="../ink/ink566.xml"/><Relationship Id="rId56" Type="http://schemas.openxmlformats.org/officeDocument/2006/relationships/image" Target="../media/image357.png"/><Relationship Id="rId77" Type="http://schemas.openxmlformats.org/officeDocument/2006/relationships/customXml" Target="../ink/ink587.xml"/><Relationship Id="rId100" Type="http://schemas.openxmlformats.org/officeDocument/2006/relationships/image" Target="../media/image379.png"/><Relationship Id="rId105" Type="http://schemas.openxmlformats.org/officeDocument/2006/relationships/customXml" Target="../ink/ink601.xml"/><Relationship Id="rId126" Type="http://schemas.openxmlformats.org/officeDocument/2006/relationships/image" Target="../media/image392.png"/><Relationship Id="rId147" Type="http://schemas.openxmlformats.org/officeDocument/2006/relationships/customXml" Target="../ink/ink622.xml"/><Relationship Id="rId8" Type="http://schemas.openxmlformats.org/officeDocument/2006/relationships/image" Target="../media/image3330.png"/><Relationship Id="rId51" Type="http://schemas.openxmlformats.org/officeDocument/2006/relationships/customXml" Target="../ink/ink574.xml"/><Relationship Id="rId72" Type="http://schemas.openxmlformats.org/officeDocument/2006/relationships/image" Target="../media/image365.png"/><Relationship Id="rId93" Type="http://schemas.openxmlformats.org/officeDocument/2006/relationships/customXml" Target="../ink/ink595.xml"/><Relationship Id="rId98" Type="http://schemas.openxmlformats.org/officeDocument/2006/relationships/image" Target="../media/image378.png"/><Relationship Id="rId121" Type="http://schemas.openxmlformats.org/officeDocument/2006/relationships/customXml" Target="../ink/ink609.xml"/><Relationship Id="rId142" Type="http://schemas.openxmlformats.org/officeDocument/2006/relationships/image" Target="../media/image400.png"/><Relationship Id="rId3" Type="http://schemas.openxmlformats.org/officeDocument/2006/relationships/image" Target="../media/image2.png"/><Relationship Id="rId25" Type="http://schemas.openxmlformats.org/officeDocument/2006/relationships/customXml" Target="../ink/ink561.xml"/><Relationship Id="rId46" Type="http://schemas.openxmlformats.org/officeDocument/2006/relationships/image" Target="../media/image352.png"/><Relationship Id="rId67" Type="http://schemas.openxmlformats.org/officeDocument/2006/relationships/customXml" Target="../ink/ink582.xml"/><Relationship Id="rId116" Type="http://schemas.openxmlformats.org/officeDocument/2006/relationships/image" Target="../media/image387.png"/><Relationship Id="rId137" Type="http://schemas.openxmlformats.org/officeDocument/2006/relationships/customXml" Target="../ink/ink617.xml"/><Relationship Id="rId158" Type="http://schemas.openxmlformats.org/officeDocument/2006/relationships/image" Target="../media/image408.png"/><Relationship Id="rId20" Type="http://schemas.openxmlformats.org/officeDocument/2006/relationships/image" Target="../media/image339.png"/><Relationship Id="rId41" Type="http://schemas.openxmlformats.org/officeDocument/2006/relationships/customXml" Target="../ink/ink569.xml"/><Relationship Id="rId62" Type="http://schemas.openxmlformats.org/officeDocument/2006/relationships/image" Target="../media/image360.png"/><Relationship Id="rId83" Type="http://schemas.openxmlformats.org/officeDocument/2006/relationships/customXml" Target="../ink/ink590.xml"/><Relationship Id="rId88" Type="http://schemas.openxmlformats.org/officeDocument/2006/relationships/image" Target="../media/image373.png"/><Relationship Id="rId111" Type="http://schemas.openxmlformats.org/officeDocument/2006/relationships/customXml" Target="../ink/ink604.xml"/><Relationship Id="rId132" Type="http://schemas.openxmlformats.org/officeDocument/2006/relationships/image" Target="../media/image395.png"/><Relationship Id="rId153" Type="http://schemas.openxmlformats.org/officeDocument/2006/relationships/customXml" Target="../ink/ink625.xml"/><Relationship Id="rId15" Type="http://schemas.openxmlformats.org/officeDocument/2006/relationships/customXml" Target="../ink/ink556.xml"/><Relationship Id="rId36" Type="http://schemas.openxmlformats.org/officeDocument/2006/relationships/image" Target="../media/image347.png"/><Relationship Id="rId57" Type="http://schemas.openxmlformats.org/officeDocument/2006/relationships/customXml" Target="../ink/ink577.xml"/><Relationship Id="rId106" Type="http://schemas.openxmlformats.org/officeDocument/2006/relationships/image" Target="../media/image382.png"/><Relationship Id="rId127" Type="http://schemas.openxmlformats.org/officeDocument/2006/relationships/customXml" Target="../ink/ink612.xml"/><Relationship Id="rId10" Type="http://schemas.openxmlformats.org/officeDocument/2006/relationships/image" Target="../media/image3340.png"/><Relationship Id="rId31" Type="http://schemas.openxmlformats.org/officeDocument/2006/relationships/customXml" Target="../ink/ink564.xml"/><Relationship Id="rId52" Type="http://schemas.openxmlformats.org/officeDocument/2006/relationships/image" Target="../media/image355.png"/><Relationship Id="rId73" Type="http://schemas.openxmlformats.org/officeDocument/2006/relationships/customXml" Target="../ink/ink585.xml"/><Relationship Id="rId78" Type="http://schemas.openxmlformats.org/officeDocument/2006/relationships/image" Target="../media/image368.png"/><Relationship Id="rId94" Type="http://schemas.openxmlformats.org/officeDocument/2006/relationships/image" Target="../media/image376.png"/><Relationship Id="rId99" Type="http://schemas.openxmlformats.org/officeDocument/2006/relationships/customXml" Target="../ink/ink598.xml"/><Relationship Id="rId101" Type="http://schemas.openxmlformats.org/officeDocument/2006/relationships/customXml" Target="../ink/ink599.xml"/><Relationship Id="rId122" Type="http://schemas.openxmlformats.org/officeDocument/2006/relationships/image" Target="../media/image390.png"/><Relationship Id="rId143" Type="http://schemas.openxmlformats.org/officeDocument/2006/relationships/customXml" Target="../ink/ink620.xml"/><Relationship Id="rId148" Type="http://schemas.openxmlformats.org/officeDocument/2006/relationships/image" Target="../media/image403.png"/><Relationship Id="rId4" Type="http://schemas.openxmlformats.org/officeDocument/2006/relationships/image" Target="../media/image254.png"/><Relationship Id="rId9" Type="http://schemas.openxmlformats.org/officeDocument/2006/relationships/customXml" Target="../ink/ink553.xml"/><Relationship Id="rId26" Type="http://schemas.openxmlformats.org/officeDocument/2006/relationships/image" Target="../media/image342.png"/><Relationship Id="rId47" Type="http://schemas.openxmlformats.org/officeDocument/2006/relationships/customXml" Target="../ink/ink572.xml"/><Relationship Id="rId68" Type="http://schemas.openxmlformats.org/officeDocument/2006/relationships/image" Target="../media/image363.png"/><Relationship Id="rId89" Type="http://schemas.openxmlformats.org/officeDocument/2006/relationships/customXml" Target="../ink/ink593.xml"/><Relationship Id="rId112" Type="http://schemas.openxmlformats.org/officeDocument/2006/relationships/image" Target="../media/image385.png"/><Relationship Id="rId133" Type="http://schemas.openxmlformats.org/officeDocument/2006/relationships/customXml" Target="../ink/ink615.xml"/><Relationship Id="rId154" Type="http://schemas.openxmlformats.org/officeDocument/2006/relationships/image" Target="../media/image406.png"/><Relationship Id="rId16" Type="http://schemas.openxmlformats.org/officeDocument/2006/relationships/image" Target="../media/image337.png"/><Relationship Id="rId37" Type="http://schemas.openxmlformats.org/officeDocument/2006/relationships/customXml" Target="../ink/ink567.xml"/><Relationship Id="rId58" Type="http://schemas.openxmlformats.org/officeDocument/2006/relationships/image" Target="../media/image358.png"/><Relationship Id="rId79" Type="http://schemas.openxmlformats.org/officeDocument/2006/relationships/customXml" Target="../ink/ink588.xml"/><Relationship Id="rId102" Type="http://schemas.openxmlformats.org/officeDocument/2006/relationships/image" Target="../media/image380.png"/><Relationship Id="rId123" Type="http://schemas.openxmlformats.org/officeDocument/2006/relationships/customXml" Target="../ink/ink610.xml"/><Relationship Id="rId144" Type="http://schemas.openxmlformats.org/officeDocument/2006/relationships/image" Target="../media/image401.png"/><Relationship Id="rId90" Type="http://schemas.openxmlformats.org/officeDocument/2006/relationships/image" Target="../media/image374.png"/><Relationship Id="rId27" Type="http://schemas.openxmlformats.org/officeDocument/2006/relationships/customXml" Target="../ink/ink562.xml"/><Relationship Id="rId48" Type="http://schemas.openxmlformats.org/officeDocument/2006/relationships/image" Target="../media/image353.png"/><Relationship Id="rId69" Type="http://schemas.openxmlformats.org/officeDocument/2006/relationships/customXml" Target="../ink/ink583.xml"/><Relationship Id="rId113" Type="http://schemas.openxmlformats.org/officeDocument/2006/relationships/customXml" Target="../ink/ink605.xml"/><Relationship Id="rId134" Type="http://schemas.openxmlformats.org/officeDocument/2006/relationships/image" Target="../media/image396.png"/><Relationship Id="rId80" Type="http://schemas.openxmlformats.org/officeDocument/2006/relationships/image" Target="../media/image369.png"/><Relationship Id="rId155" Type="http://schemas.openxmlformats.org/officeDocument/2006/relationships/customXml" Target="../ink/ink6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2.xml"/><Relationship Id="rId13" Type="http://schemas.openxmlformats.org/officeDocument/2006/relationships/image" Target="../media/image414.png"/><Relationship Id="rId18" Type="http://schemas.openxmlformats.org/officeDocument/2006/relationships/customXml" Target="../ink/ink637.xml"/><Relationship Id="rId26" Type="http://schemas.openxmlformats.org/officeDocument/2006/relationships/customXml" Target="../ink/ink641.xml"/><Relationship Id="rId3" Type="http://schemas.openxmlformats.org/officeDocument/2006/relationships/image" Target="../media/image2.png"/><Relationship Id="rId21" Type="http://schemas.openxmlformats.org/officeDocument/2006/relationships/image" Target="../media/image418.png"/><Relationship Id="rId7" Type="http://schemas.openxmlformats.org/officeDocument/2006/relationships/image" Target="../media/image411.png"/><Relationship Id="rId12" Type="http://schemas.openxmlformats.org/officeDocument/2006/relationships/customXml" Target="../ink/ink634.xml"/><Relationship Id="rId17" Type="http://schemas.openxmlformats.org/officeDocument/2006/relationships/image" Target="../media/image416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636.xml"/><Relationship Id="rId20" Type="http://schemas.openxmlformats.org/officeDocument/2006/relationships/customXml" Target="../ink/ink638.xml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31.xml"/><Relationship Id="rId11" Type="http://schemas.openxmlformats.org/officeDocument/2006/relationships/image" Target="../media/image413.png"/><Relationship Id="rId24" Type="http://schemas.openxmlformats.org/officeDocument/2006/relationships/customXml" Target="../ink/ink640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19.png"/><Relationship Id="rId28" Type="http://schemas.openxmlformats.org/officeDocument/2006/relationships/customXml" Target="../ink/ink642.xml"/><Relationship Id="rId10" Type="http://schemas.openxmlformats.org/officeDocument/2006/relationships/customXml" Target="../ink/ink633.xml"/><Relationship Id="rId19" Type="http://schemas.openxmlformats.org/officeDocument/2006/relationships/image" Target="../media/image417.png"/><Relationship Id="rId31" Type="http://schemas.openxmlformats.org/officeDocument/2006/relationships/image" Target="../media/image423.png"/><Relationship Id="rId4" Type="http://schemas.openxmlformats.org/officeDocument/2006/relationships/customXml" Target="../ink/ink630.xml"/><Relationship Id="rId9" Type="http://schemas.openxmlformats.org/officeDocument/2006/relationships/image" Target="../media/image412.png"/><Relationship Id="rId14" Type="http://schemas.openxmlformats.org/officeDocument/2006/relationships/customXml" Target="../ink/ink635.xml"/><Relationship Id="rId22" Type="http://schemas.openxmlformats.org/officeDocument/2006/relationships/customXml" Target="../ink/ink639.xml"/><Relationship Id="rId27" Type="http://schemas.openxmlformats.org/officeDocument/2006/relationships/image" Target="../media/image421.png"/><Relationship Id="rId30" Type="http://schemas.openxmlformats.org/officeDocument/2006/relationships/customXml" Target="../ink/ink6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30.png"/><Relationship Id="rId4" Type="http://schemas.openxmlformats.org/officeDocument/2006/relationships/customXml" Target="../ink/ink644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0.png"/><Relationship Id="rId21" Type="http://schemas.openxmlformats.org/officeDocument/2006/relationships/image" Target="../media/image432.png"/><Relationship Id="rId42" Type="http://schemas.openxmlformats.org/officeDocument/2006/relationships/customXml" Target="../ink/ink664.xml"/><Relationship Id="rId63" Type="http://schemas.openxmlformats.org/officeDocument/2006/relationships/image" Target="../media/image453.png"/><Relationship Id="rId84" Type="http://schemas.openxmlformats.org/officeDocument/2006/relationships/customXml" Target="../ink/ink685.xml"/><Relationship Id="rId138" Type="http://schemas.openxmlformats.org/officeDocument/2006/relationships/customXml" Target="../ink/ink712.xml"/><Relationship Id="rId159" Type="http://schemas.openxmlformats.org/officeDocument/2006/relationships/image" Target="../media/image501.png"/><Relationship Id="rId170" Type="http://schemas.openxmlformats.org/officeDocument/2006/relationships/customXml" Target="../ink/ink728.xml"/><Relationship Id="rId191" Type="http://schemas.openxmlformats.org/officeDocument/2006/relationships/image" Target="../media/image517.png"/><Relationship Id="rId107" Type="http://schemas.openxmlformats.org/officeDocument/2006/relationships/image" Target="../media/image475.png"/><Relationship Id="rId11" Type="http://schemas.openxmlformats.org/officeDocument/2006/relationships/image" Target="../media/image427.png"/><Relationship Id="rId32" Type="http://schemas.openxmlformats.org/officeDocument/2006/relationships/customXml" Target="../ink/ink659.xml"/><Relationship Id="rId53" Type="http://schemas.openxmlformats.org/officeDocument/2006/relationships/image" Target="../media/image448.png"/><Relationship Id="rId74" Type="http://schemas.openxmlformats.org/officeDocument/2006/relationships/customXml" Target="../ink/ink680.xml"/><Relationship Id="rId128" Type="http://schemas.openxmlformats.org/officeDocument/2006/relationships/customXml" Target="../ink/ink707.xml"/><Relationship Id="rId149" Type="http://schemas.openxmlformats.org/officeDocument/2006/relationships/image" Target="../media/image496.png"/><Relationship Id="rId5" Type="http://schemas.openxmlformats.org/officeDocument/2006/relationships/image" Target="../media/image424.png"/><Relationship Id="rId95" Type="http://schemas.openxmlformats.org/officeDocument/2006/relationships/image" Target="../media/image469.png"/><Relationship Id="rId160" Type="http://schemas.openxmlformats.org/officeDocument/2006/relationships/customXml" Target="../ink/ink723.xml"/><Relationship Id="rId181" Type="http://schemas.openxmlformats.org/officeDocument/2006/relationships/image" Target="../media/image512.png"/><Relationship Id="rId22" Type="http://schemas.openxmlformats.org/officeDocument/2006/relationships/customXml" Target="../ink/ink654.xml"/><Relationship Id="rId43" Type="http://schemas.openxmlformats.org/officeDocument/2006/relationships/image" Target="../media/image443.png"/><Relationship Id="rId64" Type="http://schemas.openxmlformats.org/officeDocument/2006/relationships/customXml" Target="../ink/ink675.xml"/><Relationship Id="rId118" Type="http://schemas.openxmlformats.org/officeDocument/2006/relationships/customXml" Target="../ink/ink702.xml"/><Relationship Id="rId139" Type="http://schemas.openxmlformats.org/officeDocument/2006/relationships/image" Target="../media/image491.png"/><Relationship Id="rId85" Type="http://schemas.openxmlformats.org/officeDocument/2006/relationships/image" Target="../media/image464.png"/><Relationship Id="rId150" Type="http://schemas.openxmlformats.org/officeDocument/2006/relationships/customXml" Target="../ink/ink718.xml"/><Relationship Id="rId171" Type="http://schemas.openxmlformats.org/officeDocument/2006/relationships/image" Target="../media/image507.png"/><Relationship Id="rId192" Type="http://schemas.openxmlformats.org/officeDocument/2006/relationships/customXml" Target="../ink/ink739.xml"/><Relationship Id="rId12" Type="http://schemas.openxmlformats.org/officeDocument/2006/relationships/customXml" Target="../ink/ink649.xml"/><Relationship Id="rId33" Type="http://schemas.openxmlformats.org/officeDocument/2006/relationships/image" Target="../media/image438.png"/><Relationship Id="rId108" Type="http://schemas.openxmlformats.org/officeDocument/2006/relationships/customXml" Target="../ink/ink697.xml"/><Relationship Id="rId129" Type="http://schemas.openxmlformats.org/officeDocument/2006/relationships/image" Target="../media/image486.png"/><Relationship Id="rId54" Type="http://schemas.openxmlformats.org/officeDocument/2006/relationships/customXml" Target="../ink/ink670.xml"/><Relationship Id="rId75" Type="http://schemas.openxmlformats.org/officeDocument/2006/relationships/image" Target="../media/image459.png"/><Relationship Id="rId96" Type="http://schemas.openxmlformats.org/officeDocument/2006/relationships/customXml" Target="../ink/ink691.xml"/><Relationship Id="rId140" Type="http://schemas.openxmlformats.org/officeDocument/2006/relationships/customXml" Target="../ink/ink713.xml"/><Relationship Id="rId161" Type="http://schemas.openxmlformats.org/officeDocument/2006/relationships/image" Target="../media/image502.png"/><Relationship Id="rId182" Type="http://schemas.openxmlformats.org/officeDocument/2006/relationships/customXml" Target="../ink/ink734.xml"/><Relationship Id="rId6" Type="http://schemas.openxmlformats.org/officeDocument/2006/relationships/customXml" Target="../ink/ink646.xml"/><Relationship Id="rId23" Type="http://schemas.openxmlformats.org/officeDocument/2006/relationships/image" Target="../media/image433.png"/><Relationship Id="rId119" Type="http://schemas.openxmlformats.org/officeDocument/2006/relationships/image" Target="../media/image481.png"/><Relationship Id="rId44" Type="http://schemas.openxmlformats.org/officeDocument/2006/relationships/customXml" Target="../ink/ink665.xml"/><Relationship Id="rId65" Type="http://schemas.openxmlformats.org/officeDocument/2006/relationships/image" Target="../media/image454.png"/><Relationship Id="rId86" Type="http://schemas.openxmlformats.org/officeDocument/2006/relationships/customXml" Target="../ink/ink686.xml"/><Relationship Id="rId130" Type="http://schemas.openxmlformats.org/officeDocument/2006/relationships/customXml" Target="../ink/ink708.xml"/><Relationship Id="rId151" Type="http://schemas.openxmlformats.org/officeDocument/2006/relationships/image" Target="../media/image497.png"/><Relationship Id="rId172" Type="http://schemas.openxmlformats.org/officeDocument/2006/relationships/customXml" Target="../ink/ink729.xml"/><Relationship Id="rId193" Type="http://schemas.openxmlformats.org/officeDocument/2006/relationships/image" Target="../media/image518.png"/><Relationship Id="rId13" Type="http://schemas.openxmlformats.org/officeDocument/2006/relationships/image" Target="../media/image428.png"/><Relationship Id="rId109" Type="http://schemas.openxmlformats.org/officeDocument/2006/relationships/image" Target="../media/image476.png"/><Relationship Id="rId34" Type="http://schemas.openxmlformats.org/officeDocument/2006/relationships/customXml" Target="../ink/ink660.xml"/><Relationship Id="rId50" Type="http://schemas.openxmlformats.org/officeDocument/2006/relationships/customXml" Target="../ink/ink668.xml"/><Relationship Id="rId55" Type="http://schemas.openxmlformats.org/officeDocument/2006/relationships/image" Target="../media/image449.png"/><Relationship Id="rId76" Type="http://schemas.openxmlformats.org/officeDocument/2006/relationships/customXml" Target="../ink/ink681.xml"/><Relationship Id="rId97" Type="http://schemas.openxmlformats.org/officeDocument/2006/relationships/image" Target="../media/image470.png"/><Relationship Id="rId104" Type="http://schemas.openxmlformats.org/officeDocument/2006/relationships/customXml" Target="../ink/ink695.xml"/><Relationship Id="rId120" Type="http://schemas.openxmlformats.org/officeDocument/2006/relationships/customXml" Target="../ink/ink703.xml"/><Relationship Id="rId125" Type="http://schemas.openxmlformats.org/officeDocument/2006/relationships/image" Target="../media/image484.png"/><Relationship Id="rId141" Type="http://schemas.openxmlformats.org/officeDocument/2006/relationships/image" Target="../media/image492.png"/><Relationship Id="rId146" Type="http://schemas.openxmlformats.org/officeDocument/2006/relationships/customXml" Target="../ink/ink716.xml"/><Relationship Id="rId167" Type="http://schemas.openxmlformats.org/officeDocument/2006/relationships/image" Target="../media/image505.png"/><Relationship Id="rId188" Type="http://schemas.openxmlformats.org/officeDocument/2006/relationships/customXml" Target="../ink/ink737.xml"/><Relationship Id="rId7" Type="http://schemas.openxmlformats.org/officeDocument/2006/relationships/image" Target="../media/image425.png"/><Relationship Id="rId71" Type="http://schemas.openxmlformats.org/officeDocument/2006/relationships/image" Target="../media/image457.png"/><Relationship Id="rId92" Type="http://schemas.openxmlformats.org/officeDocument/2006/relationships/customXml" Target="../ink/ink689.xml"/><Relationship Id="rId162" Type="http://schemas.openxmlformats.org/officeDocument/2006/relationships/customXml" Target="../ink/ink724.xml"/><Relationship Id="rId183" Type="http://schemas.openxmlformats.org/officeDocument/2006/relationships/image" Target="../media/image513.png"/><Relationship Id="rId2" Type="http://schemas.openxmlformats.org/officeDocument/2006/relationships/notesSlide" Target="../notesSlides/notesSlide62.xml"/><Relationship Id="rId29" Type="http://schemas.openxmlformats.org/officeDocument/2006/relationships/image" Target="../media/image436.png"/><Relationship Id="rId24" Type="http://schemas.openxmlformats.org/officeDocument/2006/relationships/customXml" Target="../ink/ink655.xml"/><Relationship Id="rId40" Type="http://schemas.openxmlformats.org/officeDocument/2006/relationships/customXml" Target="../ink/ink663.xml"/><Relationship Id="rId45" Type="http://schemas.openxmlformats.org/officeDocument/2006/relationships/image" Target="../media/image444.png"/><Relationship Id="rId66" Type="http://schemas.openxmlformats.org/officeDocument/2006/relationships/customXml" Target="../ink/ink676.xml"/><Relationship Id="rId87" Type="http://schemas.openxmlformats.org/officeDocument/2006/relationships/image" Target="../media/image465.png"/><Relationship Id="rId110" Type="http://schemas.openxmlformats.org/officeDocument/2006/relationships/customXml" Target="../ink/ink698.xml"/><Relationship Id="rId115" Type="http://schemas.openxmlformats.org/officeDocument/2006/relationships/image" Target="../media/image479.png"/><Relationship Id="rId131" Type="http://schemas.openxmlformats.org/officeDocument/2006/relationships/image" Target="../media/image487.png"/><Relationship Id="rId136" Type="http://schemas.openxmlformats.org/officeDocument/2006/relationships/customXml" Target="../ink/ink711.xml"/><Relationship Id="rId157" Type="http://schemas.openxmlformats.org/officeDocument/2006/relationships/image" Target="../media/image500.png"/><Relationship Id="rId178" Type="http://schemas.openxmlformats.org/officeDocument/2006/relationships/customXml" Target="../ink/ink732.xml"/><Relationship Id="rId61" Type="http://schemas.openxmlformats.org/officeDocument/2006/relationships/image" Target="../media/image452.png"/><Relationship Id="rId82" Type="http://schemas.openxmlformats.org/officeDocument/2006/relationships/customXml" Target="../ink/ink684.xml"/><Relationship Id="rId152" Type="http://schemas.openxmlformats.org/officeDocument/2006/relationships/customXml" Target="../ink/ink719.xml"/><Relationship Id="rId173" Type="http://schemas.openxmlformats.org/officeDocument/2006/relationships/image" Target="../media/image508.png"/><Relationship Id="rId19" Type="http://schemas.openxmlformats.org/officeDocument/2006/relationships/image" Target="../media/image431.png"/><Relationship Id="rId14" Type="http://schemas.openxmlformats.org/officeDocument/2006/relationships/customXml" Target="../ink/ink650.xml"/><Relationship Id="rId30" Type="http://schemas.openxmlformats.org/officeDocument/2006/relationships/customXml" Target="../ink/ink658.xml"/><Relationship Id="rId35" Type="http://schemas.openxmlformats.org/officeDocument/2006/relationships/image" Target="../media/image439.png"/><Relationship Id="rId56" Type="http://schemas.openxmlformats.org/officeDocument/2006/relationships/customXml" Target="../ink/ink671.xml"/><Relationship Id="rId77" Type="http://schemas.openxmlformats.org/officeDocument/2006/relationships/image" Target="../media/image460.png"/><Relationship Id="rId100" Type="http://schemas.openxmlformats.org/officeDocument/2006/relationships/customXml" Target="../ink/ink693.xml"/><Relationship Id="rId105" Type="http://schemas.openxmlformats.org/officeDocument/2006/relationships/image" Target="../media/image474.png"/><Relationship Id="rId126" Type="http://schemas.openxmlformats.org/officeDocument/2006/relationships/customXml" Target="../ink/ink706.xml"/><Relationship Id="rId147" Type="http://schemas.openxmlformats.org/officeDocument/2006/relationships/image" Target="../media/image495.png"/><Relationship Id="rId168" Type="http://schemas.openxmlformats.org/officeDocument/2006/relationships/customXml" Target="../ink/ink727.xml"/><Relationship Id="rId8" Type="http://schemas.openxmlformats.org/officeDocument/2006/relationships/customXml" Target="../ink/ink647.xml"/><Relationship Id="rId51" Type="http://schemas.openxmlformats.org/officeDocument/2006/relationships/image" Target="../media/image447.png"/><Relationship Id="rId72" Type="http://schemas.openxmlformats.org/officeDocument/2006/relationships/customXml" Target="../ink/ink679.xml"/><Relationship Id="rId93" Type="http://schemas.openxmlformats.org/officeDocument/2006/relationships/image" Target="../media/image468.png"/><Relationship Id="rId98" Type="http://schemas.openxmlformats.org/officeDocument/2006/relationships/customXml" Target="../ink/ink692.xml"/><Relationship Id="rId121" Type="http://schemas.openxmlformats.org/officeDocument/2006/relationships/image" Target="../media/image482.png"/><Relationship Id="rId142" Type="http://schemas.openxmlformats.org/officeDocument/2006/relationships/customXml" Target="../ink/ink714.xml"/><Relationship Id="rId163" Type="http://schemas.openxmlformats.org/officeDocument/2006/relationships/image" Target="../media/image503.png"/><Relationship Id="rId184" Type="http://schemas.openxmlformats.org/officeDocument/2006/relationships/customXml" Target="../ink/ink735.xml"/><Relationship Id="rId189" Type="http://schemas.openxmlformats.org/officeDocument/2006/relationships/image" Target="../media/image516.png"/><Relationship Id="rId3" Type="http://schemas.openxmlformats.org/officeDocument/2006/relationships/image" Target="../media/image2.png"/><Relationship Id="rId25" Type="http://schemas.openxmlformats.org/officeDocument/2006/relationships/image" Target="../media/image434.png"/><Relationship Id="rId46" Type="http://schemas.openxmlformats.org/officeDocument/2006/relationships/customXml" Target="../ink/ink666.xml"/><Relationship Id="rId67" Type="http://schemas.openxmlformats.org/officeDocument/2006/relationships/image" Target="../media/image455.png"/><Relationship Id="rId116" Type="http://schemas.openxmlformats.org/officeDocument/2006/relationships/customXml" Target="../ink/ink701.xml"/><Relationship Id="rId137" Type="http://schemas.openxmlformats.org/officeDocument/2006/relationships/image" Target="../media/image490.png"/><Relationship Id="rId158" Type="http://schemas.openxmlformats.org/officeDocument/2006/relationships/customXml" Target="../ink/ink722.xml"/><Relationship Id="rId20" Type="http://schemas.openxmlformats.org/officeDocument/2006/relationships/customXml" Target="../ink/ink653.xml"/><Relationship Id="rId41" Type="http://schemas.openxmlformats.org/officeDocument/2006/relationships/image" Target="../media/image442.png"/><Relationship Id="rId62" Type="http://schemas.openxmlformats.org/officeDocument/2006/relationships/customXml" Target="../ink/ink674.xml"/><Relationship Id="rId83" Type="http://schemas.openxmlformats.org/officeDocument/2006/relationships/image" Target="../media/image463.png"/><Relationship Id="rId88" Type="http://schemas.openxmlformats.org/officeDocument/2006/relationships/customXml" Target="../ink/ink687.xml"/><Relationship Id="rId111" Type="http://schemas.openxmlformats.org/officeDocument/2006/relationships/image" Target="../media/image477.png"/><Relationship Id="rId132" Type="http://schemas.openxmlformats.org/officeDocument/2006/relationships/customXml" Target="../ink/ink709.xml"/><Relationship Id="rId153" Type="http://schemas.openxmlformats.org/officeDocument/2006/relationships/image" Target="../media/image498.png"/><Relationship Id="rId174" Type="http://schemas.openxmlformats.org/officeDocument/2006/relationships/customXml" Target="../ink/ink730.xml"/><Relationship Id="rId179" Type="http://schemas.openxmlformats.org/officeDocument/2006/relationships/image" Target="../media/image511.png"/><Relationship Id="rId190" Type="http://schemas.openxmlformats.org/officeDocument/2006/relationships/customXml" Target="../ink/ink738.xml"/><Relationship Id="rId15" Type="http://schemas.openxmlformats.org/officeDocument/2006/relationships/image" Target="../media/image429.png"/><Relationship Id="rId36" Type="http://schemas.openxmlformats.org/officeDocument/2006/relationships/customXml" Target="../ink/ink661.xml"/><Relationship Id="rId57" Type="http://schemas.openxmlformats.org/officeDocument/2006/relationships/image" Target="../media/image450.png"/><Relationship Id="rId106" Type="http://schemas.openxmlformats.org/officeDocument/2006/relationships/customXml" Target="../ink/ink696.xml"/><Relationship Id="rId127" Type="http://schemas.openxmlformats.org/officeDocument/2006/relationships/image" Target="../media/image485.png"/><Relationship Id="rId10" Type="http://schemas.openxmlformats.org/officeDocument/2006/relationships/customXml" Target="../ink/ink648.xml"/><Relationship Id="rId31" Type="http://schemas.openxmlformats.org/officeDocument/2006/relationships/image" Target="../media/image437.png"/><Relationship Id="rId52" Type="http://schemas.openxmlformats.org/officeDocument/2006/relationships/customXml" Target="../ink/ink669.xml"/><Relationship Id="rId73" Type="http://schemas.openxmlformats.org/officeDocument/2006/relationships/image" Target="../media/image458.png"/><Relationship Id="rId78" Type="http://schemas.openxmlformats.org/officeDocument/2006/relationships/customXml" Target="../ink/ink682.xml"/><Relationship Id="rId94" Type="http://schemas.openxmlformats.org/officeDocument/2006/relationships/customXml" Target="../ink/ink690.xml"/><Relationship Id="rId99" Type="http://schemas.openxmlformats.org/officeDocument/2006/relationships/image" Target="../media/image471.png"/><Relationship Id="rId101" Type="http://schemas.openxmlformats.org/officeDocument/2006/relationships/image" Target="../media/image472.png"/><Relationship Id="rId122" Type="http://schemas.openxmlformats.org/officeDocument/2006/relationships/customXml" Target="../ink/ink704.xml"/><Relationship Id="rId143" Type="http://schemas.openxmlformats.org/officeDocument/2006/relationships/image" Target="../media/image493.png"/><Relationship Id="rId148" Type="http://schemas.openxmlformats.org/officeDocument/2006/relationships/customXml" Target="../ink/ink717.xml"/><Relationship Id="rId164" Type="http://schemas.openxmlformats.org/officeDocument/2006/relationships/customXml" Target="../ink/ink725.xml"/><Relationship Id="rId169" Type="http://schemas.openxmlformats.org/officeDocument/2006/relationships/image" Target="../media/image506.png"/><Relationship Id="rId185" Type="http://schemas.openxmlformats.org/officeDocument/2006/relationships/image" Target="../media/image514.png"/><Relationship Id="rId4" Type="http://schemas.openxmlformats.org/officeDocument/2006/relationships/customXml" Target="../ink/ink645.xml"/><Relationship Id="rId9" Type="http://schemas.openxmlformats.org/officeDocument/2006/relationships/image" Target="../media/image426.png"/><Relationship Id="rId180" Type="http://schemas.openxmlformats.org/officeDocument/2006/relationships/customXml" Target="../ink/ink733.xml"/><Relationship Id="rId26" Type="http://schemas.openxmlformats.org/officeDocument/2006/relationships/customXml" Target="../ink/ink656.xml"/><Relationship Id="rId47" Type="http://schemas.openxmlformats.org/officeDocument/2006/relationships/image" Target="../media/image445.png"/><Relationship Id="rId68" Type="http://schemas.openxmlformats.org/officeDocument/2006/relationships/customXml" Target="../ink/ink677.xml"/><Relationship Id="rId89" Type="http://schemas.openxmlformats.org/officeDocument/2006/relationships/image" Target="../media/image466.png"/><Relationship Id="rId112" Type="http://schemas.openxmlformats.org/officeDocument/2006/relationships/customXml" Target="../ink/ink699.xml"/><Relationship Id="rId133" Type="http://schemas.openxmlformats.org/officeDocument/2006/relationships/image" Target="../media/image488.png"/><Relationship Id="rId154" Type="http://schemas.openxmlformats.org/officeDocument/2006/relationships/customXml" Target="../ink/ink720.xml"/><Relationship Id="rId175" Type="http://schemas.openxmlformats.org/officeDocument/2006/relationships/image" Target="../media/image509.png"/><Relationship Id="rId16" Type="http://schemas.openxmlformats.org/officeDocument/2006/relationships/customXml" Target="../ink/ink651.xml"/><Relationship Id="rId37" Type="http://schemas.openxmlformats.org/officeDocument/2006/relationships/image" Target="../media/image440.png"/><Relationship Id="rId58" Type="http://schemas.openxmlformats.org/officeDocument/2006/relationships/customXml" Target="../ink/ink672.xml"/><Relationship Id="rId79" Type="http://schemas.openxmlformats.org/officeDocument/2006/relationships/image" Target="../media/image461.png"/><Relationship Id="rId102" Type="http://schemas.openxmlformats.org/officeDocument/2006/relationships/customXml" Target="../ink/ink694.xml"/><Relationship Id="rId123" Type="http://schemas.openxmlformats.org/officeDocument/2006/relationships/image" Target="../media/image483.png"/><Relationship Id="rId144" Type="http://schemas.openxmlformats.org/officeDocument/2006/relationships/customXml" Target="../ink/ink715.xml"/><Relationship Id="rId90" Type="http://schemas.openxmlformats.org/officeDocument/2006/relationships/customXml" Target="../ink/ink688.xml"/><Relationship Id="rId165" Type="http://schemas.openxmlformats.org/officeDocument/2006/relationships/image" Target="../media/image504.png"/><Relationship Id="rId186" Type="http://schemas.openxmlformats.org/officeDocument/2006/relationships/customXml" Target="../ink/ink736.xml"/><Relationship Id="rId27" Type="http://schemas.openxmlformats.org/officeDocument/2006/relationships/image" Target="../media/image435.png"/><Relationship Id="rId48" Type="http://schemas.openxmlformats.org/officeDocument/2006/relationships/customXml" Target="../ink/ink667.xml"/><Relationship Id="rId69" Type="http://schemas.openxmlformats.org/officeDocument/2006/relationships/image" Target="../media/image456.png"/><Relationship Id="rId113" Type="http://schemas.openxmlformats.org/officeDocument/2006/relationships/image" Target="../media/image478.png"/><Relationship Id="rId134" Type="http://schemas.openxmlformats.org/officeDocument/2006/relationships/customXml" Target="../ink/ink710.xml"/><Relationship Id="rId80" Type="http://schemas.openxmlformats.org/officeDocument/2006/relationships/customXml" Target="../ink/ink683.xml"/><Relationship Id="rId155" Type="http://schemas.openxmlformats.org/officeDocument/2006/relationships/image" Target="../media/image499.png"/><Relationship Id="rId176" Type="http://schemas.openxmlformats.org/officeDocument/2006/relationships/customXml" Target="../ink/ink731.xml"/><Relationship Id="rId17" Type="http://schemas.openxmlformats.org/officeDocument/2006/relationships/image" Target="../media/image430.png"/><Relationship Id="rId38" Type="http://schemas.openxmlformats.org/officeDocument/2006/relationships/customXml" Target="../ink/ink662.xml"/><Relationship Id="rId59" Type="http://schemas.openxmlformats.org/officeDocument/2006/relationships/image" Target="../media/image451.png"/><Relationship Id="rId103" Type="http://schemas.openxmlformats.org/officeDocument/2006/relationships/image" Target="../media/image473.png"/><Relationship Id="rId124" Type="http://schemas.openxmlformats.org/officeDocument/2006/relationships/customXml" Target="../ink/ink705.xml"/><Relationship Id="rId70" Type="http://schemas.openxmlformats.org/officeDocument/2006/relationships/customXml" Target="../ink/ink678.xml"/><Relationship Id="rId91" Type="http://schemas.openxmlformats.org/officeDocument/2006/relationships/image" Target="../media/image467.png"/><Relationship Id="rId145" Type="http://schemas.openxmlformats.org/officeDocument/2006/relationships/image" Target="../media/image494.png"/><Relationship Id="rId166" Type="http://schemas.openxmlformats.org/officeDocument/2006/relationships/customXml" Target="../ink/ink726.xml"/><Relationship Id="rId187" Type="http://schemas.openxmlformats.org/officeDocument/2006/relationships/image" Target="../media/image515.png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657.xml"/><Relationship Id="rId49" Type="http://schemas.openxmlformats.org/officeDocument/2006/relationships/image" Target="../media/image446.png"/><Relationship Id="rId114" Type="http://schemas.openxmlformats.org/officeDocument/2006/relationships/customXml" Target="../ink/ink700.xml"/><Relationship Id="rId60" Type="http://schemas.openxmlformats.org/officeDocument/2006/relationships/customXml" Target="../ink/ink673.xml"/><Relationship Id="rId81" Type="http://schemas.openxmlformats.org/officeDocument/2006/relationships/image" Target="../media/image462.png"/><Relationship Id="rId135" Type="http://schemas.openxmlformats.org/officeDocument/2006/relationships/image" Target="../media/image489.png"/><Relationship Id="rId156" Type="http://schemas.openxmlformats.org/officeDocument/2006/relationships/customXml" Target="../ink/ink721.xml"/><Relationship Id="rId177" Type="http://schemas.openxmlformats.org/officeDocument/2006/relationships/image" Target="../media/image510.png"/><Relationship Id="rId18" Type="http://schemas.openxmlformats.org/officeDocument/2006/relationships/customXml" Target="../ink/ink652.xml"/><Relationship Id="rId39" Type="http://schemas.openxmlformats.org/officeDocument/2006/relationships/image" Target="../media/image441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5.png"/><Relationship Id="rId21" Type="http://schemas.openxmlformats.org/officeDocument/2006/relationships/image" Target="../media/image4870.png"/><Relationship Id="rId42" Type="http://schemas.openxmlformats.org/officeDocument/2006/relationships/customXml" Target="../ink/ink760.xml"/><Relationship Id="rId63" Type="http://schemas.openxmlformats.org/officeDocument/2006/relationships/image" Target="../media/image5080.png"/><Relationship Id="rId84" Type="http://schemas.openxmlformats.org/officeDocument/2006/relationships/customXml" Target="../ink/ink781.xml"/><Relationship Id="rId138" Type="http://schemas.openxmlformats.org/officeDocument/2006/relationships/customXml" Target="../ink/ink808.xml"/><Relationship Id="rId159" Type="http://schemas.openxmlformats.org/officeDocument/2006/relationships/image" Target="../media/image556.png"/><Relationship Id="rId170" Type="http://schemas.openxmlformats.org/officeDocument/2006/relationships/customXml" Target="../ink/ink824.xml"/><Relationship Id="rId191" Type="http://schemas.openxmlformats.org/officeDocument/2006/relationships/image" Target="../media/image572.png"/><Relationship Id="rId205" Type="http://schemas.openxmlformats.org/officeDocument/2006/relationships/image" Target="../media/image579.png"/><Relationship Id="rId226" Type="http://schemas.openxmlformats.org/officeDocument/2006/relationships/customXml" Target="../ink/ink852.xml"/><Relationship Id="rId247" Type="http://schemas.openxmlformats.org/officeDocument/2006/relationships/image" Target="../media/image600.png"/><Relationship Id="rId107" Type="http://schemas.openxmlformats.org/officeDocument/2006/relationships/image" Target="../media/image530.png"/><Relationship Id="rId11" Type="http://schemas.openxmlformats.org/officeDocument/2006/relationships/image" Target="../media/image4820.png"/><Relationship Id="rId32" Type="http://schemas.openxmlformats.org/officeDocument/2006/relationships/customXml" Target="../ink/ink755.xml"/><Relationship Id="rId53" Type="http://schemas.openxmlformats.org/officeDocument/2006/relationships/image" Target="../media/image5030.png"/><Relationship Id="rId74" Type="http://schemas.openxmlformats.org/officeDocument/2006/relationships/customXml" Target="../ink/ink776.xml"/><Relationship Id="rId128" Type="http://schemas.openxmlformats.org/officeDocument/2006/relationships/customXml" Target="../ink/ink803.xml"/><Relationship Id="rId149" Type="http://schemas.openxmlformats.org/officeDocument/2006/relationships/image" Target="../media/image551.png"/><Relationship Id="rId5" Type="http://schemas.openxmlformats.org/officeDocument/2006/relationships/image" Target="../media/image4790.png"/><Relationship Id="rId95" Type="http://schemas.openxmlformats.org/officeDocument/2006/relationships/image" Target="../media/image524.png"/><Relationship Id="rId160" Type="http://schemas.openxmlformats.org/officeDocument/2006/relationships/customXml" Target="../ink/ink819.xml"/><Relationship Id="rId181" Type="http://schemas.openxmlformats.org/officeDocument/2006/relationships/image" Target="../media/image567.png"/><Relationship Id="rId216" Type="http://schemas.openxmlformats.org/officeDocument/2006/relationships/customXml" Target="../ink/ink847.xml"/><Relationship Id="rId237" Type="http://schemas.openxmlformats.org/officeDocument/2006/relationships/image" Target="../media/image595.png"/><Relationship Id="rId22" Type="http://schemas.openxmlformats.org/officeDocument/2006/relationships/customXml" Target="../ink/ink750.xml"/><Relationship Id="rId43" Type="http://schemas.openxmlformats.org/officeDocument/2006/relationships/image" Target="../media/image4980.png"/><Relationship Id="rId64" Type="http://schemas.openxmlformats.org/officeDocument/2006/relationships/customXml" Target="../ink/ink771.xml"/><Relationship Id="rId118" Type="http://schemas.openxmlformats.org/officeDocument/2006/relationships/customXml" Target="../ink/ink798.xml"/><Relationship Id="rId139" Type="http://schemas.openxmlformats.org/officeDocument/2006/relationships/image" Target="../media/image546.png"/><Relationship Id="rId85" Type="http://schemas.openxmlformats.org/officeDocument/2006/relationships/image" Target="../media/image519.png"/><Relationship Id="rId150" Type="http://schemas.openxmlformats.org/officeDocument/2006/relationships/customXml" Target="../ink/ink814.xml"/><Relationship Id="rId171" Type="http://schemas.openxmlformats.org/officeDocument/2006/relationships/image" Target="../media/image562.png"/><Relationship Id="rId192" Type="http://schemas.openxmlformats.org/officeDocument/2006/relationships/customXml" Target="../ink/ink835.xml"/><Relationship Id="rId206" Type="http://schemas.openxmlformats.org/officeDocument/2006/relationships/customXml" Target="../ink/ink842.xml"/><Relationship Id="rId227" Type="http://schemas.openxmlformats.org/officeDocument/2006/relationships/image" Target="../media/image590.png"/><Relationship Id="rId12" Type="http://schemas.openxmlformats.org/officeDocument/2006/relationships/customXml" Target="../ink/ink745.xml"/><Relationship Id="rId33" Type="http://schemas.openxmlformats.org/officeDocument/2006/relationships/image" Target="../media/image4930.png"/><Relationship Id="rId108" Type="http://schemas.openxmlformats.org/officeDocument/2006/relationships/customXml" Target="../ink/ink793.xml"/><Relationship Id="rId129" Type="http://schemas.openxmlformats.org/officeDocument/2006/relationships/image" Target="../media/image541.png"/><Relationship Id="rId54" Type="http://schemas.openxmlformats.org/officeDocument/2006/relationships/customXml" Target="../ink/ink766.xml"/><Relationship Id="rId75" Type="http://schemas.openxmlformats.org/officeDocument/2006/relationships/image" Target="../media/image5140.png"/><Relationship Id="rId96" Type="http://schemas.openxmlformats.org/officeDocument/2006/relationships/customXml" Target="../ink/ink787.xml"/><Relationship Id="rId140" Type="http://schemas.openxmlformats.org/officeDocument/2006/relationships/customXml" Target="../ink/ink809.xml"/><Relationship Id="rId161" Type="http://schemas.openxmlformats.org/officeDocument/2006/relationships/image" Target="../media/image557.png"/><Relationship Id="rId182" Type="http://schemas.openxmlformats.org/officeDocument/2006/relationships/customXml" Target="../ink/ink830.xml"/><Relationship Id="rId217" Type="http://schemas.openxmlformats.org/officeDocument/2006/relationships/image" Target="../media/image585.png"/><Relationship Id="rId6" Type="http://schemas.openxmlformats.org/officeDocument/2006/relationships/customXml" Target="../ink/ink742.xml"/><Relationship Id="rId238" Type="http://schemas.openxmlformats.org/officeDocument/2006/relationships/customXml" Target="../ink/ink858.xml"/><Relationship Id="rId23" Type="http://schemas.openxmlformats.org/officeDocument/2006/relationships/image" Target="../media/image4880.png"/><Relationship Id="rId119" Type="http://schemas.openxmlformats.org/officeDocument/2006/relationships/image" Target="../media/image536.png"/><Relationship Id="rId44" Type="http://schemas.openxmlformats.org/officeDocument/2006/relationships/customXml" Target="../ink/ink761.xml"/><Relationship Id="rId65" Type="http://schemas.openxmlformats.org/officeDocument/2006/relationships/image" Target="../media/image5090.png"/><Relationship Id="rId86" Type="http://schemas.openxmlformats.org/officeDocument/2006/relationships/customXml" Target="../ink/ink782.xml"/><Relationship Id="rId130" Type="http://schemas.openxmlformats.org/officeDocument/2006/relationships/customXml" Target="../ink/ink804.xml"/><Relationship Id="rId151" Type="http://schemas.openxmlformats.org/officeDocument/2006/relationships/image" Target="../media/image552.png"/><Relationship Id="rId172" Type="http://schemas.openxmlformats.org/officeDocument/2006/relationships/customXml" Target="../ink/ink825.xml"/><Relationship Id="rId193" Type="http://schemas.openxmlformats.org/officeDocument/2006/relationships/image" Target="../media/image573.png"/><Relationship Id="rId207" Type="http://schemas.openxmlformats.org/officeDocument/2006/relationships/image" Target="../media/image580.png"/><Relationship Id="rId228" Type="http://schemas.openxmlformats.org/officeDocument/2006/relationships/customXml" Target="../ink/ink853.xml"/><Relationship Id="rId13" Type="http://schemas.openxmlformats.org/officeDocument/2006/relationships/image" Target="../media/image4830.png"/><Relationship Id="rId109" Type="http://schemas.openxmlformats.org/officeDocument/2006/relationships/image" Target="../media/image531.png"/><Relationship Id="rId34" Type="http://schemas.openxmlformats.org/officeDocument/2006/relationships/customXml" Target="../ink/ink756.xml"/><Relationship Id="rId55" Type="http://schemas.openxmlformats.org/officeDocument/2006/relationships/image" Target="../media/image5040.png"/><Relationship Id="rId76" Type="http://schemas.openxmlformats.org/officeDocument/2006/relationships/customXml" Target="../ink/ink777.xml"/><Relationship Id="rId97" Type="http://schemas.openxmlformats.org/officeDocument/2006/relationships/image" Target="../media/image525.png"/><Relationship Id="rId120" Type="http://schemas.openxmlformats.org/officeDocument/2006/relationships/customXml" Target="../ink/ink799.xml"/><Relationship Id="rId141" Type="http://schemas.openxmlformats.org/officeDocument/2006/relationships/image" Target="../media/image547.png"/><Relationship Id="rId7" Type="http://schemas.openxmlformats.org/officeDocument/2006/relationships/image" Target="../media/image4800.png"/><Relationship Id="rId162" Type="http://schemas.openxmlformats.org/officeDocument/2006/relationships/customXml" Target="../ink/ink820.xml"/><Relationship Id="rId183" Type="http://schemas.openxmlformats.org/officeDocument/2006/relationships/image" Target="../media/image568.png"/><Relationship Id="rId218" Type="http://schemas.openxmlformats.org/officeDocument/2006/relationships/customXml" Target="../ink/ink848.xml"/><Relationship Id="rId239" Type="http://schemas.openxmlformats.org/officeDocument/2006/relationships/image" Target="../media/image596.png"/><Relationship Id="rId24" Type="http://schemas.openxmlformats.org/officeDocument/2006/relationships/customXml" Target="../ink/ink751.xml"/><Relationship Id="rId45" Type="http://schemas.openxmlformats.org/officeDocument/2006/relationships/image" Target="../media/image4990.png"/><Relationship Id="rId66" Type="http://schemas.openxmlformats.org/officeDocument/2006/relationships/customXml" Target="../ink/ink772.xml"/><Relationship Id="rId87" Type="http://schemas.openxmlformats.org/officeDocument/2006/relationships/image" Target="../media/image520.png"/><Relationship Id="rId110" Type="http://schemas.openxmlformats.org/officeDocument/2006/relationships/customXml" Target="../ink/ink794.xml"/><Relationship Id="rId131" Type="http://schemas.openxmlformats.org/officeDocument/2006/relationships/image" Target="../media/image542.png"/><Relationship Id="rId152" Type="http://schemas.openxmlformats.org/officeDocument/2006/relationships/customXml" Target="../ink/ink815.xml"/><Relationship Id="rId173" Type="http://schemas.openxmlformats.org/officeDocument/2006/relationships/image" Target="../media/image563.png"/><Relationship Id="rId194" Type="http://schemas.openxmlformats.org/officeDocument/2006/relationships/customXml" Target="../ink/ink836.xml"/><Relationship Id="rId208" Type="http://schemas.openxmlformats.org/officeDocument/2006/relationships/customXml" Target="../ink/ink843.xml"/><Relationship Id="rId229" Type="http://schemas.openxmlformats.org/officeDocument/2006/relationships/image" Target="../media/image591.png"/><Relationship Id="rId240" Type="http://schemas.openxmlformats.org/officeDocument/2006/relationships/customXml" Target="../ink/ink859.xml"/><Relationship Id="rId14" Type="http://schemas.openxmlformats.org/officeDocument/2006/relationships/customXml" Target="../ink/ink746.xml"/><Relationship Id="rId35" Type="http://schemas.openxmlformats.org/officeDocument/2006/relationships/image" Target="../media/image4940.png"/><Relationship Id="rId56" Type="http://schemas.openxmlformats.org/officeDocument/2006/relationships/customXml" Target="../ink/ink767.xml"/><Relationship Id="rId77" Type="http://schemas.openxmlformats.org/officeDocument/2006/relationships/image" Target="../media/image5150.png"/><Relationship Id="rId100" Type="http://schemas.openxmlformats.org/officeDocument/2006/relationships/customXml" Target="../ink/ink789.xml"/><Relationship Id="rId8" Type="http://schemas.openxmlformats.org/officeDocument/2006/relationships/customXml" Target="../ink/ink743.xml"/><Relationship Id="rId98" Type="http://schemas.openxmlformats.org/officeDocument/2006/relationships/customXml" Target="../ink/ink788.xml"/><Relationship Id="rId121" Type="http://schemas.openxmlformats.org/officeDocument/2006/relationships/image" Target="../media/image537.png"/><Relationship Id="rId142" Type="http://schemas.openxmlformats.org/officeDocument/2006/relationships/customXml" Target="../ink/ink810.xml"/><Relationship Id="rId163" Type="http://schemas.openxmlformats.org/officeDocument/2006/relationships/image" Target="../media/image558.png"/><Relationship Id="rId184" Type="http://schemas.openxmlformats.org/officeDocument/2006/relationships/customXml" Target="../ink/ink831.xml"/><Relationship Id="rId219" Type="http://schemas.openxmlformats.org/officeDocument/2006/relationships/image" Target="../media/image586.png"/><Relationship Id="rId230" Type="http://schemas.openxmlformats.org/officeDocument/2006/relationships/customXml" Target="../ink/ink854.xml"/><Relationship Id="rId25" Type="http://schemas.openxmlformats.org/officeDocument/2006/relationships/image" Target="../media/image4890.png"/><Relationship Id="rId46" Type="http://schemas.openxmlformats.org/officeDocument/2006/relationships/customXml" Target="../ink/ink762.xml"/><Relationship Id="rId67" Type="http://schemas.openxmlformats.org/officeDocument/2006/relationships/image" Target="../media/image5100.png"/><Relationship Id="rId88" Type="http://schemas.openxmlformats.org/officeDocument/2006/relationships/customXml" Target="../ink/ink783.xml"/><Relationship Id="rId111" Type="http://schemas.openxmlformats.org/officeDocument/2006/relationships/image" Target="../media/image532.png"/><Relationship Id="rId132" Type="http://schemas.openxmlformats.org/officeDocument/2006/relationships/customXml" Target="../ink/ink805.xml"/><Relationship Id="rId153" Type="http://schemas.openxmlformats.org/officeDocument/2006/relationships/image" Target="../media/image553.png"/><Relationship Id="rId174" Type="http://schemas.openxmlformats.org/officeDocument/2006/relationships/customXml" Target="../ink/ink826.xml"/><Relationship Id="rId195" Type="http://schemas.openxmlformats.org/officeDocument/2006/relationships/image" Target="../media/image574.png"/><Relationship Id="rId209" Type="http://schemas.openxmlformats.org/officeDocument/2006/relationships/image" Target="../media/image581.png"/><Relationship Id="rId220" Type="http://schemas.openxmlformats.org/officeDocument/2006/relationships/customXml" Target="../ink/ink849.xml"/><Relationship Id="rId241" Type="http://schemas.openxmlformats.org/officeDocument/2006/relationships/image" Target="../media/image597.png"/><Relationship Id="rId15" Type="http://schemas.openxmlformats.org/officeDocument/2006/relationships/image" Target="../media/image4840.png"/><Relationship Id="rId36" Type="http://schemas.openxmlformats.org/officeDocument/2006/relationships/customXml" Target="../ink/ink757.xml"/><Relationship Id="rId57" Type="http://schemas.openxmlformats.org/officeDocument/2006/relationships/image" Target="../media/image5050.png"/><Relationship Id="rId10" Type="http://schemas.openxmlformats.org/officeDocument/2006/relationships/customXml" Target="../ink/ink744.xml"/><Relationship Id="rId31" Type="http://schemas.openxmlformats.org/officeDocument/2006/relationships/image" Target="../media/image4920.png"/><Relationship Id="rId52" Type="http://schemas.openxmlformats.org/officeDocument/2006/relationships/customXml" Target="../ink/ink765.xml"/><Relationship Id="rId73" Type="http://schemas.openxmlformats.org/officeDocument/2006/relationships/image" Target="../media/image5130.png"/><Relationship Id="rId78" Type="http://schemas.openxmlformats.org/officeDocument/2006/relationships/customXml" Target="../ink/ink778.xml"/><Relationship Id="rId94" Type="http://schemas.openxmlformats.org/officeDocument/2006/relationships/customXml" Target="../ink/ink786.xml"/><Relationship Id="rId99" Type="http://schemas.openxmlformats.org/officeDocument/2006/relationships/image" Target="../media/image526.png"/><Relationship Id="rId101" Type="http://schemas.openxmlformats.org/officeDocument/2006/relationships/image" Target="../media/image527.png"/><Relationship Id="rId122" Type="http://schemas.openxmlformats.org/officeDocument/2006/relationships/customXml" Target="../ink/ink800.xml"/><Relationship Id="rId143" Type="http://schemas.openxmlformats.org/officeDocument/2006/relationships/image" Target="../media/image548.png"/><Relationship Id="rId148" Type="http://schemas.openxmlformats.org/officeDocument/2006/relationships/customXml" Target="../ink/ink813.xml"/><Relationship Id="rId164" Type="http://schemas.openxmlformats.org/officeDocument/2006/relationships/customXml" Target="../ink/ink821.xml"/><Relationship Id="rId169" Type="http://schemas.openxmlformats.org/officeDocument/2006/relationships/image" Target="../media/image561.png"/><Relationship Id="rId185" Type="http://schemas.openxmlformats.org/officeDocument/2006/relationships/image" Target="../media/image569.png"/><Relationship Id="rId4" Type="http://schemas.openxmlformats.org/officeDocument/2006/relationships/customXml" Target="../ink/ink741.xml"/><Relationship Id="rId9" Type="http://schemas.openxmlformats.org/officeDocument/2006/relationships/image" Target="../media/image4811.png"/><Relationship Id="rId180" Type="http://schemas.openxmlformats.org/officeDocument/2006/relationships/customXml" Target="../ink/ink829.xml"/><Relationship Id="rId210" Type="http://schemas.openxmlformats.org/officeDocument/2006/relationships/customXml" Target="../ink/ink844.xml"/><Relationship Id="rId215" Type="http://schemas.openxmlformats.org/officeDocument/2006/relationships/image" Target="../media/image584.png"/><Relationship Id="rId236" Type="http://schemas.openxmlformats.org/officeDocument/2006/relationships/customXml" Target="../ink/ink857.xml"/><Relationship Id="rId26" Type="http://schemas.openxmlformats.org/officeDocument/2006/relationships/customXml" Target="../ink/ink752.xml"/><Relationship Id="rId231" Type="http://schemas.openxmlformats.org/officeDocument/2006/relationships/image" Target="../media/image592.png"/><Relationship Id="rId47" Type="http://schemas.openxmlformats.org/officeDocument/2006/relationships/image" Target="../media/image5000.png"/><Relationship Id="rId68" Type="http://schemas.openxmlformats.org/officeDocument/2006/relationships/customXml" Target="../ink/ink773.xml"/><Relationship Id="rId89" Type="http://schemas.openxmlformats.org/officeDocument/2006/relationships/image" Target="../media/image521.png"/><Relationship Id="rId112" Type="http://schemas.openxmlformats.org/officeDocument/2006/relationships/customXml" Target="../ink/ink795.xml"/><Relationship Id="rId133" Type="http://schemas.openxmlformats.org/officeDocument/2006/relationships/image" Target="../media/image543.png"/><Relationship Id="rId154" Type="http://schemas.openxmlformats.org/officeDocument/2006/relationships/customXml" Target="../ink/ink816.xml"/><Relationship Id="rId175" Type="http://schemas.openxmlformats.org/officeDocument/2006/relationships/image" Target="../media/image564.png"/><Relationship Id="rId196" Type="http://schemas.openxmlformats.org/officeDocument/2006/relationships/customXml" Target="../ink/ink837.xml"/><Relationship Id="rId200" Type="http://schemas.openxmlformats.org/officeDocument/2006/relationships/customXml" Target="../ink/ink839.xml"/><Relationship Id="rId16" Type="http://schemas.openxmlformats.org/officeDocument/2006/relationships/customXml" Target="../ink/ink747.xml"/><Relationship Id="rId221" Type="http://schemas.openxmlformats.org/officeDocument/2006/relationships/image" Target="../media/image587.png"/><Relationship Id="rId242" Type="http://schemas.openxmlformats.org/officeDocument/2006/relationships/customXml" Target="../ink/ink860.xml"/><Relationship Id="rId37" Type="http://schemas.openxmlformats.org/officeDocument/2006/relationships/image" Target="../media/image4950.png"/><Relationship Id="rId58" Type="http://schemas.openxmlformats.org/officeDocument/2006/relationships/customXml" Target="../ink/ink768.xml"/><Relationship Id="rId79" Type="http://schemas.openxmlformats.org/officeDocument/2006/relationships/image" Target="../media/image5160.png"/><Relationship Id="rId102" Type="http://schemas.openxmlformats.org/officeDocument/2006/relationships/customXml" Target="../ink/ink790.xml"/><Relationship Id="rId123" Type="http://schemas.openxmlformats.org/officeDocument/2006/relationships/image" Target="../media/image538.png"/><Relationship Id="rId144" Type="http://schemas.openxmlformats.org/officeDocument/2006/relationships/customXml" Target="../ink/ink811.xml"/><Relationship Id="rId90" Type="http://schemas.openxmlformats.org/officeDocument/2006/relationships/customXml" Target="../ink/ink784.xml"/><Relationship Id="rId165" Type="http://schemas.openxmlformats.org/officeDocument/2006/relationships/image" Target="../media/image559.png"/><Relationship Id="rId186" Type="http://schemas.openxmlformats.org/officeDocument/2006/relationships/customXml" Target="../ink/ink832.xml"/><Relationship Id="rId211" Type="http://schemas.openxmlformats.org/officeDocument/2006/relationships/image" Target="../media/image582.png"/><Relationship Id="rId232" Type="http://schemas.openxmlformats.org/officeDocument/2006/relationships/customXml" Target="../ink/ink855.xml"/><Relationship Id="rId27" Type="http://schemas.openxmlformats.org/officeDocument/2006/relationships/image" Target="../media/image4900.png"/><Relationship Id="rId48" Type="http://schemas.openxmlformats.org/officeDocument/2006/relationships/customXml" Target="../ink/ink763.xml"/><Relationship Id="rId69" Type="http://schemas.openxmlformats.org/officeDocument/2006/relationships/image" Target="../media/image5111.png"/><Relationship Id="rId113" Type="http://schemas.openxmlformats.org/officeDocument/2006/relationships/image" Target="../media/image533.png"/><Relationship Id="rId134" Type="http://schemas.openxmlformats.org/officeDocument/2006/relationships/customXml" Target="../ink/ink806.xml"/><Relationship Id="rId80" Type="http://schemas.openxmlformats.org/officeDocument/2006/relationships/customXml" Target="../ink/ink779.xml"/><Relationship Id="rId155" Type="http://schemas.openxmlformats.org/officeDocument/2006/relationships/image" Target="../media/image554.png"/><Relationship Id="rId176" Type="http://schemas.openxmlformats.org/officeDocument/2006/relationships/customXml" Target="../ink/ink827.xml"/><Relationship Id="rId197" Type="http://schemas.openxmlformats.org/officeDocument/2006/relationships/image" Target="../media/image575.png"/><Relationship Id="rId201" Type="http://schemas.openxmlformats.org/officeDocument/2006/relationships/image" Target="../media/image577.png"/><Relationship Id="rId222" Type="http://schemas.openxmlformats.org/officeDocument/2006/relationships/customXml" Target="../ink/ink850.xml"/><Relationship Id="rId243" Type="http://schemas.openxmlformats.org/officeDocument/2006/relationships/image" Target="../media/image598.png"/><Relationship Id="rId17" Type="http://schemas.openxmlformats.org/officeDocument/2006/relationships/image" Target="../media/image4850.png"/><Relationship Id="rId38" Type="http://schemas.openxmlformats.org/officeDocument/2006/relationships/customXml" Target="../ink/ink758.xml"/><Relationship Id="rId59" Type="http://schemas.openxmlformats.org/officeDocument/2006/relationships/image" Target="../media/image5060.png"/><Relationship Id="rId103" Type="http://schemas.openxmlformats.org/officeDocument/2006/relationships/image" Target="../media/image528.png"/><Relationship Id="rId124" Type="http://schemas.openxmlformats.org/officeDocument/2006/relationships/customXml" Target="../ink/ink801.xml"/><Relationship Id="rId70" Type="http://schemas.openxmlformats.org/officeDocument/2006/relationships/customXml" Target="../ink/ink774.xml"/><Relationship Id="rId91" Type="http://schemas.openxmlformats.org/officeDocument/2006/relationships/image" Target="../media/image522.png"/><Relationship Id="rId145" Type="http://schemas.openxmlformats.org/officeDocument/2006/relationships/image" Target="../media/image549.png"/><Relationship Id="rId166" Type="http://schemas.openxmlformats.org/officeDocument/2006/relationships/customXml" Target="../ink/ink822.xml"/><Relationship Id="rId187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845.xml"/><Relationship Id="rId233" Type="http://schemas.openxmlformats.org/officeDocument/2006/relationships/image" Target="../media/image593.png"/><Relationship Id="rId28" Type="http://schemas.openxmlformats.org/officeDocument/2006/relationships/customXml" Target="../ink/ink753.xml"/><Relationship Id="rId49" Type="http://schemas.openxmlformats.org/officeDocument/2006/relationships/image" Target="../media/image5011.png"/><Relationship Id="rId114" Type="http://schemas.openxmlformats.org/officeDocument/2006/relationships/customXml" Target="../ink/ink796.xml"/><Relationship Id="rId60" Type="http://schemas.openxmlformats.org/officeDocument/2006/relationships/customXml" Target="../ink/ink769.xml"/><Relationship Id="rId81" Type="http://schemas.openxmlformats.org/officeDocument/2006/relationships/image" Target="../media/image5170.png"/><Relationship Id="rId135" Type="http://schemas.openxmlformats.org/officeDocument/2006/relationships/image" Target="../media/image544.png"/><Relationship Id="rId156" Type="http://schemas.openxmlformats.org/officeDocument/2006/relationships/customXml" Target="../ink/ink817.xml"/><Relationship Id="rId177" Type="http://schemas.openxmlformats.org/officeDocument/2006/relationships/image" Target="../media/image565.png"/><Relationship Id="rId198" Type="http://schemas.openxmlformats.org/officeDocument/2006/relationships/customXml" Target="../ink/ink838.xml"/><Relationship Id="rId202" Type="http://schemas.openxmlformats.org/officeDocument/2006/relationships/customXml" Target="../ink/ink840.xml"/><Relationship Id="rId223" Type="http://schemas.openxmlformats.org/officeDocument/2006/relationships/image" Target="../media/image588.png"/><Relationship Id="rId244" Type="http://schemas.openxmlformats.org/officeDocument/2006/relationships/customXml" Target="../ink/ink861.xml"/><Relationship Id="rId18" Type="http://schemas.openxmlformats.org/officeDocument/2006/relationships/customXml" Target="../ink/ink748.xml"/><Relationship Id="rId39" Type="http://schemas.openxmlformats.org/officeDocument/2006/relationships/image" Target="../media/image4960.png"/><Relationship Id="rId50" Type="http://schemas.openxmlformats.org/officeDocument/2006/relationships/customXml" Target="../ink/ink764.xml"/><Relationship Id="rId104" Type="http://schemas.openxmlformats.org/officeDocument/2006/relationships/customXml" Target="../ink/ink791.xml"/><Relationship Id="rId125" Type="http://schemas.openxmlformats.org/officeDocument/2006/relationships/image" Target="../media/image539.png"/><Relationship Id="rId146" Type="http://schemas.openxmlformats.org/officeDocument/2006/relationships/customXml" Target="../ink/ink812.xml"/><Relationship Id="rId167" Type="http://schemas.openxmlformats.org/officeDocument/2006/relationships/image" Target="../media/image560.png"/><Relationship Id="rId188" Type="http://schemas.openxmlformats.org/officeDocument/2006/relationships/customXml" Target="../ink/ink833.xml"/><Relationship Id="rId71" Type="http://schemas.openxmlformats.org/officeDocument/2006/relationships/image" Target="../media/image5120.png"/><Relationship Id="rId92" Type="http://schemas.openxmlformats.org/officeDocument/2006/relationships/customXml" Target="../ink/ink785.xml"/><Relationship Id="rId213" Type="http://schemas.openxmlformats.org/officeDocument/2006/relationships/image" Target="../media/image583.png"/><Relationship Id="rId234" Type="http://schemas.openxmlformats.org/officeDocument/2006/relationships/customXml" Target="../ink/ink856.xml"/><Relationship Id="rId2" Type="http://schemas.openxmlformats.org/officeDocument/2006/relationships/customXml" Target="../ink/ink740.xml"/><Relationship Id="rId29" Type="http://schemas.openxmlformats.org/officeDocument/2006/relationships/image" Target="../media/image4911.png"/><Relationship Id="rId40" Type="http://schemas.openxmlformats.org/officeDocument/2006/relationships/customXml" Target="../ink/ink759.xml"/><Relationship Id="rId115" Type="http://schemas.openxmlformats.org/officeDocument/2006/relationships/image" Target="../media/image534.png"/><Relationship Id="rId136" Type="http://schemas.openxmlformats.org/officeDocument/2006/relationships/customXml" Target="../ink/ink807.xml"/><Relationship Id="rId157" Type="http://schemas.openxmlformats.org/officeDocument/2006/relationships/image" Target="../media/image555.png"/><Relationship Id="rId178" Type="http://schemas.openxmlformats.org/officeDocument/2006/relationships/customXml" Target="../ink/ink828.xml"/><Relationship Id="rId61" Type="http://schemas.openxmlformats.org/officeDocument/2006/relationships/image" Target="../media/image5070.png"/><Relationship Id="rId82" Type="http://schemas.openxmlformats.org/officeDocument/2006/relationships/customXml" Target="../ink/ink780.xml"/><Relationship Id="rId199" Type="http://schemas.openxmlformats.org/officeDocument/2006/relationships/image" Target="../media/image576.png"/><Relationship Id="rId203" Type="http://schemas.openxmlformats.org/officeDocument/2006/relationships/image" Target="../media/image578.png"/><Relationship Id="rId19" Type="http://schemas.openxmlformats.org/officeDocument/2006/relationships/image" Target="../media/image4860.png"/><Relationship Id="rId224" Type="http://schemas.openxmlformats.org/officeDocument/2006/relationships/customXml" Target="../ink/ink851.xml"/><Relationship Id="rId245" Type="http://schemas.openxmlformats.org/officeDocument/2006/relationships/image" Target="../media/image599.png"/><Relationship Id="rId30" Type="http://schemas.openxmlformats.org/officeDocument/2006/relationships/customXml" Target="../ink/ink754.xml"/><Relationship Id="rId105" Type="http://schemas.openxmlformats.org/officeDocument/2006/relationships/image" Target="../media/image529.png"/><Relationship Id="rId126" Type="http://schemas.openxmlformats.org/officeDocument/2006/relationships/customXml" Target="../ink/ink802.xml"/><Relationship Id="rId147" Type="http://schemas.openxmlformats.org/officeDocument/2006/relationships/image" Target="../media/image550.png"/><Relationship Id="rId168" Type="http://schemas.openxmlformats.org/officeDocument/2006/relationships/customXml" Target="../ink/ink823.xml"/><Relationship Id="rId51" Type="http://schemas.openxmlformats.org/officeDocument/2006/relationships/image" Target="../media/image5020.png"/><Relationship Id="rId72" Type="http://schemas.openxmlformats.org/officeDocument/2006/relationships/customXml" Target="../ink/ink775.xml"/><Relationship Id="rId93" Type="http://schemas.openxmlformats.org/officeDocument/2006/relationships/image" Target="../media/image523.png"/><Relationship Id="rId189" Type="http://schemas.openxmlformats.org/officeDocument/2006/relationships/image" Target="../media/image571.png"/><Relationship Id="rId3" Type="http://schemas.openxmlformats.org/officeDocument/2006/relationships/image" Target="../media/image4780.png"/><Relationship Id="rId214" Type="http://schemas.openxmlformats.org/officeDocument/2006/relationships/customXml" Target="../ink/ink846.xml"/><Relationship Id="rId235" Type="http://schemas.openxmlformats.org/officeDocument/2006/relationships/image" Target="../media/image594.png"/><Relationship Id="rId116" Type="http://schemas.openxmlformats.org/officeDocument/2006/relationships/customXml" Target="../ink/ink797.xml"/><Relationship Id="rId137" Type="http://schemas.openxmlformats.org/officeDocument/2006/relationships/image" Target="../media/image545.png"/><Relationship Id="rId158" Type="http://schemas.openxmlformats.org/officeDocument/2006/relationships/customXml" Target="../ink/ink818.xml"/><Relationship Id="rId20" Type="http://schemas.openxmlformats.org/officeDocument/2006/relationships/customXml" Target="../ink/ink749.xml"/><Relationship Id="rId41" Type="http://schemas.openxmlformats.org/officeDocument/2006/relationships/image" Target="../media/image4970.png"/><Relationship Id="rId62" Type="http://schemas.openxmlformats.org/officeDocument/2006/relationships/customXml" Target="../ink/ink770.xml"/><Relationship Id="rId83" Type="http://schemas.openxmlformats.org/officeDocument/2006/relationships/image" Target="../media/image5180.png"/><Relationship Id="rId179" Type="http://schemas.openxmlformats.org/officeDocument/2006/relationships/image" Target="../media/image566.png"/><Relationship Id="rId190" Type="http://schemas.openxmlformats.org/officeDocument/2006/relationships/customXml" Target="../ink/ink834.xml"/><Relationship Id="rId204" Type="http://schemas.openxmlformats.org/officeDocument/2006/relationships/customXml" Target="../ink/ink841.xml"/><Relationship Id="rId225" Type="http://schemas.openxmlformats.org/officeDocument/2006/relationships/image" Target="../media/image589.png"/><Relationship Id="rId246" Type="http://schemas.openxmlformats.org/officeDocument/2006/relationships/customXml" Target="../ink/ink862.xml"/><Relationship Id="rId106" Type="http://schemas.openxmlformats.org/officeDocument/2006/relationships/customXml" Target="../ink/ink792.xml"/><Relationship Id="rId127" Type="http://schemas.openxmlformats.org/officeDocument/2006/relationships/image" Target="../media/image540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0.xml"/><Relationship Id="rId21" Type="http://schemas.openxmlformats.org/officeDocument/2006/relationships/customXml" Target="../ink/ink872.xml"/><Relationship Id="rId63" Type="http://schemas.openxmlformats.org/officeDocument/2006/relationships/customXml" Target="../ink/ink893.xml"/><Relationship Id="rId159" Type="http://schemas.openxmlformats.org/officeDocument/2006/relationships/customXml" Target="../ink/ink941.xml"/><Relationship Id="rId170" Type="http://schemas.openxmlformats.org/officeDocument/2006/relationships/image" Target="../media/image685.png"/><Relationship Id="rId191" Type="http://schemas.openxmlformats.org/officeDocument/2006/relationships/customXml" Target="../ink/ink957.xml"/><Relationship Id="rId205" Type="http://schemas.openxmlformats.org/officeDocument/2006/relationships/customXml" Target="../ink/ink964.xml"/><Relationship Id="rId226" Type="http://schemas.openxmlformats.org/officeDocument/2006/relationships/image" Target="../media/image713.png"/><Relationship Id="rId247" Type="http://schemas.openxmlformats.org/officeDocument/2006/relationships/customXml" Target="../ink/ink985.xml"/><Relationship Id="rId107" Type="http://schemas.openxmlformats.org/officeDocument/2006/relationships/customXml" Target="../ink/ink915.xml"/><Relationship Id="rId11" Type="http://schemas.openxmlformats.org/officeDocument/2006/relationships/customXml" Target="../ink/ink867.xml"/><Relationship Id="rId32" Type="http://schemas.openxmlformats.org/officeDocument/2006/relationships/image" Target="../media/image616.png"/><Relationship Id="rId53" Type="http://schemas.openxmlformats.org/officeDocument/2006/relationships/customXml" Target="../ink/ink888.xml"/><Relationship Id="rId74" Type="http://schemas.openxmlformats.org/officeDocument/2006/relationships/image" Target="../media/image637.png"/><Relationship Id="rId128" Type="http://schemas.openxmlformats.org/officeDocument/2006/relationships/image" Target="../media/image664.png"/><Relationship Id="rId149" Type="http://schemas.openxmlformats.org/officeDocument/2006/relationships/customXml" Target="../ink/ink936.xml"/><Relationship Id="rId5" Type="http://schemas.openxmlformats.org/officeDocument/2006/relationships/image" Target="../media/image602.png"/><Relationship Id="rId95" Type="http://schemas.openxmlformats.org/officeDocument/2006/relationships/customXml" Target="../ink/ink909.xml"/><Relationship Id="rId160" Type="http://schemas.openxmlformats.org/officeDocument/2006/relationships/image" Target="../media/image680.png"/><Relationship Id="rId181" Type="http://schemas.openxmlformats.org/officeDocument/2006/relationships/customXml" Target="../ink/ink952.xml"/><Relationship Id="rId216" Type="http://schemas.openxmlformats.org/officeDocument/2006/relationships/image" Target="../media/image708.png"/><Relationship Id="rId237" Type="http://schemas.openxmlformats.org/officeDocument/2006/relationships/customXml" Target="../ink/ink980.xml"/><Relationship Id="rId258" Type="http://schemas.openxmlformats.org/officeDocument/2006/relationships/image" Target="../media/image729.png"/><Relationship Id="rId22" Type="http://schemas.openxmlformats.org/officeDocument/2006/relationships/image" Target="../media/image611.png"/><Relationship Id="rId43" Type="http://schemas.openxmlformats.org/officeDocument/2006/relationships/customXml" Target="../ink/ink883.xml"/><Relationship Id="rId64" Type="http://schemas.openxmlformats.org/officeDocument/2006/relationships/image" Target="../media/image632.png"/><Relationship Id="rId118" Type="http://schemas.openxmlformats.org/officeDocument/2006/relationships/image" Target="../media/image659.png"/><Relationship Id="rId139" Type="http://schemas.openxmlformats.org/officeDocument/2006/relationships/customXml" Target="../ink/ink931.xml"/><Relationship Id="rId85" Type="http://schemas.openxmlformats.org/officeDocument/2006/relationships/customXml" Target="../ink/ink904.xml"/><Relationship Id="rId150" Type="http://schemas.openxmlformats.org/officeDocument/2006/relationships/image" Target="../media/image675.png"/><Relationship Id="rId171" Type="http://schemas.openxmlformats.org/officeDocument/2006/relationships/customXml" Target="../ink/ink947.xml"/><Relationship Id="rId192" Type="http://schemas.openxmlformats.org/officeDocument/2006/relationships/image" Target="../media/image696.png"/><Relationship Id="rId206" Type="http://schemas.openxmlformats.org/officeDocument/2006/relationships/image" Target="../media/image703.png"/><Relationship Id="rId227" Type="http://schemas.openxmlformats.org/officeDocument/2006/relationships/customXml" Target="../ink/ink975.xml"/><Relationship Id="rId248" Type="http://schemas.openxmlformats.org/officeDocument/2006/relationships/image" Target="../media/image724.png"/><Relationship Id="rId12" Type="http://schemas.openxmlformats.org/officeDocument/2006/relationships/image" Target="../media/image606.png"/><Relationship Id="rId33" Type="http://schemas.openxmlformats.org/officeDocument/2006/relationships/customXml" Target="../ink/ink878.xml"/><Relationship Id="rId108" Type="http://schemas.openxmlformats.org/officeDocument/2006/relationships/image" Target="../media/image654.png"/><Relationship Id="rId129" Type="http://schemas.openxmlformats.org/officeDocument/2006/relationships/customXml" Target="../ink/ink926.xml"/><Relationship Id="rId54" Type="http://schemas.openxmlformats.org/officeDocument/2006/relationships/image" Target="../media/image627.png"/><Relationship Id="rId75" Type="http://schemas.openxmlformats.org/officeDocument/2006/relationships/customXml" Target="../ink/ink899.xml"/><Relationship Id="rId96" Type="http://schemas.openxmlformats.org/officeDocument/2006/relationships/image" Target="../media/image648.png"/><Relationship Id="rId140" Type="http://schemas.openxmlformats.org/officeDocument/2006/relationships/image" Target="../media/image670.png"/><Relationship Id="rId161" Type="http://schemas.openxmlformats.org/officeDocument/2006/relationships/customXml" Target="../ink/ink942.xml"/><Relationship Id="rId182" Type="http://schemas.openxmlformats.org/officeDocument/2006/relationships/image" Target="../media/image691.png"/><Relationship Id="rId217" Type="http://schemas.openxmlformats.org/officeDocument/2006/relationships/customXml" Target="../ink/ink970.xml"/><Relationship Id="rId6" Type="http://schemas.openxmlformats.org/officeDocument/2006/relationships/image" Target="../media/image603.png"/><Relationship Id="rId238" Type="http://schemas.openxmlformats.org/officeDocument/2006/relationships/image" Target="../media/image719.png"/><Relationship Id="rId259" Type="http://schemas.openxmlformats.org/officeDocument/2006/relationships/customXml" Target="../ink/ink991.xml"/><Relationship Id="rId23" Type="http://schemas.openxmlformats.org/officeDocument/2006/relationships/customXml" Target="../ink/ink873.xml"/><Relationship Id="rId119" Type="http://schemas.openxmlformats.org/officeDocument/2006/relationships/customXml" Target="../ink/ink921.xml"/><Relationship Id="rId44" Type="http://schemas.openxmlformats.org/officeDocument/2006/relationships/image" Target="../media/image622.png"/><Relationship Id="rId65" Type="http://schemas.openxmlformats.org/officeDocument/2006/relationships/customXml" Target="../ink/ink894.xml"/><Relationship Id="rId86" Type="http://schemas.openxmlformats.org/officeDocument/2006/relationships/image" Target="../media/image643.png"/><Relationship Id="rId130" Type="http://schemas.openxmlformats.org/officeDocument/2006/relationships/image" Target="../media/image665.png"/><Relationship Id="rId151" Type="http://schemas.openxmlformats.org/officeDocument/2006/relationships/customXml" Target="../ink/ink937.xml"/><Relationship Id="rId172" Type="http://schemas.openxmlformats.org/officeDocument/2006/relationships/image" Target="../media/image686.png"/><Relationship Id="rId193" Type="http://schemas.openxmlformats.org/officeDocument/2006/relationships/customXml" Target="../ink/ink958.xml"/><Relationship Id="rId207" Type="http://schemas.openxmlformats.org/officeDocument/2006/relationships/customXml" Target="../ink/ink965.xml"/><Relationship Id="rId228" Type="http://schemas.openxmlformats.org/officeDocument/2006/relationships/image" Target="../media/image714.png"/><Relationship Id="rId249" Type="http://schemas.openxmlformats.org/officeDocument/2006/relationships/customXml" Target="../ink/ink986.xml"/><Relationship Id="rId13" Type="http://schemas.openxmlformats.org/officeDocument/2006/relationships/customXml" Target="../ink/ink868.xml"/><Relationship Id="rId109" Type="http://schemas.openxmlformats.org/officeDocument/2006/relationships/customXml" Target="../ink/ink916.xml"/><Relationship Id="rId260" Type="http://schemas.openxmlformats.org/officeDocument/2006/relationships/image" Target="../media/image730.png"/><Relationship Id="rId34" Type="http://schemas.openxmlformats.org/officeDocument/2006/relationships/image" Target="../media/image617.png"/><Relationship Id="rId55" Type="http://schemas.openxmlformats.org/officeDocument/2006/relationships/customXml" Target="../ink/ink889.xml"/><Relationship Id="rId76" Type="http://schemas.openxmlformats.org/officeDocument/2006/relationships/image" Target="../media/image638.png"/><Relationship Id="rId97" Type="http://schemas.openxmlformats.org/officeDocument/2006/relationships/customXml" Target="../ink/ink910.xml"/><Relationship Id="rId120" Type="http://schemas.openxmlformats.org/officeDocument/2006/relationships/image" Target="../media/image660.png"/><Relationship Id="rId141" Type="http://schemas.openxmlformats.org/officeDocument/2006/relationships/customXml" Target="../ink/ink932.xml"/><Relationship Id="rId7" Type="http://schemas.openxmlformats.org/officeDocument/2006/relationships/customXml" Target="../ink/ink865.xml"/><Relationship Id="rId162" Type="http://schemas.openxmlformats.org/officeDocument/2006/relationships/image" Target="../media/image681.png"/><Relationship Id="rId183" Type="http://schemas.openxmlformats.org/officeDocument/2006/relationships/customXml" Target="../ink/ink953.xml"/><Relationship Id="rId218" Type="http://schemas.openxmlformats.org/officeDocument/2006/relationships/image" Target="../media/image709.png"/><Relationship Id="rId239" Type="http://schemas.openxmlformats.org/officeDocument/2006/relationships/customXml" Target="../ink/ink981.xml"/><Relationship Id="rId250" Type="http://schemas.openxmlformats.org/officeDocument/2006/relationships/image" Target="../media/image725.png"/><Relationship Id="rId24" Type="http://schemas.openxmlformats.org/officeDocument/2006/relationships/image" Target="../media/image612.png"/><Relationship Id="rId45" Type="http://schemas.openxmlformats.org/officeDocument/2006/relationships/customXml" Target="../ink/ink884.xml"/><Relationship Id="rId66" Type="http://schemas.openxmlformats.org/officeDocument/2006/relationships/image" Target="../media/image633.png"/><Relationship Id="rId87" Type="http://schemas.openxmlformats.org/officeDocument/2006/relationships/customXml" Target="../ink/ink905.xml"/><Relationship Id="rId110" Type="http://schemas.openxmlformats.org/officeDocument/2006/relationships/image" Target="../media/image655.png"/><Relationship Id="rId131" Type="http://schemas.openxmlformats.org/officeDocument/2006/relationships/customXml" Target="../ink/ink927.xml"/><Relationship Id="rId152" Type="http://schemas.openxmlformats.org/officeDocument/2006/relationships/image" Target="../media/image676.png"/><Relationship Id="rId173" Type="http://schemas.openxmlformats.org/officeDocument/2006/relationships/customXml" Target="../ink/ink948.xml"/><Relationship Id="rId194" Type="http://schemas.openxmlformats.org/officeDocument/2006/relationships/image" Target="../media/image697.png"/><Relationship Id="rId208" Type="http://schemas.openxmlformats.org/officeDocument/2006/relationships/image" Target="../media/image704.png"/><Relationship Id="rId229" Type="http://schemas.openxmlformats.org/officeDocument/2006/relationships/customXml" Target="../ink/ink976.xml"/><Relationship Id="rId240" Type="http://schemas.openxmlformats.org/officeDocument/2006/relationships/image" Target="../media/image720.png"/><Relationship Id="rId261" Type="http://schemas.openxmlformats.org/officeDocument/2006/relationships/customXml" Target="../ink/ink992.xml"/><Relationship Id="rId14" Type="http://schemas.openxmlformats.org/officeDocument/2006/relationships/image" Target="../media/image607.png"/><Relationship Id="rId35" Type="http://schemas.openxmlformats.org/officeDocument/2006/relationships/customXml" Target="../ink/ink879.xml"/><Relationship Id="rId56" Type="http://schemas.openxmlformats.org/officeDocument/2006/relationships/image" Target="../media/image628.png"/><Relationship Id="rId77" Type="http://schemas.openxmlformats.org/officeDocument/2006/relationships/customXml" Target="../ink/ink900.xml"/><Relationship Id="rId100" Type="http://schemas.openxmlformats.org/officeDocument/2006/relationships/image" Target="../media/image650.png"/><Relationship Id="rId8" Type="http://schemas.openxmlformats.org/officeDocument/2006/relationships/image" Target="../media/image604.png"/><Relationship Id="rId98" Type="http://schemas.openxmlformats.org/officeDocument/2006/relationships/image" Target="../media/image649.png"/><Relationship Id="rId121" Type="http://schemas.openxmlformats.org/officeDocument/2006/relationships/customXml" Target="../ink/ink922.xml"/><Relationship Id="rId142" Type="http://schemas.openxmlformats.org/officeDocument/2006/relationships/image" Target="../media/image671.png"/><Relationship Id="rId163" Type="http://schemas.openxmlformats.org/officeDocument/2006/relationships/customXml" Target="../ink/ink943.xml"/><Relationship Id="rId184" Type="http://schemas.openxmlformats.org/officeDocument/2006/relationships/image" Target="../media/image692.png"/><Relationship Id="rId219" Type="http://schemas.openxmlformats.org/officeDocument/2006/relationships/customXml" Target="../ink/ink971.xml"/><Relationship Id="rId230" Type="http://schemas.openxmlformats.org/officeDocument/2006/relationships/image" Target="../media/image715.png"/><Relationship Id="rId251" Type="http://schemas.openxmlformats.org/officeDocument/2006/relationships/customXml" Target="../ink/ink987.xml"/><Relationship Id="rId25" Type="http://schemas.openxmlformats.org/officeDocument/2006/relationships/customXml" Target="../ink/ink874.xml"/><Relationship Id="rId46" Type="http://schemas.openxmlformats.org/officeDocument/2006/relationships/image" Target="../media/image623.png"/><Relationship Id="rId67" Type="http://schemas.openxmlformats.org/officeDocument/2006/relationships/customXml" Target="../ink/ink895.xml"/><Relationship Id="rId88" Type="http://schemas.openxmlformats.org/officeDocument/2006/relationships/image" Target="../media/image644.png"/><Relationship Id="rId111" Type="http://schemas.openxmlformats.org/officeDocument/2006/relationships/customXml" Target="../ink/ink917.xml"/><Relationship Id="rId132" Type="http://schemas.openxmlformats.org/officeDocument/2006/relationships/image" Target="../media/image666.png"/><Relationship Id="rId153" Type="http://schemas.openxmlformats.org/officeDocument/2006/relationships/customXml" Target="../ink/ink938.xml"/><Relationship Id="rId174" Type="http://schemas.openxmlformats.org/officeDocument/2006/relationships/image" Target="../media/image687.png"/><Relationship Id="rId195" Type="http://schemas.openxmlformats.org/officeDocument/2006/relationships/customXml" Target="../ink/ink959.xml"/><Relationship Id="rId209" Type="http://schemas.openxmlformats.org/officeDocument/2006/relationships/customXml" Target="../ink/ink966.xml"/><Relationship Id="rId220" Type="http://schemas.openxmlformats.org/officeDocument/2006/relationships/image" Target="../media/image710.png"/><Relationship Id="rId241" Type="http://schemas.openxmlformats.org/officeDocument/2006/relationships/customXml" Target="../ink/ink982.xml"/><Relationship Id="rId15" Type="http://schemas.openxmlformats.org/officeDocument/2006/relationships/customXml" Target="../ink/ink869.xml"/><Relationship Id="rId36" Type="http://schemas.openxmlformats.org/officeDocument/2006/relationships/image" Target="../media/image618.png"/><Relationship Id="rId57" Type="http://schemas.openxmlformats.org/officeDocument/2006/relationships/customXml" Target="../ink/ink890.xml"/><Relationship Id="rId262" Type="http://schemas.openxmlformats.org/officeDocument/2006/relationships/image" Target="../media/image731.png"/><Relationship Id="rId78" Type="http://schemas.openxmlformats.org/officeDocument/2006/relationships/image" Target="../media/image639.png"/><Relationship Id="rId99" Type="http://schemas.openxmlformats.org/officeDocument/2006/relationships/customXml" Target="../ink/ink911.xml"/><Relationship Id="rId101" Type="http://schemas.openxmlformats.org/officeDocument/2006/relationships/customXml" Target="../ink/ink912.xml"/><Relationship Id="rId122" Type="http://schemas.openxmlformats.org/officeDocument/2006/relationships/image" Target="../media/image661.png"/><Relationship Id="rId143" Type="http://schemas.openxmlformats.org/officeDocument/2006/relationships/customXml" Target="../ink/ink933.xml"/><Relationship Id="rId164" Type="http://schemas.openxmlformats.org/officeDocument/2006/relationships/image" Target="../media/image682.png"/><Relationship Id="rId185" Type="http://schemas.openxmlformats.org/officeDocument/2006/relationships/customXml" Target="../ink/ink954.xml"/><Relationship Id="rId9" Type="http://schemas.openxmlformats.org/officeDocument/2006/relationships/customXml" Target="../ink/ink866.xml"/><Relationship Id="rId210" Type="http://schemas.openxmlformats.org/officeDocument/2006/relationships/image" Target="../media/image705.png"/><Relationship Id="rId26" Type="http://schemas.openxmlformats.org/officeDocument/2006/relationships/image" Target="../media/image613.png"/><Relationship Id="rId231" Type="http://schemas.openxmlformats.org/officeDocument/2006/relationships/customXml" Target="../ink/ink977.xml"/><Relationship Id="rId252" Type="http://schemas.openxmlformats.org/officeDocument/2006/relationships/image" Target="../media/image726.png"/><Relationship Id="rId47" Type="http://schemas.openxmlformats.org/officeDocument/2006/relationships/customXml" Target="../ink/ink885.xml"/><Relationship Id="rId68" Type="http://schemas.openxmlformats.org/officeDocument/2006/relationships/image" Target="../media/image634.png"/><Relationship Id="rId89" Type="http://schemas.openxmlformats.org/officeDocument/2006/relationships/customXml" Target="../ink/ink906.xml"/><Relationship Id="rId112" Type="http://schemas.openxmlformats.org/officeDocument/2006/relationships/image" Target="../media/image656.png"/><Relationship Id="rId133" Type="http://schemas.openxmlformats.org/officeDocument/2006/relationships/customXml" Target="../ink/ink928.xml"/><Relationship Id="rId154" Type="http://schemas.openxmlformats.org/officeDocument/2006/relationships/image" Target="../media/image677.png"/><Relationship Id="rId175" Type="http://schemas.openxmlformats.org/officeDocument/2006/relationships/customXml" Target="../ink/ink949.xml"/><Relationship Id="rId196" Type="http://schemas.openxmlformats.org/officeDocument/2006/relationships/image" Target="../media/image698.png"/><Relationship Id="rId200" Type="http://schemas.openxmlformats.org/officeDocument/2006/relationships/image" Target="../media/image700.png"/><Relationship Id="rId16" Type="http://schemas.openxmlformats.org/officeDocument/2006/relationships/image" Target="../media/image608.png"/><Relationship Id="rId221" Type="http://schemas.openxmlformats.org/officeDocument/2006/relationships/customXml" Target="../ink/ink972.xml"/><Relationship Id="rId242" Type="http://schemas.openxmlformats.org/officeDocument/2006/relationships/image" Target="../media/image721.png"/><Relationship Id="rId263" Type="http://schemas.openxmlformats.org/officeDocument/2006/relationships/customXml" Target="../ink/ink993.xml"/><Relationship Id="rId37" Type="http://schemas.openxmlformats.org/officeDocument/2006/relationships/customXml" Target="../ink/ink880.xml"/><Relationship Id="rId58" Type="http://schemas.openxmlformats.org/officeDocument/2006/relationships/image" Target="../media/image629.png"/><Relationship Id="rId79" Type="http://schemas.openxmlformats.org/officeDocument/2006/relationships/customXml" Target="../ink/ink901.xml"/><Relationship Id="rId102" Type="http://schemas.openxmlformats.org/officeDocument/2006/relationships/image" Target="../media/image651.png"/><Relationship Id="rId123" Type="http://schemas.openxmlformats.org/officeDocument/2006/relationships/customXml" Target="../ink/ink923.xml"/><Relationship Id="rId144" Type="http://schemas.openxmlformats.org/officeDocument/2006/relationships/image" Target="../media/image672.png"/><Relationship Id="rId90" Type="http://schemas.openxmlformats.org/officeDocument/2006/relationships/image" Target="../media/image645.png"/><Relationship Id="rId165" Type="http://schemas.openxmlformats.org/officeDocument/2006/relationships/customXml" Target="../ink/ink944.xml"/><Relationship Id="rId186" Type="http://schemas.openxmlformats.org/officeDocument/2006/relationships/image" Target="../media/image693.png"/><Relationship Id="rId211" Type="http://schemas.openxmlformats.org/officeDocument/2006/relationships/customXml" Target="../ink/ink967.xml"/><Relationship Id="rId232" Type="http://schemas.openxmlformats.org/officeDocument/2006/relationships/image" Target="../media/image716.png"/><Relationship Id="rId253" Type="http://schemas.openxmlformats.org/officeDocument/2006/relationships/customXml" Target="../ink/ink988.xml"/><Relationship Id="rId27" Type="http://schemas.openxmlformats.org/officeDocument/2006/relationships/customXml" Target="../ink/ink875.xml"/><Relationship Id="rId48" Type="http://schemas.openxmlformats.org/officeDocument/2006/relationships/image" Target="../media/image624.png"/><Relationship Id="rId69" Type="http://schemas.openxmlformats.org/officeDocument/2006/relationships/customXml" Target="../ink/ink896.xml"/><Relationship Id="rId113" Type="http://schemas.openxmlformats.org/officeDocument/2006/relationships/customXml" Target="../ink/ink918.xml"/><Relationship Id="rId134" Type="http://schemas.openxmlformats.org/officeDocument/2006/relationships/image" Target="../media/image667.png"/><Relationship Id="rId80" Type="http://schemas.openxmlformats.org/officeDocument/2006/relationships/image" Target="../media/image640.png"/><Relationship Id="rId155" Type="http://schemas.openxmlformats.org/officeDocument/2006/relationships/customXml" Target="../ink/ink939.xml"/><Relationship Id="rId176" Type="http://schemas.openxmlformats.org/officeDocument/2006/relationships/image" Target="../media/image688.png"/><Relationship Id="rId197" Type="http://schemas.openxmlformats.org/officeDocument/2006/relationships/customXml" Target="../ink/ink960.xml"/><Relationship Id="rId201" Type="http://schemas.openxmlformats.org/officeDocument/2006/relationships/customXml" Target="../ink/ink962.xml"/><Relationship Id="rId222" Type="http://schemas.openxmlformats.org/officeDocument/2006/relationships/image" Target="../media/image711.png"/><Relationship Id="rId243" Type="http://schemas.openxmlformats.org/officeDocument/2006/relationships/customXml" Target="../ink/ink983.xml"/><Relationship Id="rId264" Type="http://schemas.openxmlformats.org/officeDocument/2006/relationships/image" Target="../media/image732.png"/><Relationship Id="rId17" Type="http://schemas.openxmlformats.org/officeDocument/2006/relationships/customXml" Target="../ink/ink870.xml"/><Relationship Id="rId38" Type="http://schemas.openxmlformats.org/officeDocument/2006/relationships/image" Target="../media/image619.png"/><Relationship Id="rId59" Type="http://schemas.openxmlformats.org/officeDocument/2006/relationships/customXml" Target="../ink/ink891.xml"/><Relationship Id="rId103" Type="http://schemas.openxmlformats.org/officeDocument/2006/relationships/customXml" Target="../ink/ink913.xml"/><Relationship Id="rId124" Type="http://schemas.openxmlformats.org/officeDocument/2006/relationships/image" Target="../media/image662.png"/><Relationship Id="rId70" Type="http://schemas.openxmlformats.org/officeDocument/2006/relationships/image" Target="../media/image635.png"/><Relationship Id="rId91" Type="http://schemas.openxmlformats.org/officeDocument/2006/relationships/customXml" Target="../ink/ink907.xml"/><Relationship Id="rId145" Type="http://schemas.openxmlformats.org/officeDocument/2006/relationships/customXml" Target="../ink/ink934.xml"/><Relationship Id="rId166" Type="http://schemas.openxmlformats.org/officeDocument/2006/relationships/image" Target="../media/image683.png"/><Relationship Id="rId187" Type="http://schemas.openxmlformats.org/officeDocument/2006/relationships/customXml" Target="../ink/ink955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706.png"/><Relationship Id="rId233" Type="http://schemas.openxmlformats.org/officeDocument/2006/relationships/customXml" Target="../ink/ink978.xml"/><Relationship Id="rId254" Type="http://schemas.openxmlformats.org/officeDocument/2006/relationships/image" Target="../media/image727.png"/><Relationship Id="rId28" Type="http://schemas.openxmlformats.org/officeDocument/2006/relationships/image" Target="../media/image614.png"/><Relationship Id="rId49" Type="http://schemas.openxmlformats.org/officeDocument/2006/relationships/customXml" Target="../ink/ink886.xml"/><Relationship Id="rId114" Type="http://schemas.openxmlformats.org/officeDocument/2006/relationships/image" Target="../media/image657.png"/><Relationship Id="rId60" Type="http://schemas.openxmlformats.org/officeDocument/2006/relationships/image" Target="../media/image630.png"/><Relationship Id="rId81" Type="http://schemas.openxmlformats.org/officeDocument/2006/relationships/customXml" Target="../ink/ink902.xml"/><Relationship Id="rId135" Type="http://schemas.openxmlformats.org/officeDocument/2006/relationships/customXml" Target="../ink/ink929.xml"/><Relationship Id="rId156" Type="http://schemas.openxmlformats.org/officeDocument/2006/relationships/image" Target="../media/image678.png"/><Relationship Id="rId177" Type="http://schemas.openxmlformats.org/officeDocument/2006/relationships/customXml" Target="../ink/ink950.xml"/><Relationship Id="rId198" Type="http://schemas.openxmlformats.org/officeDocument/2006/relationships/image" Target="../media/image699.png"/><Relationship Id="rId202" Type="http://schemas.openxmlformats.org/officeDocument/2006/relationships/image" Target="../media/image701.png"/><Relationship Id="rId223" Type="http://schemas.openxmlformats.org/officeDocument/2006/relationships/customXml" Target="../ink/ink973.xml"/><Relationship Id="rId244" Type="http://schemas.openxmlformats.org/officeDocument/2006/relationships/image" Target="../media/image722.png"/><Relationship Id="rId18" Type="http://schemas.openxmlformats.org/officeDocument/2006/relationships/image" Target="../media/image609.png"/><Relationship Id="rId39" Type="http://schemas.openxmlformats.org/officeDocument/2006/relationships/customXml" Target="../ink/ink881.xml"/><Relationship Id="rId50" Type="http://schemas.openxmlformats.org/officeDocument/2006/relationships/image" Target="../media/image625.png"/><Relationship Id="rId104" Type="http://schemas.openxmlformats.org/officeDocument/2006/relationships/image" Target="../media/image652.png"/><Relationship Id="rId125" Type="http://schemas.openxmlformats.org/officeDocument/2006/relationships/customXml" Target="../ink/ink924.xml"/><Relationship Id="rId146" Type="http://schemas.openxmlformats.org/officeDocument/2006/relationships/image" Target="../media/image673.png"/><Relationship Id="rId167" Type="http://schemas.openxmlformats.org/officeDocument/2006/relationships/customXml" Target="../ink/ink945.xml"/><Relationship Id="rId188" Type="http://schemas.openxmlformats.org/officeDocument/2006/relationships/image" Target="../media/image694.png"/><Relationship Id="rId71" Type="http://schemas.openxmlformats.org/officeDocument/2006/relationships/customXml" Target="../ink/ink897.xml"/><Relationship Id="rId92" Type="http://schemas.openxmlformats.org/officeDocument/2006/relationships/image" Target="../media/image646.png"/><Relationship Id="rId213" Type="http://schemas.openxmlformats.org/officeDocument/2006/relationships/customXml" Target="../ink/ink968.xml"/><Relationship Id="rId234" Type="http://schemas.openxmlformats.org/officeDocument/2006/relationships/image" Target="../media/image717.png"/><Relationship Id="rId2" Type="http://schemas.openxmlformats.org/officeDocument/2006/relationships/customXml" Target="../ink/ink863.xml"/><Relationship Id="rId29" Type="http://schemas.openxmlformats.org/officeDocument/2006/relationships/customXml" Target="../ink/ink876.xml"/><Relationship Id="rId255" Type="http://schemas.openxmlformats.org/officeDocument/2006/relationships/customXml" Target="../ink/ink989.xml"/><Relationship Id="rId40" Type="http://schemas.openxmlformats.org/officeDocument/2006/relationships/image" Target="../media/image620.png"/><Relationship Id="rId115" Type="http://schemas.openxmlformats.org/officeDocument/2006/relationships/customXml" Target="../ink/ink919.xml"/><Relationship Id="rId136" Type="http://schemas.openxmlformats.org/officeDocument/2006/relationships/image" Target="../media/image668.png"/><Relationship Id="rId157" Type="http://schemas.openxmlformats.org/officeDocument/2006/relationships/customXml" Target="../ink/ink940.xml"/><Relationship Id="rId178" Type="http://schemas.openxmlformats.org/officeDocument/2006/relationships/image" Target="../media/image689.png"/><Relationship Id="rId61" Type="http://schemas.openxmlformats.org/officeDocument/2006/relationships/customXml" Target="../ink/ink892.xml"/><Relationship Id="rId82" Type="http://schemas.openxmlformats.org/officeDocument/2006/relationships/image" Target="../media/image641.png"/><Relationship Id="rId199" Type="http://schemas.openxmlformats.org/officeDocument/2006/relationships/customXml" Target="../ink/ink961.xml"/><Relationship Id="rId203" Type="http://schemas.openxmlformats.org/officeDocument/2006/relationships/customXml" Target="../ink/ink963.xml"/><Relationship Id="rId19" Type="http://schemas.openxmlformats.org/officeDocument/2006/relationships/customXml" Target="../ink/ink871.xml"/><Relationship Id="rId224" Type="http://schemas.openxmlformats.org/officeDocument/2006/relationships/image" Target="../media/image712.png"/><Relationship Id="rId245" Type="http://schemas.openxmlformats.org/officeDocument/2006/relationships/customXml" Target="../ink/ink984.xml"/><Relationship Id="rId30" Type="http://schemas.openxmlformats.org/officeDocument/2006/relationships/image" Target="../media/image615.png"/><Relationship Id="rId105" Type="http://schemas.openxmlformats.org/officeDocument/2006/relationships/customXml" Target="../ink/ink914.xml"/><Relationship Id="rId126" Type="http://schemas.openxmlformats.org/officeDocument/2006/relationships/image" Target="../media/image663.png"/><Relationship Id="rId147" Type="http://schemas.openxmlformats.org/officeDocument/2006/relationships/customXml" Target="../ink/ink935.xml"/><Relationship Id="rId168" Type="http://schemas.openxmlformats.org/officeDocument/2006/relationships/image" Target="../media/image684.png"/><Relationship Id="rId51" Type="http://schemas.openxmlformats.org/officeDocument/2006/relationships/customXml" Target="../ink/ink887.xml"/><Relationship Id="rId72" Type="http://schemas.openxmlformats.org/officeDocument/2006/relationships/image" Target="../media/image636.png"/><Relationship Id="rId93" Type="http://schemas.openxmlformats.org/officeDocument/2006/relationships/customXml" Target="../ink/ink908.xml"/><Relationship Id="rId189" Type="http://schemas.openxmlformats.org/officeDocument/2006/relationships/customXml" Target="../ink/ink956.xml"/><Relationship Id="rId3" Type="http://schemas.openxmlformats.org/officeDocument/2006/relationships/image" Target="../media/image601.png"/><Relationship Id="rId214" Type="http://schemas.openxmlformats.org/officeDocument/2006/relationships/image" Target="../media/image707.png"/><Relationship Id="rId235" Type="http://schemas.openxmlformats.org/officeDocument/2006/relationships/customXml" Target="../ink/ink979.xml"/><Relationship Id="rId256" Type="http://schemas.openxmlformats.org/officeDocument/2006/relationships/image" Target="../media/image728.png"/><Relationship Id="rId116" Type="http://schemas.openxmlformats.org/officeDocument/2006/relationships/image" Target="../media/image658.png"/><Relationship Id="rId137" Type="http://schemas.openxmlformats.org/officeDocument/2006/relationships/customXml" Target="../ink/ink930.xml"/><Relationship Id="rId158" Type="http://schemas.openxmlformats.org/officeDocument/2006/relationships/image" Target="../media/image679.png"/><Relationship Id="rId20" Type="http://schemas.openxmlformats.org/officeDocument/2006/relationships/image" Target="../media/image610.png"/><Relationship Id="rId41" Type="http://schemas.openxmlformats.org/officeDocument/2006/relationships/customXml" Target="../ink/ink882.xml"/><Relationship Id="rId62" Type="http://schemas.openxmlformats.org/officeDocument/2006/relationships/image" Target="../media/image631.png"/><Relationship Id="rId83" Type="http://schemas.openxmlformats.org/officeDocument/2006/relationships/customXml" Target="../ink/ink903.xml"/><Relationship Id="rId179" Type="http://schemas.openxmlformats.org/officeDocument/2006/relationships/customXml" Target="../ink/ink951.xml"/><Relationship Id="rId190" Type="http://schemas.openxmlformats.org/officeDocument/2006/relationships/image" Target="../media/image695.png"/><Relationship Id="rId204" Type="http://schemas.openxmlformats.org/officeDocument/2006/relationships/image" Target="../media/image702.png"/><Relationship Id="rId225" Type="http://schemas.openxmlformats.org/officeDocument/2006/relationships/customXml" Target="../ink/ink974.xml"/><Relationship Id="rId246" Type="http://schemas.openxmlformats.org/officeDocument/2006/relationships/image" Target="../media/image723.png"/><Relationship Id="rId106" Type="http://schemas.openxmlformats.org/officeDocument/2006/relationships/image" Target="../media/image653.png"/><Relationship Id="rId127" Type="http://schemas.openxmlformats.org/officeDocument/2006/relationships/customXml" Target="../ink/ink925.xml"/><Relationship Id="rId10" Type="http://schemas.openxmlformats.org/officeDocument/2006/relationships/image" Target="../media/image605.png"/><Relationship Id="rId31" Type="http://schemas.openxmlformats.org/officeDocument/2006/relationships/customXml" Target="../ink/ink877.xml"/><Relationship Id="rId52" Type="http://schemas.openxmlformats.org/officeDocument/2006/relationships/image" Target="../media/image626.png"/><Relationship Id="rId73" Type="http://schemas.openxmlformats.org/officeDocument/2006/relationships/customXml" Target="../ink/ink898.xml"/><Relationship Id="rId94" Type="http://schemas.openxmlformats.org/officeDocument/2006/relationships/image" Target="../media/image647.png"/><Relationship Id="rId148" Type="http://schemas.openxmlformats.org/officeDocument/2006/relationships/image" Target="../media/image674.png"/><Relationship Id="rId169" Type="http://schemas.openxmlformats.org/officeDocument/2006/relationships/customXml" Target="../ink/ink946.xml"/><Relationship Id="rId4" Type="http://schemas.openxmlformats.org/officeDocument/2006/relationships/customXml" Target="../ink/ink864.xml"/><Relationship Id="rId180" Type="http://schemas.openxmlformats.org/officeDocument/2006/relationships/image" Target="../media/image690.png"/><Relationship Id="rId215" Type="http://schemas.openxmlformats.org/officeDocument/2006/relationships/customXml" Target="../ink/ink969.xml"/><Relationship Id="rId236" Type="http://schemas.openxmlformats.org/officeDocument/2006/relationships/image" Target="../media/image718.png"/><Relationship Id="rId257" Type="http://schemas.openxmlformats.org/officeDocument/2006/relationships/customXml" Target="../ink/ink990.xml"/><Relationship Id="rId42" Type="http://schemas.openxmlformats.org/officeDocument/2006/relationships/image" Target="../media/image621.png"/><Relationship Id="rId84" Type="http://schemas.openxmlformats.org/officeDocument/2006/relationships/image" Target="../media/image642.png"/><Relationship Id="rId138" Type="http://schemas.openxmlformats.org/officeDocument/2006/relationships/image" Target="../media/image6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5.xml"/><Relationship Id="rId21" Type="http://schemas.openxmlformats.org/officeDocument/2006/relationships/image" Target="../media/image736.png"/><Relationship Id="rId42" Type="http://schemas.openxmlformats.org/officeDocument/2006/relationships/customXml" Target="../ink/ink1013.xml"/><Relationship Id="rId47" Type="http://schemas.openxmlformats.org/officeDocument/2006/relationships/image" Target="../media/image749.png"/><Relationship Id="rId63" Type="http://schemas.openxmlformats.org/officeDocument/2006/relationships/image" Target="../media/image757.png"/><Relationship Id="rId68" Type="http://schemas.openxmlformats.org/officeDocument/2006/relationships/customXml" Target="../ink/ink1026.xml"/><Relationship Id="rId16" Type="http://schemas.openxmlformats.org/officeDocument/2006/relationships/customXml" Target="../ink/ink1000.xml"/><Relationship Id="rId11" Type="http://schemas.openxmlformats.org/officeDocument/2006/relationships/image" Target="../media/image7311.png"/><Relationship Id="rId24" Type="http://schemas.openxmlformats.org/officeDocument/2006/relationships/customXml" Target="../ink/ink1004.xml"/><Relationship Id="rId32" Type="http://schemas.openxmlformats.org/officeDocument/2006/relationships/customXml" Target="../ink/ink1008.xml"/><Relationship Id="rId37" Type="http://schemas.openxmlformats.org/officeDocument/2006/relationships/image" Target="../media/image744.png"/><Relationship Id="rId40" Type="http://schemas.openxmlformats.org/officeDocument/2006/relationships/customXml" Target="../ink/ink1012.xml"/><Relationship Id="rId45" Type="http://schemas.openxmlformats.org/officeDocument/2006/relationships/image" Target="../media/image748.png"/><Relationship Id="rId53" Type="http://schemas.openxmlformats.org/officeDocument/2006/relationships/image" Target="../media/image752.png"/><Relationship Id="rId58" Type="http://schemas.openxmlformats.org/officeDocument/2006/relationships/customXml" Target="../ink/ink1021.xml"/><Relationship Id="rId66" Type="http://schemas.openxmlformats.org/officeDocument/2006/relationships/customXml" Target="../ink/ink1025.xml"/><Relationship Id="rId74" Type="http://schemas.openxmlformats.org/officeDocument/2006/relationships/customXml" Target="../ink/ink1029.xml"/><Relationship Id="rId79" Type="http://schemas.openxmlformats.org/officeDocument/2006/relationships/image" Target="../media/image765.png"/><Relationship Id="rId5" Type="http://schemas.openxmlformats.org/officeDocument/2006/relationships/image" Target="../media/image7280.png"/><Relationship Id="rId61" Type="http://schemas.openxmlformats.org/officeDocument/2006/relationships/image" Target="../media/image756.png"/><Relationship Id="rId19" Type="http://schemas.openxmlformats.org/officeDocument/2006/relationships/image" Target="../media/image735.png"/><Relationship Id="rId14" Type="http://schemas.openxmlformats.org/officeDocument/2006/relationships/customXml" Target="../ink/ink999.xml"/><Relationship Id="rId22" Type="http://schemas.openxmlformats.org/officeDocument/2006/relationships/customXml" Target="../ink/ink1003.xml"/><Relationship Id="rId27" Type="http://schemas.openxmlformats.org/officeDocument/2006/relationships/image" Target="../media/image739.png"/><Relationship Id="rId30" Type="http://schemas.openxmlformats.org/officeDocument/2006/relationships/customXml" Target="../ink/ink1007.xml"/><Relationship Id="rId35" Type="http://schemas.openxmlformats.org/officeDocument/2006/relationships/image" Target="../media/image743.png"/><Relationship Id="rId43" Type="http://schemas.openxmlformats.org/officeDocument/2006/relationships/image" Target="../media/image747.png"/><Relationship Id="rId48" Type="http://schemas.openxmlformats.org/officeDocument/2006/relationships/customXml" Target="../ink/ink1016.xml"/><Relationship Id="rId56" Type="http://schemas.openxmlformats.org/officeDocument/2006/relationships/customXml" Target="../ink/ink1020.xml"/><Relationship Id="rId64" Type="http://schemas.openxmlformats.org/officeDocument/2006/relationships/customXml" Target="../ink/ink1024.xml"/><Relationship Id="rId69" Type="http://schemas.openxmlformats.org/officeDocument/2006/relationships/image" Target="../media/image760.png"/><Relationship Id="rId77" Type="http://schemas.openxmlformats.org/officeDocument/2006/relationships/image" Target="../media/image764.png"/><Relationship Id="rId8" Type="http://schemas.openxmlformats.org/officeDocument/2006/relationships/customXml" Target="../ink/ink996.xml"/><Relationship Id="rId51" Type="http://schemas.openxmlformats.org/officeDocument/2006/relationships/image" Target="../media/image751.png"/><Relationship Id="rId72" Type="http://schemas.openxmlformats.org/officeDocument/2006/relationships/customXml" Target="../ink/ink1028.xml"/><Relationship Id="rId3" Type="http://schemas.openxmlformats.org/officeDocument/2006/relationships/image" Target="../media/image2.png"/><Relationship Id="rId12" Type="http://schemas.openxmlformats.org/officeDocument/2006/relationships/customXml" Target="../ink/ink998.xml"/><Relationship Id="rId17" Type="http://schemas.openxmlformats.org/officeDocument/2006/relationships/image" Target="../media/image734.png"/><Relationship Id="rId25" Type="http://schemas.openxmlformats.org/officeDocument/2006/relationships/image" Target="../media/image738.png"/><Relationship Id="rId33" Type="http://schemas.openxmlformats.org/officeDocument/2006/relationships/image" Target="../media/image742.png"/><Relationship Id="rId38" Type="http://schemas.openxmlformats.org/officeDocument/2006/relationships/customXml" Target="../ink/ink1011.xml"/><Relationship Id="rId46" Type="http://schemas.openxmlformats.org/officeDocument/2006/relationships/customXml" Target="../ink/ink1015.xml"/><Relationship Id="rId59" Type="http://schemas.openxmlformats.org/officeDocument/2006/relationships/image" Target="../media/image755.png"/><Relationship Id="rId67" Type="http://schemas.openxmlformats.org/officeDocument/2006/relationships/image" Target="../media/image759.png"/><Relationship Id="rId20" Type="http://schemas.openxmlformats.org/officeDocument/2006/relationships/customXml" Target="../ink/ink1002.xml"/><Relationship Id="rId41" Type="http://schemas.openxmlformats.org/officeDocument/2006/relationships/image" Target="../media/image746.png"/><Relationship Id="rId54" Type="http://schemas.openxmlformats.org/officeDocument/2006/relationships/customXml" Target="../ink/ink1019.xml"/><Relationship Id="rId62" Type="http://schemas.openxmlformats.org/officeDocument/2006/relationships/customXml" Target="../ink/ink1023.xml"/><Relationship Id="rId70" Type="http://schemas.openxmlformats.org/officeDocument/2006/relationships/customXml" Target="../ink/ink1027.xml"/><Relationship Id="rId75" Type="http://schemas.openxmlformats.org/officeDocument/2006/relationships/image" Target="../media/image763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95.xml"/><Relationship Id="rId15" Type="http://schemas.openxmlformats.org/officeDocument/2006/relationships/image" Target="../media/image733.png"/><Relationship Id="rId23" Type="http://schemas.openxmlformats.org/officeDocument/2006/relationships/image" Target="../media/image737.png"/><Relationship Id="rId28" Type="http://schemas.openxmlformats.org/officeDocument/2006/relationships/customXml" Target="../ink/ink1006.xml"/><Relationship Id="rId36" Type="http://schemas.openxmlformats.org/officeDocument/2006/relationships/customXml" Target="../ink/ink1010.xml"/><Relationship Id="rId49" Type="http://schemas.openxmlformats.org/officeDocument/2006/relationships/image" Target="../media/image750.png"/><Relationship Id="rId57" Type="http://schemas.openxmlformats.org/officeDocument/2006/relationships/image" Target="../media/image754.png"/><Relationship Id="rId10" Type="http://schemas.openxmlformats.org/officeDocument/2006/relationships/customXml" Target="../ink/ink997.xml"/><Relationship Id="rId31" Type="http://schemas.openxmlformats.org/officeDocument/2006/relationships/image" Target="../media/image741.png"/><Relationship Id="rId44" Type="http://schemas.openxmlformats.org/officeDocument/2006/relationships/customXml" Target="../ink/ink1014.xml"/><Relationship Id="rId52" Type="http://schemas.openxmlformats.org/officeDocument/2006/relationships/customXml" Target="../ink/ink1018.xml"/><Relationship Id="rId60" Type="http://schemas.openxmlformats.org/officeDocument/2006/relationships/customXml" Target="../ink/ink1022.xml"/><Relationship Id="rId65" Type="http://schemas.openxmlformats.org/officeDocument/2006/relationships/image" Target="../media/image758.png"/><Relationship Id="rId73" Type="http://schemas.openxmlformats.org/officeDocument/2006/relationships/image" Target="../media/image762.png"/><Relationship Id="rId78" Type="http://schemas.openxmlformats.org/officeDocument/2006/relationships/customXml" Target="../ink/ink1031.xml"/><Relationship Id="rId4" Type="http://schemas.openxmlformats.org/officeDocument/2006/relationships/customXml" Target="../ink/ink994.xml"/><Relationship Id="rId9" Type="http://schemas.openxmlformats.org/officeDocument/2006/relationships/image" Target="../media/image7300.png"/><Relationship Id="rId13" Type="http://schemas.openxmlformats.org/officeDocument/2006/relationships/image" Target="../media/image7320.png"/><Relationship Id="rId18" Type="http://schemas.openxmlformats.org/officeDocument/2006/relationships/customXml" Target="../ink/ink1001.xml"/><Relationship Id="rId39" Type="http://schemas.openxmlformats.org/officeDocument/2006/relationships/image" Target="../media/image745.png"/><Relationship Id="rId34" Type="http://schemas.openxmlformats.org/officeDocument/2006/relationships/customXml" Target="../ink/ink1009.xml"/><Relationship Id="rId50" Type="http://schemas.openxmlformats.org/officeDocument/2006/relationships/customXml" Target="../ink/ink1017.xml"/><Relationship Id="rId55" Type="http://schemas.openxmlformats.org/officeDocument/2006/relationships/image" Target="../media/image753.png"/><Relationship Id="rId76" Type="http://schemas.openxmlformats.org/officeDocument/2006/relationships/customXml" Target="../ink/ink1030.xml"/><Relationship Id="rId7" Type="http://schemas.openxmlformats.org/officeDocument/2006/relationships/image" Target="../media/image7290.png"/><Relationship Id="rId71" Type="http://schemas.openxmlformats.org/officeDocument/2006/relationships/image" Target="../media/image761.png"/><Relationship Id="rId2" Type="http://schemas.openxmlformats.org/officeDocument/2006/relationships/notesSlide" Target="../notesSlides/notesSlide64.xml"/><Relationship Id="rId29" Type="http://schemas.openxmlformats.org/officeDocument/2006/relationships/image" Target="../media/image7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8.png"/><Relationship Id="rId13" Type="http://schemas.openxmlformats.org/officeDocument/2006/relationships/customXml" Target="../ink/ink1036.xml"/><Relationship Id="rId18" Type="http://schemas.openxmlformats.org/officeDocument/2006/relationships/image" Target="../media/image773.png"/><Relationship Id="rId3" Type="http://schemas.openxmlformats.org/officeDocument/2006/relationships/image" Target="../media/image766.png"/><Relationship Id="rId21" Type="http://schemas.openxmlformats.org/officeDocument/2006/relationships/customXml" Target="../ink/ink1040.xml"/><Relationship Id="rId7" Type="http://schemas.openxmlformats.org/officeDocument/2006/relationships/customXml" Target="../ink/ink1033.xml"/><Relationship Id="rId12" Type="http://schemas.openxmlformats.org/officeDocument/2006/relationships/image" Target="../media/image770.png"/><Relationship Id="rId17" Type="http://schemas.openxmlformats.org/officeDocument/2006/relationships/customXml" Target="../ink/ink1038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772.png"/><Relationship Id="rId20" Type="http://schemas.openxmlformats.org/officeDocument/2006/relationships/image" Target="../media/image7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7.png"/><Relationship Id="rId11" Type="http://schemas.openxmlformats.org/officeDocument/2006/relationships/customXml" Target="../ink/ink1035.xml"/><Relationship Id="rId5" Type="http://schemas.openxmlformats.org/officeDocument/2006/relationships/customXml" Target="../ink/ink1032.xml"/><Relationship Id="rId15" Type="http://schemas.openxmlformats.org/officeDocument/2006/relationships/customXml" Target="../ink/ink1037.xml"/><Relationship Id="rId10" Type="http://schemas.openxmlformats.org/officeDocument/2006/relationships/image" Target="../media/image769.png"/><Relationship Id="rId19" Type="http://schemas.openxmlformats.org/officeDocument/2006/relationships/customXml" Target="../ink/ink1039.xml"/><Relationship Id="rId4" Type="http://schemas.openxmlformats.org/officeDocument/2006/relationships/image" Target="../media/image2.png"/><Relationship Id="rId9" Type="http://schemas.openxmlformats.org/officeDocument/2006/relationships/customXml" Target="../ink/ink1034.xml"/><Relationship Id="rId14" Type="http://schemas.openxmlformats.org/officeDocument/2006/relationships/image" Target="../media/image771.png"/><Relationship Id="rId22" Type="http://schemas.openxmlformats.org/officeDocument/2006/relationships/image" Target="../media/image775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.xml"/><Relationship Id="rId117" Type="http://schemas.openxmlformats.org/officeDocument/2006/relationships/image" Target="../media/image141.png"/><Relationship Id="rId21" Type="http://schemas.openxmlformats.org/officeDocument/2006/relationships/image" Target="../media/image79.png"/><Relationship Id="rId42" Type="http://schemas.openxmlformats.org/officeDocument/2006/relationships/customXml" Target="../ink/ink81.xml"/><Relationship Id="rId47" Type="http://schemas.openxmlformats.org/officeDocument/2006/relationships/image" Target="../media/image106.png"/><Relationship Id="rId63" Type="http://schemas.openxmlformats.org/officeDocument/2006/relationships/image" Target="../media/image114.png"/><Relationship Id="rId68" Type="http://schemas.openxmlformats.org/officeDocument/2006/relationships/customXml" Target="../ink/ink94.xml"/><Relationship Id="rId84" Type="http://schemas.openxmlformats.org/officeDocument/2006/relationships/customXml" Target="../ink/ink102.xml"/><Relationship Id="rId89" Type="http://schemas.openxmlformats.org/officeDocument/2006/relationships/image" Target="../media/image127.png"/><Relationship Id="rId112" Type="http://schemas.openxmlformats.org/officeDocument/2006/relationships/customXml" Target="../ink/ink116.xml"/><Relationship Id="rId16" Type="http://schemas.openxmlformats.org/officeDocument/2006/relationships/image" Target="../media/image74.png"/><Relationship Id="rId107" Type="http://schemas.openxmlformats.org/officeDocument/2006/relationships/image" Target="../media/image136.png"/><Relationship Id="rId11" Type="http://schemas.openxmlformats.org/officeDocument/2006/relationships/image" Target="../media/image69.png"/><Relationship Id="rId32" Type="http://schemas.openxmlformats.org/officeDocument/2006/relationships/customXml" Target="../ink/ink76.xml"/><Relationship Id="rId37" Type="http://schemas.openxmlformats.org/officeDocument/2006/relationships/image" Target="../media/image101.png"/><Relationship Id="rId53" Type="http://schemas.openxmlformats.org/officeDocument/2006/relationships/image" Target="../media/image109.png"/><Relationship Id="rId58" Type="http://schemas.openxmlformats.org/officeDocument/2006/relationships/customXml" Target="../ink/ink89.xml"/><Relationship Id="rId74" Type="http://schemas.openxmlformats.org/officeDocument/2006/relationships/customXml" Target="../ink/ink97.xml"/><Relationship Id="rId79" Type="http://schemas.openxmlformats.org/officeDocument/2006/relationships/image" Target="../media/image122.png"/><Relationship Id="rId102" Type="http://schemas.openxmlformats.org/officeDocument/2006/relationships/customXml" Target="../ink/ink111.xml"/><Relationship Id="rId5" Type="http://schemas.openxmlformats.org/officeDocument/2006/relationships/image" Target="../media/image63.png"/><Relationship Id="rId90" Type="http://schemas.openxmlformats.org/officeDocument/2006/relationships/customXml" Target="../ink/ink105.xml"/><Relationship Id="rId95" Type="http://schemas.openxmlformats.org/officeDocument/2006/relationships/image" Target="../media/image130.png"/><Relationship Id="rId22" Type="http://schemas.openxmlformats.org/officeDocument/2006/relationships/image" Target="../media/image80.png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84.xml"/><Relationship Id="rId64" Type="http://schemas.openxmlformats.org/officeDocument/2006/relationships/customXml" Target="../ink/ink92.xml"/><Relationship Id="rId69" Type="http://schemas.openxmlformats.org/officeDocument/2006/relationships/image" Target="../media/image117.png"/><Relationship Id="rId113" Type="http://schemas.openxmlformats.org/officeDocument/2006/relationships/image" Target="../media/image139.png"/><Relationship Id="rId118" Type="http://schemas.openxmlformats.org/officeDocument/2006/relationships/customXml" Target="../ink/ink119.xml"/><Relationship Id="rId80" Type="http://schemas.openxmlformats.org/officeDocument/2006/relationships/customXml" Target="../ink/ink100.xml"/><Relationship Id="rId85" Type="http://schemas.openxmlformats.org/officeDocument/2006/relationships/image" Target="../media/image12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33" Type="http://schemas.openxmlformats.org/officeDocument/2006/relationships/image" Target="../media/image99.png"/><Relationship Id="rId38" Type="http://schemas.openxmlformats.org/officeDocument/2006/relationships/customXml" Target="../ink/ink79.xml"/><Relationship Id="rId59" Type="http://schemas.openxmlformats.org/officeDocument/2006/relationships/image" Target="../media/image112.png"/><Relationship Id="rId103" Type="http://schemas.openxmlformats.org/officeDocument/2006/relationships/image" Target="../media/image134.png"/><Relationship Id="rId108" Type="http://schemas.openxmlformats.org/officeDocument/2006/relationships/customXml" Target="../ink/ink114.xml"/><Relationship Id="rId54" Type="http://schemas.openxmlformats.org/officeDocument/2006/relationships/customXml" Target="../ink/ink87.xml"/><Relationship Id="rId70" Type="http://schemas.openxmlformats.org/officeDocument/2006/relationships/customXml" Target="../ink/ink95.xml"/><Relationship Id="rId75" Type="http://schemas.openxmlformats.org/officeDocument/2006/relationships/image" Target="../media/image120.png"/><Relationship Id="rId91" Type="http://schemas.openxmlformats.org/officeDocument/2006/relationships/image" Target="../media/image128.png"/><Relationship Id="rId96" Type="http://schemas.openxmlformats.org/officeDocument/2006/relationships/customXml" Target="../ink/ink10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23" Type="http://schemas.openxmlformats.org/officeDocument/2006/relationships/image" Target="../media/image2.png"/><Relationship Id="rId28" Type="http://schemas.openxmlformats.org/officeDocument/2006/relationships/customXml" Target="../ink/ink74.xml"/><Relationship Id="rId49" Type="http://schemas.openxmlformats.org/officeDocument/2006/relationships/image" Target="../media/image107.png"/><Relationship Id="rId114" Type="http://schemas.openxmlformats.org/officeDocument/2006/relationships/customXml" Target="../ink/ink117.xml"/><Relationship Id="rId119" Type="http://schemas.openxmlformats.org/officeDocument/2006/relationships/image" Target="../media/image142.png"/><Relationship Id="rId44" Type="http://schemas.openxmlformats.org/officeDocument/2006/relationships/customXml" Target="../ink/ink82.xml"/><Relationship Id="rId60" Type="http://schemas.openxmlformats.org/officeDocument/2006/relationships/customXml" Target="../ink/ink90.xml"/><Relationship Id="rId65" Type="http://schemas.openxmlformats.org/officeDocument/2006/relationships/image" Target="../media/image115.png"/><Relationship Id="rId81" Type="http://schemas.openxmlformats.org/officeDocument/2006/relationships/image" Target="../media/image123.png"/><Relationship Id="rId86" Type="http://schemas.openxmlformats.org/officeDocument/2006/relationships/customXml" Target="../ink/ink103.xml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9" Type="http://schemas.openxmlformats.org/officeDocument/2006/relationships/image" Target="../media/image102.png"/><Relationship Id="rId109" Type="http://schemas.openxmlformats.org/officeDocument/2006/relationships/image" Target="../media/image137.png"/><Relationship Id="rId34" Type="http://schemas.openxmlformats.org/officeDocument/2006/relationships/customXml" Target="../ink/ink77.xml"/><Relationship Id="rId50" Type="http://schemas.openxmlformats.org/officeDocument/2006/relationships/customXml" Target="../ink/ink85.xml"/><Relationship Id="rId55" Type="http://schemas.openxmlformats.org/officeDocument/2006/relationships/image" Target="../media/image110.png"/><Relationship Id="rId76" Type="http://schemas.openxmlformats.org/officeDocument/2006/relationships/customXml" Target="../ink/ink98.xml"/><Relationship Id="rId97" Type="http://schemas.openxmlformats.org/officeDocument/2006/relationships/image" Target="../media/image131.png"/><Relationship Id="rId104" Type="http://schemas.openxmlformats.org/officeDocument/2006/relationships/customXml" Target="../ink/ink112.xml"/><Relationship Id="rId120" Type="http://schemas.openxmlformats.org/officeDocument/2006/relationships/customXml" Target="../ink/ink120.xml"/><Relationship Id="rId7" Type="http://schemas.openxmlformats.org/officeDocument/2006/relationships/image" Target="../media/image65.png"/><Relationship Id="rId71" Type="http://schemas.openxmlformats.org/officeDocument/2006/relationships/image" Target="../media/image118.png"/><Relationship Id="rId92" Type="http://schemas.openxmlformats.org/officeDocument/2006/relationships/customXml" Target="../ink/ink106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97.png"/><Relationship Id="rId24" Type="http://schemas.openxmlformats.org/officeDocument/2006/relationships/customXml" Target="../ink/ink72.xml"/><Relationship Id="rId40" Type="http://schemas.openxmlformats.org/officeDocument/2006/relationships/customXml" Target="../ink/ink80.xml"/><Relationship Id="rId45" Type="http://schemas.openxmlformats.org/officeDocument/2006/relationships/image" Target="../media/image105.png"/><Relationship Id="rId66" Type="http://schemas.openxmlformats.org/officeDocument/2006/relationships/customXml" Target="../ink/ink93.xml"/><Relationship Id="rId87" Type="http://schemas.openxmlformats.org/officeDocument/2006/relationships/image" Target="../media/image126.png"/><Relationship Id="rId110" Type="http://schemas.openxmlformats.org/officeDocument/2006/relationships/customXml" Target="../ink/ink115.xml"/><Relationship Id="rId115" Type="http://schemas.openxmlformats.org/officeDocument/2006/relationships/image" Target="../media/image140.png"/><Relationship Id="rId61" Type="http://schemas.openxmlformats.org/officeDocument/2006/relationships/image" Target="../media/image113.png"/><Relationship Id="rId82" Type="http://schemas.openxmlformats.org/officeDocument/2006/relationships/customXml" Target="../ink/ink101.xml"/><Relationship Id="rId19" Type="http://schemas.openxmlformats.org/officeDocument/2006/relationships/image" Target="../media/image77.png"/><Relationship Id="rId14" Type="http://schemas.openxmlformats.org/officeDocument/2006/relationships/image" Target="../media/image72.png"/><Relationship Id="rId30" Type="http://schemas.openxmlformats.org/officeDocument/2006/relationships/customXml" Target="../ink/ink75.xml"/><Relationship Id="rId35" Type="http://schemas.openxmlformats.org/officeDocument/2006/relationships/image" Target="../media/image100.png"/><Relationship Id="rId56" Type="http://schemas.openxmlformats.org/officeDocument/2006/relationships/customXml" Target="../ink/ink88.xml"/><Relationship Id="rId77" Type="http://schemas.openxmlformats.org/officeDocument/2006/relationships/image" Target="../media/image121.png"/><Relationship Id="rId100" Type="http://schemas.openxmlformats.org/officeDocument/2006/relationships/customXml" Target="../ink/ink110.xml"/><Relationship Id="rId105" Type="http://schemas.openxmlformats.org/officeDocument/2006/relationships/image" Target="../media/image135.png"/><Relationship Id="rId8" Type="http://schemas.openxmlformats.org/officeDocument/2006/relationships/image" Target="../media/image66.png"/><Relationship Id="rId51" Type="http://schemas.openxmlformats.org/officeDocument/2006/relationships/image" Target="../media/image108.png"/><Relationship Id="rId72" Type="http://schemas.openxmlformats.org/officeDocument/2006/relationships/customXml" Target="../ink/ink96.xml"/><Relationship Id="rId93" Type="http://schemas.openxmlformats.org/officeDocument/2006/relationships/image" Target="../media/image129.png"/><Relationship Id="rId98" Type="http://schemas.openxmlformats.org/officeDocument/2006/relationships/customXml" Target="../ink/ink109.xml"/><Relationship Id="rId121" Type="http://schemas.openxmlformats.org/officeDocument/2006/relationships/image" Target="../media/image143.png"/><Relationship Id="rId3" Type="http://schemas.openxmlformats.org/officeDocument/2006/relationships/image" Target="../media/image61.png"/><Relationship Id="rId25" Type="http://schemas.openxmlformats.org/officeDocument/2006/relationships/image" Target="../media/image95.png"/><Relationship Id="rId46" Type="http://schemas.openxmlformats.org/officeDocument/2006/relationships/customXml" Target="../ink/ink83.xml"/><Relationship Id="rId67" Type="http://schemas.openxmlformats.org/officeDocument/2006/relationships/image" Target="../media/image116.png"/><Relationship Id="rId116" Type="http://schemas.openxmlformats.org/officeDocument/2006/relationships/customXml" Target="../ink/ink118.xml"/><Relationship Id="rId20" Type="http://schemas.openxmlformats.org/officeDocument/2006/relationships/image" Target="../media/image78.png"/><Relationship Id="rId41" Type="http://schemas.openxmlformats.org/officeDocument/2006/relationships/image" Target="../media/image103.png"/><Relationship Id="rId62" Type="http://schemas.openxmlformats.org/officeDocument/2006/relationships/customXml" Target="../ink/ink91.xml"/><Relationship Id="rId83" Type="http://schemas.openxmlformats.org/officeDocument/2006/relationships/image" Target="../media/image124.png"/><Relationship Id="rId88" Type="http://schemas.openxmlformats.org/officeDocument/2006/relationships/customXml" Target="../ink/ink104.xml"/><Relationship Id="rId111" Type="http://schemas.openxmlformats.org/officeDocument/2006/relationships/image" Target="../media/image138.png"/><Relationship Id="rId15" Type="http://schemas.openxmlformats.org/officeDocument/2006/relationships/image" Target="../media/image73.png"/><Relationship Id="rId36" Type="http://schemas.openxmlformats.org/officeDocument/2006/relationships/customXml" Target="../ink/ink78.xml"/><Relationship Id="rId57" Type="http://schemas.openxmlformats.org/officeDocument/2006/relationships/image" Target="../media/image111.png"/><Relationship Id="rId106" Type="http://schemas.openxmlformats.org/officeDocument/2006/relationships/customXml" Target="../ink/ink113.xml"/><Relationship Id="rId10" Type="http://schemas.openxmlformats.org/officeDocument/2006/relationships/image" Target="../media/image68.png"/><Relationship Id="rId31" Type="http://schemas.openxmlformats.org/officeDocument/2006/relationships/image" Target="../media/image98.png"/><Relationship Id="rId52" Type="http://schemas.openxmlformats.org/officeDocument/2006/relationships/customXml" Target="../ink/ink86.xml"/><Relationship Id="rId73" Type="http://schemas.openxmlformats.org/officeDocument/2006/relationships/image" Target="../media/image119.png"/><Relationship Id="rId78" Type="http://schemas.openxmlformats.org/officeDocument/2006/relationships/customXml" Target="../ink/ink99.xml"/><Relationship Id="rId94" Type="http://schemas.openxmlformats.org/officeDocument/2006/relationships/customXml" Target="../ink/ink107.xml"/><Relationship Id="rId99" Type="http://schemas.openxmlformats.org/officeDocument/2006/relationships/image" Target="../media/image132.png"/><Relationship Id="rId101" Type="http://schemas.openxmlformats.org/officeDocument/2006/relationships/image" Target="../media/image1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40.png"/><Relationship Id="rId13" Type="http://schemas.openxmlformats.org/officeDocument/2006/relationships/customXml" Target="../ink/ink1045.xml"/><Relationship Id="rId18" Type="http://schemas.openxmlformats.org/officeDocument/2006/relationships/image" Target="../media/image7690.png"/><Relationship Id="rId3" Type="http://schemas.openxmlformats.org/officeDocument/2006/relationships/image" Target="../media/image2.png"/><Relationship Id="rId21" Type="http://schemas.openxmlformats.org/officeDocument/2006/relationships/customXml" Target="../ink/ink1049.xml"/><Relationship Id="rId7" Type="http://schemas.openxmlformats.org/officeDocument/2006/relationships/customXml" Target="../ink/ink1042.xml"/><Relationship Id="rId12" Type="http://schemas.openxmlformats.org/officeDocument/2006/relationships/image" Target="../media/image7660.png"/><Relationship Id="rId17" Type="http://schemas.openxmlformats.org/officeDocument/2006/relationships/customXml" Target="../ink/ink1047.xml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7680.png"/><Relationship Id="rId20" Type="http://schemas.openxmlformats.org/officeDocument/2006/relationships/image" Target="../media/image77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30.png"/><Relationship Id="rId11" Type="http://schemas.openxmlformats.org/officeDocument/2006/relationships/customXml" Target="../ink/ink1044.xml"/><Relationship Id="rId24" Type="http://schemas.openxmlformats.org/officeDocument/2006/relationships/image" Target="../media/image7720.png"/><Relationship Id="rId5" Type="http://schemas.openxmlformats.org/officeDocument/2006/relationships/customXml" Target="../ink/ink1041.xml"/><Relationship Id="rId15" Type="http://schemas.openxmlformats.org/officeDocument/2006/relationships/customXml" Target="../ink/ink1046.xml"/><Relationship Id="rId23" Type="http://schemas.openxmlformats.org/officeDocument/2006/relationships/customXml" Target="../ink/ink1050.xml"/><Relationship Id="rId10" Type="http://schemas.openxmlformats.org/officeDocument/2006/relationships/image" Target="../media/image7650.png"/><Relationship Id="rId19" Type="http://schemas.openxmlformats.org/officeDocument/2006/relationships/customXml" Target="../ink/ink1048.xml"/><Relationship Id="rId4" Type="http://schemas.openxmlformats.org/officeDocument/2006/relationships/image" Target="../media/image173.png"/><Relationship Id="rId9" Type="http://schemas.openxmlformats.org/officeDocument/2006/relationships/customXml" Target="../ink/ink1043.xml"/><Relationship Id="rId14" Type="http://schemas.openxmlformats.org/officeDocument/2006/relationships/image" Target="../media/image7670.png"/><Relationship Id="rId22" Type="http://schemas.openxmlformats.org/officeDocument/2006/relationships/image" Target="../media/image77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9.png"/><Relationship Id="rId21" Type="http://schemas.openxmlformats.org/officeDocument/2006/relationships/image" Target="../media/image781.png"/><Relationship Id="rId42" Type="http://schemas.openxmlformats.org/officeDocument/2006/relationships/customXml" Target="../ink/ink1070.xml"/><Relationship Id="rId63" Type="http://schemas.openxmlformats.org/officeDocument/2006/relationships/image" Target="../media/image802.png"/><Relationship Id="rId84" Type="http://schemas.openxmlformats.org/officeDocument/2006/relationships/customXml" Target="../ink/ink1091.xml"/><Relationship Id="rId138" Type="http://schemas.openxmlformats.org/officeDocument/2006/relationships/customXml" Target="../ink/ink1118.xml"/><Relationship Id="rId107" Type="http://schemas.openxmlformats.org/officeDocument/2006/relationships/image" Target="../media/image824.png"/><Relationship Id="rId11" Type="http://schemas.openxmlformats.org/officeDocument/2006/relationships/image" Target="../media/image776.png"/><Relationship Id="rId32" Type="http://schemas.openxmlformats.org/officeDocument/2006/relationships/customXml" Target="../ink/ink1065.xml"/><Relationship Id="rId53" Type="http://schemas.openxmlformats.org/officeDocument/2006/relationships/image" Target="../media/image797.png"/><Relationship Id="rId74" Type="http://schemas.openxmlformats.org/officeDocument/2006/relationships/customXml" Target="../ink/ink1086.xml"/><Relationship Id="rId128" Type="http://schemas.openxmlformats.org/officeDocument/2006/relationships/customXml" Target="../ink/ink1113.xml"/><Relationship Id="rId149" Type="http://schemas.openxmlformats.org/officeDocument/2006/relationships/image" Target="../media/image845.png"/><Relationship Id="rId5" Type="http://schemas.openxmlformats.org/officeDocument/2006/relationships/image" Target="../media/image7730.png"/><Relationship Id="rId95" Type="http://schemas.openxmlformats.org/officeDocument/2006/relationships/image" Target="../media/image818.png"/><Relationship Id="rId22" Type="http://schemas.openxmlformats.org/officeDocument/2006/relationships/customXml" Target="../ink/ink1060.xml"/><Relationship Id="rId43" Type="http://schemas.openxmlformats.org/officeDocument/2006/relationships/image" Target="../media/image792.png"/><Relationship Id="rId64" Type="http://schemas.openxmlformats.org/officeDocument/2006/relationships/customXml" Target="../ink/ink1081.xml"/><Relationship Id="rId118" Type="http://schemas.openxmlformats.org/officeDocument/2006/relationships/customXml" Target="../ink/ink1108.xml"/><Relationship Id="rId139" Type="http://schemas.openxmlformats.org/officeDocument/2006/relationships/image" Target="../media/image840.png"/><Relationship Id="rId80" Type="http://schemas.openxmlformats.org/officeDocument/2006/relationships/customXml" Target="../ink/ink1089.xml"/><Relationship Id="rId85" Type="http://schemas.openxmlformats.org/officeDocument/2006/relationships/image" Target="../media/image813.png"/><Relationship Id="rId150" Type="http://schemas.openxmlformats.org/officeDocument/2006/relationships/customXml" Target="../ink/ink1124.xml"/><Relationship Id="rId155" Type="http://schemas.openxmlformats.org/officeDocument/2006/relationships/image" Target="../media/image848.png"/><Relationship Id="rId12" Type="http://schemas.openxmlformats.org/officeDocument/2006/relationships/customXml" Target="../ink/ink1055.xml"/><Relationship Id="rId17" Type="http://schemas.openxmlformats.org/officeDocument/2006/relationships/image" Target="../media/image779.png"/><Relationship Id="rId33" Type="http://schemas.openxmlformats.org/officeDocument/2006/relationships/image" Target="../media/image787.png"/><Relationship Id="rId38" Type="http://schemas.openxmlformats.org/officeDocument/2006/relationships/customXml" Target="../ink/ink1068.xml"/><Relationship Id="rId59" Type="http://schemas.openxmlformats.org/officeDocument/2006/relationships/image" Target="../media/image800.png"/><Relationship Id="rId103" Type="http://schemas.openxmlformats.org/officeDocument/2006/relationships/image" Target="../media/image822.png"/><Relationship Id="rId108" Type="http://schemas.openxmlformats.org/officeDocument/2006/relationships/customXml" Target="../ink/ink1103.xml"/><Relationship Id="rId124" Type="http://schemas.openxmlformats.org/officeDocument/2006/relationships/customXml" Target="../ink/ink1111.xml"/><Relationship Id="rId129" Type="http://schemas.openxmlformats.org/officeDocument/2006/relationships/image" Target="../media/image835.png"/><Relationship Id="rId54" Type="http://schemas.openxmlformats.org/officeDocument/2006/relationships/customXml" Target="../ink/ink1076.xml"/><Relationship Id="rId70" Type="http://schemas.openxmlformats.org/officeDocument/2006/relationships/customXml" Target="../ink/ink1084.xml"/><Relationship Id="rId75" Type="http://schemas.openxmlformats.org/officeDocument/2006/relationships/image" Target="../media/image808.png"/><Relationship Id="rId91" Type="http://schemas.openxmlformats.org/officeDocument/2006/relationships/image" Target="../media/image816.png"/><Relationship Id="rId96" Type="http://schemas.openxmlformats.org/officeDocument/2006/relationships/customXml" Target="../ink/ink1097.xml"/><Relationship Id="rId140" Type="http://schemas.openxmlformats.org/officeDocument/2006/relationships/customXml" Target="../ink/ink1119.xml"/><Relationship Id="rId145" Type="http://schemas.openxmlformats.org/officeDocument/2006/relationships/image" Target="../media/image84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52.xml"/><Relationship Id="rId23" Type="http://schemas.openxmlformats.org/officeDocument/2006/relationships/image" Target="../media/image782.png"/><Relationship Id="rId28" Type="http://schemas.openxmlformats.org/officeDocument/2006/relationships/customXml" Target="../ink/ink1063.xml"/><Relationship Id="rId49" Type="http://schemas.openxmlformats.org/officeDocument/2006/relationships/image" Target="../media/image795.png"/><Relationship Id="rId114" Type="http://schemas.openxmlformats.org/officeDocument/2006/relationships/customXml" Target="../ink/ink1106.xml"/><Relationship Id="rId119" Type="http://schemas.openxmlformats.org/officeDocument/2006/relationships/image" Target="../media/image830.png"/><Relationship Id="rId44" Type="http://schemas.openxmlformats.org/officeDocument/2006/relationships/customXml" Target="../ink/ink1071.xml"/><Relationship Id="rId60" Type="http://schemas.openxmlformats.org/officeDocument/2006/relationships/customXml" Target="../ink/ink1079.xml"/><Relationship Id="rId65" Type="http://schemas.openxmlformats.org/officeDocument/2006/relationships/image" Target="../media/image803.png"/><Relationship Id="rId81" Type="http://schemas.openxmlformats.org/officeDocument/2006/relationships/image" Target="../media/image811.png"/><Relationship Id="rId86" Type="http://schemas.openxmlformats.org/officeDocument/2006/relationships/customXml" Target="../ink/ink1092.xml"/><Relationship Id="rId130" Type="http://schemas.openxmlformats.org/officeDocument/2006/relationships/customXml" Target="../ink/ink1114.xml"/><Relationship Id="rId135" Type="http://schemas.openxmlformats.org/officeDocument/2006/relationships/image" Target="../media/image838.png"/><Relationship Id="rId151" Type="http://schemas.openxmlformats.org/officeDocument/2006/relationships/image" Target="../media/image846.png"/><Relationship Id="rId156" Type="http://schemas.openxmlformats.org/officeDocument/2006/relationships/customXml" Target="../ink/ink1127.xml"/><Relationship Id="rId13" Type="http://schemas.openxmlformats.org/officeDocument/2006/relationships/image" Target="../media/image777.png"/><Relationship Id="rId18" Type="http://schemas.openxmlformats.org/officeDocument/2006/relationships/customXml" Target="../ink/ink1058.xml"/><Relationship Id="rId39" Type="http://schemas.openxmlformats.org/officeDocument/2006/relationships/image" Target="../media/image790.png"/><Relationship Id="rId109" Type="http://schemas.openxmlformats.org/officeDocument/2006/relationships/image" Target="../media/image825.png"/><Relationship Id="rId34" Type="http://schemas.openxmlformats.org/officeDocument/2006/relationships/customXml" Target="../ink/ink1066.xml"/><Relationship Id="rId50" Type="http://schemas.openxmlformats.org/officeDocument/2006/relationships/customXml" Target="../ink/ink1074.xml"/><Relationship Id="rId55" Type="http://schemas.openxmlformats.org/officeDocument/2006/relationships/image" Target="../media/image798.png"/><Relationship Id="rId76" Type="http://schemas.openxmlformats.org/officeDocument/2006/relationships/customXml" Target="../ink/ink1087.xml"/><Relationship Id="rId97" Type="http://schemas.openxmlformats.org/officeDocument/2006/relationships/image" Target="../media/image819.png"/><Relationship Id="rId104" Type="http://schemas.openxmlformats.org/officeDocument/2006/relationships/customXml" Target="../ink/ink1101.xml"/><Relationship Id="rId120" Type="http://schemas.openxmlformats.org/officeDocument/2006/relationships/customXml" Target="../ink/ink1109.xml"/><Relationship Id="rId125" Type="http://schemas.openxmlformats.org/officeDocument/2006/relationships/image" Target="../media/image833.png"/><Relationship Id="rId141" Type="http://schemas.openxmlformats.org/officeDocument/2006/relationships/image" Target="../media/image841.png"/><Relationship Id="rId146" Type="http://schemas.openxmlformats.org/officeDocument/2006/relationships/customXml" Target="../ink/ink1122.xml"/><Relationship Id="rId7" Type="http://schemas.openxmlformats.org/officeDocument/2006/relationships/image" Target="../media/image7740.png"/><Relationship Id="rId71" Type="http://schemas.openxmlformats.org/officeDocument/2006/relationships/image" Target="../media/image806.png"/><Relationship Id="rId92" Type="http://schemas.openxmlformats.org/officeDocument/2006/relationships/customXml" Target="../ink/ink1095.xml"/><Relationship Id="rId2" Type="http://schemas.openxmlformats.org/officeDocument/2006/relationships/notesSlide" Target="../notesSlides/notesSlide75.xml"/><Relationship Id="rId29" Type="http://schemas.openxmlformats.org/officeDocument/2006/relationships/image" Target="../media/image785.png"/><Relationship Id="rId24" Type="http://schemas.openxmlformats.org/officeDocument/2006/relationships/customXml" Target="../ink/ink1061.xml"/><Relationship Id="rId40" Type="http://schemas.openxmlformats.org/officeDocument/2006/relationships/customXml" Target="../ink/ink1069.xml"/><Relationship Id="rId45" Type="http://schemas.openxmlformats.org/officeDocument/2006/relationships/image" Target="../media/image793.png"/><Relationship Id="rId66" Type="http://schemas.openxmlformats.org/officeDocument/2006/relationships/customXml" Target="../ink/ink1082.xml"/><Relationship Id="rId87" Type="http://schemas.openxmlformats.org/officeDocument/2006/relationships/image" Target="../media/image814.png"/><Relationship Id="rId110" Type="http://schemas.openxmlformats.org/officeDocument/2006/relationships/customXml" Target="../ink/ink1104.xml"/><Relationship Id="rId115" Type="http://schemas.openxmlformats.org/officeDocument/2006/relationships/image" Target="../media/image828.png"/><Relationship Id="rId131" Type="http://schemas.openxmlformats.org/officeDocument/2006/relationships/image" Target="../media/image836.png"/><Relationship Id="rId136" Type="http://schemas.openxmlformats.org/officeDocument/2006/relationships/customXml" Target="../ink/ink1117.xml"/><Relationship Id="rId157" Type="http://schemas.openxmlformats.org/officeDocument/2006/relationships/image" Target="../media/image849.png"/><Relationship Id="rId61" Type="http://schemas.openxmlformats.org/officeDocument/2006/relationships/image" Target="../media/image801.png"/><Relationship Id="rId82" Type="http://schemas.openxmlformats.org/officeDocument/2006/relationships/customXml" Target="../ink/ink1090.xml"/><Relationship Id="rId152" Type="http://schemas.openxmlformats.org/officeDocument/2006/relationships/customXml" Target="../ink/ink1125.xml"/><Relationship Id="rId19" Type="http://schemas.openxmlformats.org/officeDocument/2006/relationships/image" Target="../media/image780.png"/><Relationship Id="rId14" Type="http://schemas.openxmlformats.org/officeDocument/2006/relationships/customXml" Target="../ink/ink1056.xml"/><Relationship Id="rId30" Type="http://schemas.openxmlformats.org/officeDocument/2006/relationships/customXml" Target="../ink/ink1064.xml"/><Relationship Id="rId35" Type="http://schemas.openxmlformats.org/officeDocument/2006/relationships/image" Target="../media/image788.png"/><Relationship Id="rId56" Type="http://schemas.openxmlformats.org/officeDocument/2006/relationships/customXml" Target="../ink/ink1077.xml"/><Relationship Id="rId77" Type="http://schemas.openxmlformats.org/officeDocument/2006/relationships/image" Target="../media/image809.png"/><Relationship Id="rId100" Type="http://schemas.openxmlformats.org/officeDocument/2006/relationships/customXml" Target="../ink/ink1099.xml"/><Relationship Id="rId105" Type="http://schemas.openxmlformats.org/officeDocument/2006/relationships/image" Target="../media/image823.png"/><Relationship Id="rId126" Type="http://schemas.openxmlformats.org/officeDocument/2006/relationships/customXml" Target="../ink/ink1112.xml"/><Relationship Id="rId147" Type="http://schemas.openxmlformats.org/officeDocument/2006/relationships/image" Target="../media/image844.png"/><Relationship Id="rId8" Type="http://schemas.openxmlformats.org/officeDocument/2006/relationships/customXml" Target="../ink/ink1053.xml"/><Relationship Id="rId51" Type="http://schemas.openxmlformats.org/officeDocument/2006/relationships/image" Target="../media/image796.png"/><Relationship Id="rId72" Type="http://schemas.openxmlformats.org/officeDocument/2006/relationships/customXml" Target="../ink/ink1085.xml"/><Relationship Id="rId93" Type="http://schemas.openxmlformats.org/officeDocument/2006/relationships/image" Target="../media/image817.png"/><Relationship Id="rId98" Type="http://schemas.openxmlformats.org/officeDocument/2006/relationships/customXml" Target="../ink/ink1098.xml"/><Relationship Id="rId121" Type="http://schemas.openxmlformats.org/officeDocument/2006/relationships/image" Target="../media/image831.png"/><Relationship Id="rId142" Type="http://schemas.openxmlformats.org/officeDocument/2006/relationships/customXml" Target="../ink/ink1120.xml"/><Relationship Id="rId3" Type="http://schemas.openxmlformats.org/officeDocument/2006/relationships/image" Target="../media/image2.png"/><Relationship Id="rId25" Type="http://schemas.openxmlformats.org/officeDocument/2006/relationships/image" Target="../media/image783.png"/><Relationship Id="rId46" Type="http://schemas.openxmlformats.org/officeDocument/2006/relationships/customXml" Target="../ink/ink1072.xml"/><Relationship Id="rId67" Type="http://schemas.openxmlformats.org/officeDocument/2006/relationships/image" Target="../media/image804.png"/><Relationship Id="rId116" Type="http://schemas.openxmlformats.org/officeDocument/2006/relationships/customXml" Target="../ink/ink1107.xml"/><Relationship Id="rId137" Type="http://schemas.openxmlformats.org/officeDocument/2006/relationships/image" Target="../media/image839.png"/><Relationship Id="rId20" Type="http://schemas.openxmlformats.org/officeDocument/2006/relationships/customXml" Target="../ink/ink1059.xml"/><Relationship Id="rId41" Type="http://schemas.openxmlformats.org/officeDocument/2006/relationships/image" Target="../media/image791.png"/><Relationship Id="rId62" Type="http://schemas.openxmlformats.org/officeDocument/2006/relationships/customXml" Target="../ink/ink1080.xml"/><Relationship Id="rId83" Type="http://schemas.openxmlformats.org/officeDocument/2006/relationships/image" Target="../media/image812.png"/><Relationship Id="rId88" Type="http://schemas.openxmlformats.org/officeDocument/2006/relationships/customXml" Target="../ink/ink1093.xml"/><Relationship Id="rId111" Type="http://schemas.openxmlformats.org/officeDocument/2006/relationships/image" Target="../media/image826.png"/><Relationship Id="rId132" Type="http://schemas.openxmlformats.org/officeDocument/2006/relationships/customXml" Target="../ink/ink1115.xml"/><Relationship Id="rId153" Type="http://schemas.openxmlformats.org/officeDocument/2006/relationships/image" Target="../media/image847.png"/><Relationship Id="rId15" Type="http://schemas.openxmlformats.org/officeDocument/2006/relationships/image" Target="../media/image778.png"/><Relationship Id="rId36" Type="http://schemas.openxmlformats.org/officeDocument/2006/relationships/customXml" Target="../ink/ink1067.xml"/><Relationship Id="rId57" Type="http://schemas.openxmlformats.org/officeDocument/2006/relationships/image" Target="../media/image799.png"/><Relationship Id="rId106" Type="http://schemas.openxmlformats.org/officeDocument/2006/relationships/customXml" Target="../ink/ink1102.xml"/><Relationship Id="rId127" Type="http://schemas.openxmlformats.org/officeDocument/2006/relationships/image" Target="../media/image834.png"/><Relationship Id="rId10" Type="http://schemas.openxmlformats.org/officeDocument/2006/relationships/customXml" Target="../ink/ink1054.xml"/><Relationship Id="rId31" Type="http://schemas.openxmlformats.org/officeDocument/2006/relationships/image" Target="../media/image786.png"/><Relationship Id="rId52" Type="http://schemas.openxmlformats.org/officeDocument/2006/relationships/customXml" Target="../ink/ink1075.xml"/><Relationship Id="rId73" Type="http://schemas.openxmlformats.org/officeDocument/2006/relationships/image" Target="../media/image807.png"/><Relationship Id="rId78" Type="http://schemas.openxmlformats.org/officeDocument/2006/relationships/customXml" Target="../ink/ink1088.xml"/><Relationship Id="rId94" Type="http://schemas.openxmlformats.org/officeDocument/2006/relationships/customXml" Target="../ink/ink1096.xml"/><Relationship Id="rId99" Type="http://schemas.openxmlformats.org/officeDocument/2006/relationships/image" Target="../media/image820.png"/><Relationship Id="rId101" Type="http://schemas.openxmlformats.org/officeDocument/2006/relationships/image" Target="../media/image821.png"/><Relationship Id="rId122" Type="http://schemas.openxmlformats.org/officeDocument/2006/relationships/customXml" Target="../ink/ink1110.xml"/><Relationship Id="rId143" Type="http://schemas.openxmlformats.org/officeDocument/2006/relationships/image" Target="../media/image842.png"/><Relationship Id="rId148" Type="http://schemas.openxmlformats.org/officeDocument/2006/relationships/customXml" Target="../ink/ink1123.xml"/><Relationship Id="rId4" Type="http://schemas.openxmlformats.org/officeDocument/2006/relationships/customXml" Target="../ink/ink1051.xml"/><Relationship Id="rId9" Type="http://schemas.openxmlformats.org/officeDocument/2006/relationships/image" Target="../media/image7750.png"/><Relationship Id="rId26" Type="http://schemas.openxmlformats.org/officeDocument/2006/relationships/customXml" Target="../ink/ink1062.xml"/><Relationship Id="rId47" Type="http://schemas.openxmlformats.org/officeDocument/2006/relationships/image" Target="../media/image794.png"/><Relationship Id="rId68" Type="http://schemas.openxmlformats.org/officeDocument/2006/relationships/customXml" Target="../ink/ink1083.xml"/><Relationship Id="rId89" Type="http://schemas.openxmlformats.org/officeDocument/2006/relationships/image" Target="../media/image815.png"/><Relationship Id="rId112" Type="http://schemas.openxmlformats.org/officeDocument/2006/relationships/customXml" Target="../ink/ink1105.xml"/><Relationship Id="rId133" Type="http://schemas.openxmlformats.org/officeDocument/2006/relationships/image" Target="../media/image837.png"/><Relationship Id="rId154" Type="http://schemas.openxmlformats.org/officeDocument/2006/relationships/customXml" Target="../ink/ink1126.xml"/><Relationship Id="rId16" Type="http://schemas.openxmlformats.org/officeDocument/2006/relationships/customXml" Target="../ink/ink1057.xml"/><Relationship Id="rId37" Type="http://schemas.openxmlformats.org/officeDocument/2006/relationships/image" Target="../media/image789.png"/><Relationship Id="rId58" Type="http://schemas.openxmlformats.org/officeDocument/2006/relationships/customXml" Target="../ink/ink1078.xml"/><Relationship Id="rId79" Type="http://schemas.openxmlformats.org/officeDocument/2006/relationships/image" Target="../media/image810.png"/><Relationship Id="rId102" Type="http://schemas.openxmlformats.org/officeDocument/2006/relationships/customXml" Target="../ink/ink1100.xml"/><Relationship Id="rId123" Type="http://schemas.openxmlformats.org/officeDocument/2006/relationships/image" Target="../media/image832.png"/><Relationship Id="rId144" Type="http://schemas.openxmlformats.org/officeDocument/2006/relationships/customXml" Target="../ink/ink1121.xml"/><Relationship Id="rId90" Type="http://schemas.openxmlformats.org/officeDocument/2006/relationships/customXml" Target="../ink/ink1094.xml"/><Relationship Id="rId27" Type="http://schemas.openxmlformats.org/officeDocument/2006/relationships/image" Target="../media/image784.png"/><Relationship Id="rId48" Type="http://schemas.openxmlformats.org/officeDocument/2006/relationships/customXml" Target="../ink/ink1073.xml"/><Relationship Id="rId69" Type="http://schemas.openxmlformats.org/officeDocument/2006/relationships/image" Target="../media/image805.png"/><Relationship Id="rId113" Type="http://schemas.openxmlformats.org/officeDocument/2006/relationships/image" Target="../media/image827.png"/><Relationship Id="rId134" Type="http://schemas.openxmlformats.org/officeDocument/2006/relationships/customXml" Target="../ink/ink111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2.xml"/><Relationship Id="rId21" Type="http://schemas.openxmlformats.org/officeDocument/2006/relationships/image" Target="../media/image79.png"/><Relationship Id="rId42" Type="http://schemas.openxmlformats.org/officeDocument/2006/relationships/customXml" Target="../ink/ink130.xml"/><Relationship Id="rId47" Type="http://schemas.openxmlformats.org/officeDocument/2006/relationships/image" Target="../media/image155.png"/><Relationship Id="rId63" Type="http://schemas.openxmlformats.org/officeDocument/2006/relationships/image" Target="../media/image163.png"/><Relationship Id="rId68" Type="http://schemas.openxmlformats.org/officeDocument/2006/relationships/customXml" Target="../ink/ink143.xml"/><Relationship Id="rId16" Type="http://schemas.openxmlformats.org/officeDocument/2006/relationships/image" Target="../media/image74.png"/><Relationship Id="rId11" Type="http://schemas.openxmlformats.org/officeDocument/2006/relationships/image" Target="../media/image69.png"/><Relationship Id="rId24" Type="http://schemas.openxmlformats.org/officeDocument/2006/relationships/customXml" Target="../ink/ink121.xml"/><Relationship Id="rId32" Type="http://schemas.openxmlformats.org/officeDocument/2006/relationships/customXml" Target="../ink/ink125.xml"/><Relationship Id="rId37" Type="http://schemas.openxmlformats.org/officeDocument/2006/relationships/image" Target="../media/image150.png"/><Relationship Id="rId40" Type="http://schemas.openxmlformats.org/officeDocument/2006/relationships/customXml" Target="../ink/ink129.xml"/><Relationship Id="rId45" Type="http://schemas.openxmlformats.org/officeDocument/2006/relationships/image" Target="../media/image154.png"/><Relationship Id="rId53" Type="http://schemas.openxmlformats.org/officeDocument/2006/relationships/image" Target="../media/image158.png"/><Relationship Id="rId58" Type="http://schemas.openxmlformats.org/officeDocument/2006/relationships/customXml" Target="../ink/ink138.xml"/><Relationship Id="rId66" Type="http://schemas.openxmlformats.org/officeDocument/2006/relationships/customXml" Target="../ink/ink142.xml"/><Relationship Id="rId74" Type="http://schemas.openxmlformats.org/officeDocument/2006/relationships/customXml" Target="../ink/ink146.xml"/><Relationship Id="rId79" Type="http://schemas.openxmlformats.org/officeDocument/2006/relationships/image" Target="../media/image171.png"/><Relationship Id="rId5" Type="http://schemas.openxmlformats.org/officeDocument/2006/relationships/image" Target="../media/image63.png"/><Relationship Id="rId61" Type="http://schemas.openxmlformats.org/officeDocument/2006/relationships/image" Target="../media/image162.png"/><Relationship Id="rId19" Type="http://schemas.openxmlformats.org/officeDocument/2006/relationships/image" Target="../media/image7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145.png"/><Relationship Id="rId30" Type="http://schemas.openxmlformats.org/officeDocument/2006/relationships/customXml" Target="../ink/ink124.xml"/><Relationship Id="rId35" Type="http://schemas.openxmlformats.org/officeDocument/2006/relationships/image" Target="../media/image149.png"/><Relationship Id="rId43" Type="http://schemas.openxmlformats.org/officeDocument/2006/relationships/image" Target="../media/image153.png"/><Relationship Id="rId48" Type="http://schemas.openxmlformats.org/officeDocument/2006/relationships/customXml" Target="../ink/ink133.xml"/><Relationship Id="rId56" Type="http://schemas.openxmlformats.org/officeDocument/2006/relationships/customXml" Target="../ink/ink137.xml"/><Relationship Id="rId64" Type="http://schemas.openxmlformats.org/officeDocument/2006/relationships/customXml" Target="../ink/ink141.xml"/><Relationship Id="rId69" Type="http://schemas.openxmlformats.org/officeDocument/2006/relationships/image" Target="../media/image166.png"/><Relationship Id="rId77" Type="http://schemas.openxmlformats.org/officeDocument/2006/relationships/image" Target="../media/image170.png"/><Relationship Id="rId8" Type="http://schemas.openxmlformats.org/officeDocument/2006/relationships/image" Target="../media/image66.png"/><Relationship Id="rId51" Type="http://schemas.openxmlformats.org/officeDocument/2006/relationships/image" Target="../media/image157.png"/><Relationship Id="rId72" Type="http://schemas.openxmlformats.org/officeDocument/2006/relationships/customXml" Target="../ink/ink145.xml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144.png"/><Relationship Id="rId33" Type="http://schemas.openxmlformats.org/officeDocument/2006/relationships/image" Target="../media/image148.png"/><Relationship Id="rId38" Type="http://schemas.openxmlformats.org/officeDocument/2006/relationships/customXml" Target="../ink/ink128.xml"/><Relationship Id="rId46" Type="http://schemas.openxmlformats.org/officeDocument/2006/relationships/customXml" Target="../ink/ink132.xml"/><Relationship Id="rId59" Type="http://schemas.openxmlformats.org/officeDocument/2006/relationships/image" Target="../media/image161.png"/><Relationship Id="rId67" Type="http://schemas.openxmlformats.org/officeDocument/2006/relationships/image" Target="../media/image165.png"/><Relationship Id="rId20" Type="http://schemas.openxmlformats.org/officeDocument/2006/relationships/image" Target="../media/image78.png"/><Relationship Id="rId41" Type="http://schemas.openxmlformats.org/officeDocument/2006/relationships/image" Target="../media/image152.png"/><Relationship Id="rId54" Type="http://schemas.openxmlformats.org/officeDocument/2006/relationships/customXml" Target="../ink/ink136.xml"/><Relationship Id="rId62" Type="http://schemas.openxmlformats.org/officeDocument/2006/relationships/customXml" Target="../ink/ink140.xml"/><Relationship Id="rId70" Type="http://schemas.openxmlformats.org/officeDocument/2006/relationships/customXml" Target="../ink/ink144.xml"/><Relationship Id="rId75" Type="http://schemas.openxmlformats.org/officeDocument/2006/relationships/image" Target="../media/image1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2.png"/><Relationship Id="rId28" Type="http://schemas.openxmlformats.org/officeDocument/2006/relationships/customXml" Target="../ink/ink123.xml"/><Relationship Id="rId36" Type="http://schemas.openxmlformats.org/officeDocument/2006/relationships/customXml" Target="../ink/ink127.xml"/><Relationship Id="rId49" Type="http://schemas.openxmlformats.org/officeDocument/2006/relationships/image" Target="../media/image156.png"/><Relationship Id="rId57" Type="http://schemas.openxmlformats.org/officeDocument/2006/relationships/image" Target="../media/image160.png"/><Relationship Id="rId10" Type="http://schemas.openxmlformats.org/officeDocument/2006/relationships/image" Target="../media/image68.png"/><Relationship Id="rId31" Type="http://schemas.openxmlformats.org/officeDocument/2006/relationships/image" Target="../media/image147.png"/><Relationship Id="rId44" Type="http://schemas.openxmlformats.org/officeDocument/2006/relationships/customXml" Target="../ink/ink131.xml"/><Relationship Id="rId52" Type="http://schemas.openxmlformats.org/officeDocument/2006/relationships/customXml" Target="../ink/ink135.xml"/><Relationship Id="rId60" Type="http://schemas.openxmlformats.org/officeDocument/2006/relationships/customXml" Target="../ink/ink139.xml"/><Relationship Id="rId65" Type="http://schemas.openxmlformats.org/officeDocument/2006/relationships/image" Target="../media/image164.png"/><Relationship Id="rId73" Type="http://schemas.openxmlformats.org/officeDocument/2006/relationships/image" Target="../media/image168.png"/><Relationship Id="rId78" Type="http://schemas.openxmlformats.org/officeDocument/2006/relationships/customXml" Target="../ink/ink148.xml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9" Type="http://schemas.openxmlformats.org/officeDocument/2006/relationships/image" Target="../media/image151.png"/><Relationship Id="rId34" Type="http://schemas.openxmlformats.org/officeDocument/2006/relationships/customXml" Target="../ink/ink126.xml"/><Relationship Id="rId50" Type="http://schemas.openxmlformats.org/officeDocument/2006/relationships/customXml" Target="../ink/ink134.xml"/><Relationship Id="rId55" Type="http://schemas.openxmlformats.org/officeDocument/2006/relationships/image" Target="../media/image159.png"/><Relationship Id="rId76" Type="http://schemas.openxmlformats.org/officeDocument/2006/relationships/customXml" Target="../ink/ink147.xml"/><Relationship Id="rId7" Type="http://schemas.openxmlformats.org/officeDocument/2006/relationships/image" Target="../media/image65.png"/><Relationship Id="rId71" Type="http://schemas.openxmlformats.org/officeDocument/2006/relationships/image" Target="../media/image167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14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2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6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173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2.png"/><Relationship Id="rId5" Type="http://schemas.openxmlformats.org/officeDocument/2006/relationships/image" Target="../media/image851.png"/><Relationship Id="rId4" Type="http://schemas.openxmlformats.org/officeDocument/2006/relationships/image" Target="../media/image2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2.png"/><Relationship Id="rId4" Type="http://schemas.openxmlformats.org/officeDocument/2006/relationships/image" Target="../media/image3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62600" y="6453188"/>
            <a:ext cx="2895600" cy="28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665FEF71-90A1-4C39-9B3F-DF2676628D55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t>1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Chapter 2</a:t>
            </a:r>
            <a:br>
              <a:rPr lang="en-US" altLang="en-US" sz="4800">
                <a:solidFill>
                  <a:srgbClr val="000099"/>
                </a:solidFill>
              </a:rPr>
            </a:br>
            <a:r>
              <a:rPr lang="en-US" altLang="en-US" sz="4400">
                <a:solidFill>
                  <a:srgbClr val="000099"/>
                </a:solidFill>
              </a:rPr>
              <a:t>Application Layer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8000"/>
                </a:solidFill>
              </a:rPr>
              <a:t>Computer Networking: A Top Down Approach </a:t>
            </a:r>
            <a:br>
              <a:rPr lang="en-US" altLang="en-US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6</a:t>
            </a:r>
            <a:r>
              <a:rPr lang="en-US" altLang="en-US" sz="2000" baseline="30000">
                <a:solidFill>
                  <a:srgbClr val="008000"/>
                </a:solidFill>
              </a:rPr>
              <a:t>th</a:t>
            </a:r>
            <a:r>
              <a:rPr lang="en-US" altLang="en-US" sz="2000">
                <a:solidFill>
                  <a:srgbClr val="008000"/>
                </a:solidFill>
              </a:rPr>
              <a:t> edition </a:t>
            </a:r>
            <a:br>
              <a:rPr lang="en-US" altLang="en-US" sz="2000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Jim Kurose, Keith Ross</a:t>
            </a:r>
            <a:br>
              <a:rPr lang="en-US" altLang="en-US" sz="2000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Addison-Wesley</a:t>
            </a:r>
            <a:br>
              <a:rPr lang="en-US" altLang="en-US" sz="2000">
                <a:solidFill>
                  <a:srgbClr val="008000"/>
                </a:solidFill>
              </a:rPr>
            </a:br>
            <a:r>
              <a:rPr lang="en-US" altLang="en-US" sz="2000">
                <a:solidFill>
                  <a:srgbClr val="008000"/>
                </a:solidFill>
              </a:rPr>
              <a:t>March 2012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 note on the use of these ppt slides: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We</a:t>
            </a:r>
            <a:r>
              <a:rPr lang="ja-JP" altLang="en-US" sz="120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1200">
                <a:solidFill>
                  <a:srgbClr val="000000"/>
                </a:solidFill>
                <a:latin typeface="Arial" panose="020B0604020202020204" pitchFamily="34" charset="0"/>
              </a:rPr>
              <a:t>re making these slides freely available to all (faculty, students, readers). They</a:t>
            </a:r>
            <a:r>
              <a:rPr lang="ja-JP" altLang="en-US" sz="120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1200">
                <a:solidFill>
                  <a:srgbClr val="000000"/>
                </a:solidFill>
                <a:latin typeface="Arial" panose="020B0604020202020204" pitchFamily="34" charset="0"/>
              </a:rPr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>
                <a:solidFill>
                  <a:srgbClr val="000000"/>
                </a:solidFill>
                <a:latin typeface="Arial" panose="020B0604020202020204" pitchFamily="34" charset="0"/>
              </a:rPr>
              <a:t>lot</a:t>
            </a:r>
            <a:r>
              <a:rPr lang="en-US" altLang="ja-JP" sz="1200">
                <a:solidFill>
                  <a:srgbClr val="000000"/>
                </a:solidFill>
                <a:latin typeface="Arial" panose="020B0604020202020204" pitchFamily="34" charset="0"/>
              </a:rPr>
              <a:t> of work on our part. In return for use, we only ask the following: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75000"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If you use these slides (e.g., in a class) that you mention their source (after all, we</a:t>
            </a:r>
            <a:r>
              <a:rPr lang="ja-JP" altLang="en-US" sz="120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1200">
                <a:solidFill>
                  <a:srgbClr val="000000"/>
                </a:solidFill>
                <a:latin typeface="Arial" panose="020B0604020202020204" pitchFamily="34" charset="0"/>
              </a:rPr>
              <a:t>d like people to use our book!)</a:t>
            </a:r>
          </a:p>
          <a:p>
            <a:pPr>
              <a:lnSpc>
                <a:spcPct val="100000"/>
              </a:lnSpc>
              <a:spcBef>
                <a:spcPct val="0"/>
              </a:spcBef>
              <a:buSzPct val="75000"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3333CC"/>
              </a:buClr>
              <a:buSzTx/>
              <a:buFont typeface="Wingdings" panose="05000000000000000000" pitchFamily="2" charset="2"/>
              <a:buChar char="q"/>
            </a:pPr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3333CC"/>
              </a:buClr>
              <a:buSzTx/>
              <a:buFont typeface="Wingdings" panose="05000000000000000000" pitchFamily="2" charset="2"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Thanks and enjoy!  JFK/KWR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    All material copyright 1996-2012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    J.F Kurose and K.W. Ross, All Rights Reserved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" descr="6e_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3686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E7611490-7AF2-4568-AF4A-71BE5A37985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123825"/>
            <a:ext cx="8077200" cy="896938"/>
          </a:xfrm>
        </p:spPr>
        <p:txBody>
          <a:bodyPr/>
          <a:lstStyle/>
          <a:p>
            <a:r>
              <a:rPr lang="en-US" altLang="en-US"/>
              <a:t>Sockets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9250" y="1208088"/>
            <a:ext cx="8232775" cy="2328862"/>
          </a:xfrm>
        </p:spPr>
        <p:txBody>
          <a:bodyPr/>
          <a:lstStyle/>
          <a:p>
            <a:r>
              <a:rPr lang="en-US" altLang="en-US" sz="2400"/>
              <a:t>process sends/receives messages to/from its </a:t>
            </a:r>
            <a:r>
              <a:rPr lang="en-US" altLang="en-US" sz="2400">
                <a:solidFill>
                  <a:srgbClr val="CC0000"/>
                </a:solidFill>
              </a:rPr>
              <a:t>socket</a:t>
            </a:r>
          </a:p>
          <a:p>
            <a:r>
              <a:rPr lang="en-US" altLang="en-US" sz="2400"/>
              <a:t>socket analogous to door</a:t>
            </a:r>
          </a:p>
          <a:p>
            <a:pPr lvl="1"/>
            <a:r>
              <a:rPr lang="en-US" altLang="en-US"/>
              <a:t>sending process shoves message out door</a:t>
            </a:r>
          </a:p>
          <a:p>
            <a:pPr lvl="1"/>
            <a:r>
              <a:rPr lang="en-US" altLang="en-US"/>
              <a:t>sending process relies on transport infrastructure on other side of door to deliver message to socket at receiving process</a:t>
            </a:r>
          </a:p>
        </p:txBody>
      </p:sp>
      <p:pic>
        <p:nvPicPr>
          <p:cNvPr id="36870" name="Picture 43" descr="underline_bas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800100"/>
            <a:ext cx="19161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Freeform 66"/>
          <p:cNvSpPr>
            <a:spLocks/>
          </p:cNvSpPr>
          <p:nvPr/>
        </p:nvSpPr>
        <p:spPr bwMode="auto">
          <a:xfrm>
            <a:off x="6948488" y="3751263"/>
            <a:ext cx="736600" cy="1998662"/>
          </a:xfrm>
          <a:custGeom>
            <a:avLst/>
            <a:gdLst>
              <a:gd name="T0" fmla="*/ 2147483646 w 464"/>
              <a:gd name="T1" fmla="*/ 2147483646 h 1259"/>
              <a:gd name="T2" fmla="*/ 0 w 464"/>
              <a:gd name="T3" fmla="*/ 0 h 1259"/>
              <a:gd name="T4" fmla="*/ 2147483646 w 464"/>
              <a:gd name="T5" fmla="*/ 2147483646 h 1259"/>
              <a:gd name="T6" fmla="*/ 2147483646 w 464"/>
              <a:gd name="T7" fmla="*/ 2147483646 h 1259"/>
              <a:gd name="T8" fmla="*/ 2147483646 w 464"/>
              <a:gd name="T9" fmla="*/ 2147483646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Freeform 7"/>
          <p:cNvSpPr>
            <a:spLocks/>
          </p:cNvSpPr>
          <p:nvPr/>
        </p:nvSpPr>
        <p:spPr bwMode="auto">
          <a:xfrm>
            <a:off x="3633788" y="5048250"/>
            <a:ext cx="1808162" cy="103187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Text Box 51"/>
          <p:cNvSpPr txBox="1">
            <a:spLocks noChangeArrowheads="1"/>
          </p:cNvSpPr>
          <p:nvPr/>
        </p:nvSpPr>
        <p:spPr bwMode="auto">
          <a:xfrm>
            <a:off x="4071938" y="5180013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Internet</a:t>
            </a:r>
          </a:p>
        </p:txBody>
      </p:sp>
      <p:sp>
        <p:nvSpPr>
          <p:cNvPr id="36874" name="Line 52"/>
          <p:cNvSpPr>
            <a:spLocks noChangeShapeType="1"/>
          </p:cNvSpPr>
          <p:nvPr/>
        </p:nvSpPr>
        <p:spPr bwMode="auto">
          <a:xfrm>
            <a:off x="3392488" y="5591175"/>
            <a:ext cx="2211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Text Box 53"/>
          <p:cNvSpPr txBox="1">
            <a:spLocks noChangeArrowheads="1"/>
          </p:cNvSpPr>
          <p:nvPr/>
        </p:nvSpPr>
        <p:spPr bwMode="auto">
          <a:xfrm>
            <a:off x="7413625" y="4816475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controlled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by OS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6" name="Text Box 56"/>
          <p:cNvSpPr txBox="1">
            <a:spLocks noChangeArrowheads="1"/>
          </p:cNvSpPr>
          <p:nvPr/>
        </p:nvSpPr>
        <p:spPr bwMode="auto">
          <a:xfrm>
            <a:off x="7391400" y="3916363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controlled by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app developer</a:t>
            </a:r>
          </a:p>
        </p:txBody>
      </p:sp>
      <p:sp>
        <p:nvSpPr>
          <p:cNvPr id="36877" name="Freeform 45"/>
          <p:cNvSpPr>
            <a:spLocks/>
          </p:cNvSpPr>
          <p:nvPr/>
        </p:nvSpPr>
        <p:spPr bwMode="auto">
          <a:xfrm>
            <a:off x="1208088" y="3814763"/>
            <a:ext cx="758825" cy="1997075"/>
          </a:xfrm>
          <a:custGeom>
            <a:avLst/>
            <a:gdLst>
              <a:gd name="T0" fmla="*/ 0 w 478"/>
              <a:gd name="T1" fmla="*/ 2147483646 h 1258"/>
              <a:gd name="T2" fmla="*/ 2147483646 w 478"/>
              <a:gd name="T3" fmla="*/ 0 h 1258"/>
              <a:gd name="T4" fmla="*/ 2147483646 w 478"/>
              <a:gd name="T5" fmla="*/ 2147483646 h 1258"/>
              <a:gd name="T6" fmla="*/ 2147483646 w 478"/>
              <a:gd name="T7" fmla="*/ 2147483646 h 1258"/>
              <a:gd name="T8" fmla="*/ 0 w 478"/>
              <a:gd name="T9" fmla="*/ 2147483646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Rectangle 23"/>
          <p:cNvSpPr>
            <a:spLocks noChangeArrowheads="1"/>
          </p:cNvSpPr>
          <p:nvPr/>
        </p:nvSpPr>
        <p:spPr bwMode="auto">
          <a:xfrm>
            <a:off x="2011363" y="3770313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6879" name="Rectangle 24"/>
          <p:cNvSpPr>
            <a:spLocks noChangeArrowheads="1"/>
          </p:cNvSpPr>
          <p:nvPr/>
        </p:nvSpPr>
        <p:spPr bwMode="auto">
          <a:xfrm>
            <a:off x="1973263" y="3824288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>
            <a:off x="1982788" y="45847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Text Box 26"/>
          <p:cNvSpPr txBox="1">
            <a:spLocks noChangeArrowheads="1"/>
          </p:cNvSpPr>
          <p:nvPr/>
        </p:nvSpPr>
        <p:spPr bwMode="auto">
          <a:xfrm>
            <a:off x="1939925" y="45672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36882" name="Line 27"/>
          <p:cNvSpPr>
            <a:spLocks noChangeShapeType="1"/>
          </p:cNvSpPr>
          <p:nvPr/>
        </p:nvSpPr>
        <p:spPr bwMode="auto">
          <a:xfrm>
            <a:off x="1990725" y="49053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Line 28"/>
          <p:cNvSpPr>
            <a:spLocks noChangeShapeType="1"/>
          </p:cNvSpPr>
          <p:nvPr/>
        </p:nvSpPr>
        <p:spPr bwMode="auto">
          <a:xfrm>
            <a:off x="1976438" y="5214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Line 29"/>
          <p:cNvSpPr>
            <a:spLocks noChangeShapeType="1"/>
          </p:cNvSpPr>
          <p:nvPr/>
        </p:nvSpPr>
        <p:spPr bwMode="auto">
          <a:xfrm>
            <a:off x="1976438" y="550068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Text Box 26"/>
          <p:cNvSpPr txBox="1">
            <a:spLocks noChangeArrowheads="1"/>
          </p:cNvSpPr>
          <p:nvPr/>
        </p:nvSpPr>
        <p:spPr bwMode="auto">
          <a:xfrm>
            <a:off x="1974850" y="38147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886" name="Text Box 26"/>
          <p:cNvSpPr txBox="1">
            <a:spLocks noChangeArrowheads="1"/>
          </p:cNvSpPr>
          <p:nvPr/>
        </p:nvSpPr>
        <p:spPr bwMode="auto">
          <a:xfrm>
            <a:off x="1930400" y="54721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36887" name="Text Box 26"/>
          <p:cNvSpPr txBox="1">
            <a:spLocks noChangeArrowheads="1"/>
          </p:cNvSpPr>
          <p:nvPr/>
        </p:nvSpPr>
        <p:spPr bwMode="auto">
          <a:xfrm>
            <a:off x="1949450" y="51863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36888" name="Text Box 26"/>
          <p:cNvSpPr txBox="1">
            <a:spLocks noChangeArrowheads="1"/>
          </p:cNvSpPr>
          <p:nvPr/>
        </p:nvSpPr>
        <p:spPr bwMode="auto">
          <a:xfrm>
            <a:off x="1939925" y="48910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36889" name="Oval 57"/>
          <p:cNvSpPr>
            <a:spLocks noChangeArrowheads="1"/>
          </p:cNvSpPr>
          <p:nvPr/>
        </p:nvSpPr>
        <p:spPr bwMode="auto">
          <a:xfrm>
            <a:off x="2108200" y="4089400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process</a:t>
            </a:r>
          </a:p>
        </p:txBody>
      </p:sp>
      <p:grpSp>
        <p:nvGrpSpPr>
          <p:cNvPr id="36890" name="Group 58"/>
          <p:cNvGrpSpPr>
            <a:grpSpLocks/>
          </p:cNvGrpSpPr>
          <p:nvPr/>
        </p:nvGrpSpPr>
        <p:grpSpPr bwMode="auto">
          <a:xfrm>
            <a:off x="2355850" y="4449763"/>
            <a:ext cx="546100" cy="225425"/>
            <a:chOff x="1287" y="2524"/>
            <a:chExt cx="260" cy="100"/>
          </a:xfrm>
        </p:grpSpPr>
        <p:sp>
          <p:nvSpPr>
            <p:cNvPr id="3692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692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692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692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sp>
        <p:nvSpPr>
          <p:cNvPr id="36891" name="Rectangle 23"/>
          <p:cNvSpPr>
            <a:spLocks noChangeArrowheads="1"/>
          </p:cNvSpPr>
          <p:nvPr/>
        </p:nvSpPr>
        <p:spPr bwMode="auto">
          <a:xfrm>
            <a:off x="5673725" y="3741738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6892" name="Rectangle 24"/>
          <p:cNvSpPr>
            <a:spLocks noChangeArrowheads="1"/>
          </p:cNvSpPr>
          <p:nvPr/>
        </p:nvSpPr>
        <p:spPr bwMode="auto">
          <a:xfrm>
            <a:off x="5635625" y="3795713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6893" name="Line 25"/>
          <p:cNvSpPr>
            <a:spLocks noChangeShapeType="1"/>
          </p:cNvSpPr>
          <p:nvPr/>
        </p:nvSpPr>
        <p:spPr bwMode="auto">
          <a:xfrm>
            <a:off x="5645150" y="45561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Text Box 26"/>
          <p:cNvSpPr txBox="1">
            <a:spLocks noChangeArrowheads="1"/>
          </p:cNvSpPr>
          <p:nvPr/>
        </p:nvSpPr>
        <p:spPr bwMode="auto">
          <a:xfrm>
            <a:off x="5602288" y="45386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36895" name="Line 27"/>
          <p:cNvSpPr>
            <a:spLocks noChangeShapeType="1"/>
          </p:cNvSpPr>
          <p:nvPr/>
        </p:nvSpPr>
        <p:spPr bwMode="auto">
          <a:xfrm>
            <a:off x="5653088" y="48768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Line 28"/>
          <p:cNvSpPr>
            <a:spLocks noChangeShapeType="1"/>
          </p:cNvSpPr>
          <p:nvPr/>
        </p:nvSpPr>
        <p:spPr bwMode="auto">
          <a:xfrm>
            <a:off x="5638800" y="51863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Line 29"/>
          <p:cNvSpPr>
            <a:spLocks noChangeShapeType="1"/>
          </p:cNvSpPr>
          <p:nvPr/>
        </p:nvSpPr>
        <p:spPr bwMode="auto">
          <a:xfrm>
            <a:off x="5638800" y="54721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Text Box 26"/>
          <p:cNvSpPr txBox="1">
            <a:spLocks noChangeArrowheads="1"/>
          </p:cNvSpPr>
          <p:nvPr/>
        </p:nvSpPr>
        <p:spPr bwMode="auto">
          <a:xfrm>
            <a:off x="5637213" y="37861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899" name="Text Box 26"/>
          <p:cNvSpPr txBox="1">
            <a:spLocks noChangeArrowheads="1"/>
          </p:cNvSpPr>
          <p:nvPr/>
        </p:nvSpPr>
        <p:spPr bwMode="auto">
          <a:xfrm>
            <a:off x="5592763" y="54435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36900" name="Text Box 26"/>
          <p:cNvSpPr txBox="1">
            <a:spLocks noChangeArrowheads="1"/>
          </p:cNvSpPr>
          <p:nvPr/>
        </p:nvSpPr>
        <p:spPr bwMode="auto">
          <a:xfrm>
            <a:off x="5611813" y="51577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36901" name="Text Box 26"/>
          <p:cNvSpPr txBox="1">
            <a:spLocks noChangeArrowheads="1"/>
          </p:cNvSpPr>
          <p:nvPr/>
        </p:nvSpPr>
        <p:spPr bwMode="auto">
          <a:xfrm>
            <a:off x="5602288" y="48625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36902" name="Oval 78"/>
          <p:cNvSpPr>
            <a:spLocks noChangeArrowheads="1"/>
          </p:cNvSpPr>
          <p:nvPr/>
        </p:nvSpPr>
        <p:spPr bwMode="auto">
          <a:xfrm>
            <a:off x="5770563" y="4060825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process</a:t>
            </a:r>
          </a:p>
        </p:txBody>
      </p:sp>
      <p:grpSp>
        <p:nvGrpSpPr>
          <p:cNvPr id="36903" name="Group 79"/>
          <p:cNvGrpSpPr>
            <a:grpSpLocks/>
          </p:cNvGrpSpPr>
          <p:nvPr/>
        </p:nvGrpSpPr>
        <p:grpSpPr bwMode="auto">
          <a:xfrm>
            <a:off x="6018213" y="4421188"/>
            <a:ext cx="546100" cy="225425"/>
            <a:chOff x="1287" y="2524"/>
            <a:chExt cx="260" cy="100"/>
          </a:xfrm>
        </p:grpSpPr>
        <p:sp>
          <p:nvSpPr>
            <p:cNvPr id="36916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6917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6918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6919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sp>
        <p:nvSpPr>
          <p:cNvPr id="36904" name="Line 88"/>
          <p:cNvSpPr>
            <a:spLocks noChangeShapeType="1"/>
          </p:cNvSpPr>
          <p:nvPr/>
        </p:nvSpPr>
        <p:spPr bwMode="auto">
          <a:xfrm flipH="1">
            <a:off x="6827838" y="4192588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5" name="Line 89"/>
          <p:cNvSpPr>
            <a:spLocks noChangeShapeType="1"/>
          </p:cNvSpPr>
          <p:nvPr/>
        </p:nvSpPr>
        <p:spPr bwMode="auto">
          <a:xfrm>
            <a:off x="7053263" y="4618038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6" name="Line 90"/>
          <p:cNvSpPr>
            <a:spLocks noChangeShapeType="1"/>
          </p:cNvSpPr>
          <p:nvPr/>
        </p:nvSpPr>
        <p:spPr bwMode="auto">
          <a:xfrm flipH="1">
            <a:off x="7077075" y="5118100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7" name="Text Box 56"/>
          <p:cNvSpPr txBox="1">
            <a:spLocks noChangeArrowheads="1"/>
          </p:cNvSpPr>
          <p:nvPr/>
        </p:nvSpPr>
        <p:spPr bwMode="auto">
          <a:xfrm>
            <a:off x="3990975" y="3873500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socket</a:t>
            </a:r>
          </a:p>
        </p:txBody>
      </p:sp>
      <p:sp>
        <p:nvSpPr>
          <p:cNvPr id="36908" name="Line 92"/>
          <p:cNvSpPr>
            <a:spLocks noChangeShapeType="1"/>
          </p:cNvSpPr>
          <p:nvPr/>
        </p:nvSpPr>
        <p:spPr bwMode="auto">
          <a:xfrm flipV="1">
            <a:off x="2994025" y="4073525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9" name="Line 93"/>
          <p:cNvSpPr>
            <a:spLocks noChangeShapeType="1"/>
          </p:cNvSpPr>
          <p:nvPr/>
        </p:nvSpPr>
        <p:spPr bwMode="auto">
          <a:xfrm flipH="1" flipV="1">
            <a:off x="4929188" y="406241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910" name="Group 96"/>
          <p:cNvGrpSpPr>
            <a:grpSpLocks/>
          </p:cNvGrpSpPr>
          <p:nvPr/>
        </p:nvGrpSpPr>
        <p:grpSpPr bwMode="auto">
          <a:xfrm>
            <a:off x="784225" y="5127625"/>
            <a:ext cx="719138" cy="773113"/>
            <a:chOff x="-44" y="1473"/>
            <a:chExt cx="981" cy="1105"/>
          </a:xfrm>
        </p:grpSpPr>
        <p:pic>
          <p:nvPicPr>
            <p:cNvPr id="36914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15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911" name="Group 99"/>
          <p:cNvGrpSpPr>
            <a:grpSpLocks/>
          </p:cNvGrpSpPr>
          <p:nvPr/>
        </p:nvGrpSpPr>
        <p:grpSpPr bwMode="auto">
          <a:xfrm flipH="1">
            <a:off x="7480300" y="5322888"/>
            <a:ext cx="719138" cy="773112"/>
            <a:chOff x="-44" y="1473"/>
            <a:chExt cx="981" cy="1105"/>
          </a:xfrm>
        </p:grpSpPr>
        <p:pic>
          <p:nvPicPr>
            <p:cNvPr id="36912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13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CCEEAD-981F-DDF8-35E7-077B798951EA}"/>
              </a:ext>
            </a:extLst>
          </p:cNvPr>
          <p:cNvGrpSpPr/>
          <p:nvPr/>
        </p:nvGrpSpPr>
        <p:grpSpPr>
          <a:xfrm>
            <a:off x="971170" y="3591972"/>
            <a:ext cx="9551160" cy="3588120"/>
            <a:chOff x="971170" y="3591972"/>
            <a:chExt cx="9551160" cy="358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A7980C-62C4-F94D-55CD-FA3C752C111F}"/>
                    </a:ext>
                  </a:extLst>
                </p14:cNvPr>
                <p14:cNvContentPartPr/>
                <p14:nvPr/>
              </p14:nvContentPartPr>
              <p14:xfrm>
                <a:off x="1466530" y="3591972"/>
                <a:ext cx="2468880" cy="91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A7980C-62C4-F94D-55CD-FA3C752C11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7890" y="3583332"/>
                  <a:ext cx="24865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7A3853-635C-AD4F-6947-46B58A965400}"/>
                    </a:ext>
                  </a:extLst>
                </p14:cNvPr>
                <p14:cNvContentPartPr/>
                <p14:nvPr/>
              </p14:nvContentPartPr>
              <p14:xfrm>
                <a:off x="1126690" y="4145292"/>
                <a:ext cx="239400" cy="451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7A3853-635C-AD4F-6947-46B58A9654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7690" y="4136652"/>
                  <a:ext cx="257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597DCD-62A6-77B0-5E47-AA6B1405BA49}"/>
                    </a:ext>
                  </a:extLst>
                </p14:cNvPr>
                <p14:cNvContentPartPr/>
                <p14:nvPr/>
              </p14:nvContentPartPr>
              <p14:xfrm>
                <a:off x="1549330" y="4295052"/>
                <a:ext cx="12600" cy="27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597DCD-62A6-77B0-5E47-AA6B1405BA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40330" y="4286052"/>
                  <a:ext cx="30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8D2507-0A69-C685-316D-56E28BCF7EA3}"/>
                    </a:ext>
                  </a:extLst>
                </p14:cNvPr>
                <p14:cNvContentPartPr/>
                <p14:nvPr/>
              </p14:nvContentPartPr>
              <p14:xfrm>
                <a:off x="3462370" y="4013172"/>
                <a:ext cx="158760" cy="65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8D2507-0A69-C685-316D-56E28BCF7E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53730" y="4004172"/>
                  <a:ext cx="1764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4A9541-C48C-1959-E3DC-A4FF9B28F98D}"/>
                    </a:ext>
                  </a:extLst>
                </p14:cNvPr>
                <p14:cNvContentPartPr/>
                <p14:nvPr/>
              </p14:nvContentPartPr>
              <p14:xfrm>
                <a:off x="3665410" y="4354812"/>
                <a:ext cx="324720" cy="20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4A9541-C48C-1959-E3DC-A4FF9B28F9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6770" y="4346172"/>
                  <a:ext cx="342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F31E9C-B3CE-DFC8-C919-B830A2B6618C}"/>
                    </a:ext>
                  </a:extLst>
                </p14:cNvPr>
                <p14:cNvContentPartPr/>
                <p14:nvPr/>
              </p14:nvContentPartPr>
              <p14:xfrm>
                <a:off x="971170" y="3985812"/>
                <a:ext cx="722880" cy="83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F31E9C-B3CE-DFC8-C919-B830A2B661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2530" y="3977172"/>
                  <a:ext cx="74052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CA75FC-6E2D-7A81-B63C-E41354AC9E94}"/>
                    </a:ext>
                  </a:extLst>
                </p14:cNvPr>
                <p14:cNvContentPartPr/>
                <p14:nvPr/>
              </p14:nvContentPartPr>
              <p14:xfrm>
                <a:off x="1247290" y="4178412"/>
                <a:ext cx="5057640" cy="300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CA75FC-6E2D-7A81-B63C-E41354AC9E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8650" y="4169412"/>
                  <a:ext cx="5075280" cy="30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C4EAE1-6168-F30E-7C88-C3D8F849F029}"/>
                    </a:ext>
                  </a:extLst>
                </p14:cNvPr>
                <p14:cNvContentPartPr/>
                <p14:nvPr/>
              </p14:nvContentPartPr>
              <p14:xfrm>
                <a:off x="6941770" y="4039736"/>
                <a:ext cx="228960" cy="28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C4EAE1-6168-F30E-7C88-C3D8F849F0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32770" y="4030736"/>
                  <a:ext cx="246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24D821-73BD-36BB-9A36-DEF5C329E427}"/>
                    </a:ext>
                  </a:extLst>
                </p14:cNvPr>
                <p14:cNvContentPartPr/>
                <p14:nvPr/>
              </p14:nvContentPartPr>
              <p14:xfrm>
                <a:off x="2832730" y="3945056"/>
                <a:ext cx="4380480" cy="286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24D821-73BD-36BB-9A36-DEF5C329E4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23730" y="3936056"/>
                  <a:ext cx="4398120" cy="28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6534E2-BC76-D5D5-D36D-D5A39A52E6A7}"/>
                    </a:ext>
                  </a:extLst>
                </p14:cNvPr>
                <p14:cNvContentPartPr/>
                <p14:nvPr/>
              </p14:nvContentPartPr>
              <p14:xfrm>
                <a:off x="3351490" y="6200096"/>
                <a:ext cx="565560" cy="43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6534E2-BC76-D5D5-D36D-D5A39A52E6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42850" y="6191096"/>
                  <a:ext cx="5832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486934-BCF8-078E-3152-86674E9B4188}"/>
                    </a:ext>
                  </a:extLst>
                </p14:cNvPr>
                <p14:cNvContentPartPr/>
                <p14:nvPr/>
              </p14:nvContentPartPr>
              <p14:xfrm>
                <a:off x="5982010" y="6196856"/>
                <a:ext cx="660960" cy="47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486934-BCF8-078E-3152-86674E9B41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73370" y="6187856"/>
                  <a:ext cx="6786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F9F4D3-D4B8-F85F-1A84-DADD2D52FE05}"/>
                    </a:ext>
                  </a:extLst>
                </p14:cNvPr>
                <p14:cNvContentPartPr/>
                <p14:nvPr/>
              </p14:nvContentPartPr>
              <p14:xfrm>
                <a:off x="6878770" y="4642016"/>
                <a:ext cx="1565280" cy="14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F9F4D3-D4B8-F85F-1A84-DADD2D52FE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69770" y="4633376"/>
                  <a:ext cx="1582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7E62B4-8704-5E4C-36B9-8D9DB052DEE7}"/>
                    </a:ext>
                  </a:extLst>
                </p14:cNvPr>
                <p14:cNvContentPartPr/>
                <p14:nvPr/>
              </p14:nvContentPartPr>
              <p14:xfrm>
                <a:off x="6919810" y="4528256"/>
                <a:ext cx="300240" cy="32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7E62B4-8704-5E4C-36B9-8D9DB052DE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11170" y="4519616"/>
                  <a:ext cx="317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63F3ED-5728-97F1-C881-663506149AFF}"/>
                    </a:ext>
                  </a:extLst>
                </p14:cNvPr>
                <p14:cNvContentPartPr/>
                <p14:nvPr/>
              </p14:nvContentPartPr>
              <p14:xfrm>
                <a:off x="6850690" y="4877096"/>
                <a:ext cx="1607760" cy="17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63F3ED-5728-97F1-C881-663506149AF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41690" y="4868456"/>
                  <a:ext cx="1625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7A443E-C988-67E5-91DA-92FCF927CBA3}"/>
                    </a:ext>
                  </a:extLst>
                </p14:cNvPr>
                <p14:cNvContentPartPr/>
                <p14:nvPr/>
              </p14:nvContentPartPr>
              <p14:xfrm>
                <a:off x="6929890" y="4872776"/>
                <a:ext cx="352800" cy="27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7A443E-C988-67E5-91DA-92FCF927CB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20890" y="4863776"/>
                  <a:ext cx="370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F1B2B7-97AC-39D9-9173-E4FC9D118058}"/>
                    </a:ext>
                  </a:extLst>
                </p14:cNvPr>
                <p14:cNvContentPartPr/>
                <p14:nvPr/>
              </p14:nvContentPartPr>
              <p14:xfrm>
                <a:off x="8522530" y="4766576"/>
                <a:ext cx="620280" cy="46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F1B2B7-97AC-39D9-9173-E4FC9D1180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3890" y="4757576"/>
                  <a:ext cx="637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212813-649C-E584-CEAB-C425EC0A594B}"/>
                    </a:ext>
                  </a:extLst>
                </p14:cNvPr>
                <p14:cNvContentPartPr/>
                <p14:nvPr/>
              </p14:nvContentPartPr>
              <p14:xfrm>
                <a:off x="9254410" y="4793576"/>
                <a:ext cx="585720" cy="495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212813-649C-E584-CEAB-C425EC0A59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45770" y="4784576"/>
                  <a:ext cx="6033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E4193A-3DE6-0342-3BD1-BDE2B41CED31}"/>
                    </a:ext>
                  </a:extLst>
                </p14:cNvPr>
                <p14:cNvContentPartPr/>
                <p14:nvPr/>
              </p14:nvContentPartPr>
              <p14:xfrm>
                <a:off x="8151370" y="4477136"/>
                <a:ext cx="2370960" cy="113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E4193A-3DE6-0342-3BD1-BDE2B41CED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42370" y="4468136"/>
                  <a:ext cx="238860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E6913B-780F-6D24-7833-1EE2EEBD04C9}"/>
                    </a:ext>
                  </a:extLst>
                </p14:cNvPr>
                <p14:cNvContentPartPr/>
                <p14:nvPr/>
              </p14:nvContentPartPr>
              <p14:xfrm>
                <a:off x="6584650" y="4597376"/>
                <a:ext cx="2436480" cy="122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E6913B-780F-6D24-7833-1EE2EEBD04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6010" y="4588736"/>
                  <a:ext cx="2454120" cy="12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6F9F4C8-16EE-D2A5-3715-ACEFDA976D2F}"/>
                  </a:ext>
                </a:extLst>
              </p14:cNvPr>
              <p14:cNvContentPartPr/>
              <p14:nvPr/>
            </p14:nvContentPartPr>
            <p14:xfrm>
              <a:off x="-485390" y="493016"/>
              <a:ext cx="2934720" cy="1166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6F9F4C8-16EE-D2A5-3715-ACEFDA976D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494030" y="484376"/>
                <a:ext cx="2952360" cy="118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9865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6CDF1234-CD8A-4C47-81F4-F969DE76FCE1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866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0"/>
            <a:ext cx="7772400" cy="1143000"/>
          </a:xfrm>
        </p:spPr>
        <p:txBody>
          <a:bodyPr/>
          <a:lstStyle/>
          <a:p>
            <a:r>
              <a:rPr lang="en-US" altLang="en-US" sz="4000"/>
              <a:t>Socket programming </a:t>
            </a:r>
            <a:endParaRPr lang="en-US" altLang="en-US"/>
          </a:p>
        </p:txBody>
      </p:sp>
      <p:sp>
        <p:nvSpPr>
          <p:cNvPr id="198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125" y="1395413"/>
            <a:ext cx="8021638" cy="1533525"/>
          </a:xfrm>
        </p:spPr>
        <p:txBody>
          <a:bodyPr/>
          <a:lstStyle/>
          <a:p>
            <a:pPr marL="342900" lvl="1" indent="-342900">
              <a:buSzPct val="6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22228B"/>
                </a:solidFill>
              </a:rPr>
              <a:t>Two socket types for two transport services:</a:t>
            </a:r>
          </a:p>
          <a:p>
            <a:pPr marL="342900" lvl="1" indent="-342900">
              <a:buSzPct val="65000"/>
            </a:pPr>
            <a:r>
              <a:rPr lang="en-US" altLang="en-US" sz="2800" i="1">
                <a:solidFill>
                  <a:srgbClr val="CC0000"/>
                </a:solidFill>
              </a:rPr>
              <a:t>UDP:</a:t>
            </a:r>
            <a:r>
              <a:rPr lang="en-US" altLang="en-US" sz="2800">
                <a:solidFill>
                  <a:srgbClr val="000000"/>
                </a:solidFill>
              </a:rPr>
              <a:t> </a:t>
            </a:r>
            <a:r>
              <a:rPr lang="en-US" altLang="en-US" sz="2800"/>
              <a:t>unreliable datagram</a:t>
            </a:r>
            <a:endParaRPr lang="en-US" altLang="en-US" i="1">
              <a:solidFill>
                <a:srgbClr val="CC0000"/>
              </a:solidFill>
            </a:endParaRPr>
          </a:p>
          <a:p>
            <a:pPr marL="342900" lvl="1" indent="-342900">
              <a:buSzPct val="65000"/>
            </a:pPr>
            <a:r>
              <a:rPr lang="en-US" altLang="en-US" sz="2800" i="1">
                <a:solidFill>
                  <a:srgbClr val="CC0000"/>
                </a:solidFill>
              </a:rPr>
              <a:t>TCP:</a:t>
            </a:r>
            <a:r>
              <a:rPr lang="en-US" altLang="en-US" sz="2800"/>
              <a:t> reliable, byte stream-oriented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198662" name="Picture 1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857250"/>
            <a:ext cx="4570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285750" y="2981325"/>
            <a:ext cx="8021638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  <a:defRPr/>
            </a:pPr>
            <a:r>
              <a:rPr lang="en-US" sz="2800" i="1" kern="0" dirty="0">
                <a:solidFill>
                  <a:schemeClr val="accent6">
                    <a:lumMod val="75000"/>
                  </a:schemeClr>
                </a:solidFill>
                <a:latin typeface="Gill Sans MT" pitchFamily="34" charset="0"/>
                <a:ea typeface="ＭＳ Ｐゴシック" charset="0"/>
              </a:rPr>
              <a:t>A</a:t>
            </a:r>
            <a:r>
              <a:rPr lang="en-US" sz="2800" i="1" kern="0" dirty="0" err="1">
                <a:solidFill>
                  <a:schemeClr val="accent6">
                    <a:lumMod val="75000"/>
                  </a:schemeClr>
                </a:solidFill>
                <a:latin typeface="Gill Sans MT" pitchFamily="34" charset="0"/>
                <a:ea typeface="ＭＳ Ｐゴシック" charset="0"/>
              </a:rPr>
              <a:t>pplication</a:t>
            </a:r>
            <a:r>
              <a:rPr lang="en-US" sz="2800" i="1" kern="0" dirty="0">
                <a:solidFill>
                  <a:schemeClr val="accent6">
                    <a:lumMod val="75000"/>
                  </a:schemeClr>
                </a:solidFill>
                <a:latin typeface="Gill Sans MT" pitchFamily="34" charset="0"/>
                <a:ea typeface="ＭＳ Ｐゴシック" charset="0"/>
              </a:rPr>
              <a:t> Example:</a:t>
            </a:r>
          </a:p>
          <a:p>
            <a:pPr marL="514350" indent="-5143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800" kern="0" dirty="0">
                <a:latin typeface="Gill Sans MT" pitchFamily="34" charset="0"/>
                <a:ea typeface="ＭＳ Ｐゴシック" pitchFamily="34" charset="-128"/>
                <a:cs typeface="ＭＳ Ｐゴシック" charset="0"/>
              </a:rPr>
              <a:t>Client reads a line of characters (data) from its keyboard and sends the data to the server.</a:t>
            </a:r>
          </a:p>
          <a:p>
            <a:pPr marL="514350" indent="-5143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800" kern="0" dirty="0">
                <a:latin typeface="Gill Sans MT" pitchFamily="34" charset="0"/>
                <a:ea typeface="ＭＳ Ｐゴシック" pitchFamily="34" charset="-128"/>
                <a:cs typeface="ＭＳ Ｐゴシック" charset="0"/>
              </a:rPr>
              <a:t>The server receives the data and converts characters to uppercase.</a:t>
            </a:r>
          </a:p>
          <a:p>
            <a:pPr marL="514350" indent="-5143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800" kern="0" dirty="0">
                <a:latin typeface="Gill Sans MT" pitchFamily="34" charset="0"/>
                <a:ea typeface="ＭＳ Ｐゴシック" pitchFamily="34" charset="-128"/>
                <a:cs typeface="ＭＳ Ｐゴシック" charset="0"/>
              </a:rPr>
              <a:t>The server sends the modified data to the client.</a:t>
            </a:r>
          </a:p>
          <a:p>
            <a:pPr marL="514350" indent="-5143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+mj-lt"/>
              <a:buAutoNum type="arabicPeriod"/>
              <a:defRPr/>
            </a:pPr>
            <a:r>
              <a:rPr lang="en-US" sz="2800" kern="0" dirty="0">
                <a:latin typeface="Gill Sans MT" pitchFamily="34" charset="0"/>
                <a:ea typeface="ＭＳ Ｐゴシック" pitchFamily="34" charset="-128"/>
                <a:cs typeface="ＭＳ Ｐゴシック" charset="0"/>
              </a:rPr>
              <a:t>The client receives the modified data and displays the line on its screen.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9968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63EF74C6-03DE-4529-905B-A82EE42D3E62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199684" name="Picture 1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90575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5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0"/>
            <a:ext cx="7772400" cy="1143000"/>
          </a:xfrm>
        </p:spPr>
        <p:txBody>
          <a:bodyPr/>
          <a:lstStyle/>
          <a:p>
            <a:r>
              <a:rPr lang="en-US" altLang="en-US" sz="4000"/>
              <a:t>Socket programming </a:t>
            </a:r>
            <a:r>
              <a:rPr lang="en-US" altLang="en-US" sz="4000" i="1">
                <a:solidFill>
                  <a:srgbClr val="CC0000"/>
                </a:solidFill>
              </a:rPr>
              <a:t>with UDP</a:t>
            </a: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996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354138"/>
            <a:ext cx="7265987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UDP: no </a:t>
            </a:r>
            <a:r>
              <a:rPr lang="ja-JP" altLang="en-US">
                <a:solidFill>
                  <a:srgbClr val="CC0000"/>
                </a:solidFill>
              </a:rPr>
              <a:t>“</a:t>
            </a:r>
            <a:r>
              <a:rPr lang="en-US" altLang="ja-JP">
                <a:solidFill>
                  <a:srgbClr val="CC0000"/>
                </a:solidFill>
              </a:rPr>
              <a:t>connection</a:t>
            </a:r>
            <a:r>
              <a:rPr lang="ja-JP" altLang="en-US">
                <a:solidFill>
                  <a:srgbClr val="CC0000"/>
                </a:solidFill>
              </a:rPr>
              <a:t>”</a:t>
            </a:r>
            <a:r>
              <a:rPr lang="en-US" altLang="ja-JP">
                <a:solidFill>
                  <a:srgbClr val="CC0000"/>
                </a:solidFill>
              </a:rPr>
              <a:t> between client &amp; server</a:t>
            </a:r>
          </a:p>
          <a:p>
            <a:r>
              <a:rPr lang="en-US" altLang="en-US" sz="2400"/>
              <a:t>no handshaking before sending data</a:t>
            </a:r>
          </a:p>
          <a:p>
            <a:r>
              <a:rPr lang="en-US" altLang="en-US" sz="2400"/>
              <a:t>sender explicitly attaches IP destination address and port # to each packet</a:t>
            </a:r>
          </a:p>
          <a:p>
            <a:r>
              <a:rPr lang="en-US" altLang="en-US" sz="2400"/>
              <a:t>rcvr extracts sender IP address and port# from received packet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UDP: transmitted data may be lost or received out-of-order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Application viewpoint:</a:t>
            </a:r>
          </a:p>
          <a:p>
            <a:pPr>
              <a:lnSpc>
                <a:spcPts val="2800"/>
              </a:lnSpc>
              <a:spcBef>
                <a:spcPct val="0"/>
              </a:spcBef>
              <a:buClrTx/>
              <a:buSzTx/>
            </a:pPr>
            <a:r>
              <a:rPr lang="en-US" altLang="en-US" sz="2400"/>
              <a:t>UDP provides </a:t>
            </a:r>
            <a:r>
              <a:rPr lang="en-US" altLang="en-US" sz="2400" i="1"/>
              <a:t>unreliable</a:t>
            </a:r>
            <a:r>
              <a:rPr lang="en-US" altLang="en-US" sz="2400"/>
              <a:t> transfer  of groups of bytes (</a:t>
            </a:r>
            <a:r>
              <a:rPr lang="ja-JP" altLang="en-US" sz="2400"/>
              <a:t>“</a:t>
            </a:r>
            <a:r>
              <a:rPr lang="en-US" altLang="ja-JP" sz="2400"/>
              <a:t>datagrams</a:t>
            </a:r>
            <a:r>
              <a:rPr lang="ja-JP" altLang="en-US" sz="2400"/>
              <a:t>”</a:t>
            </a:r>
            <a:r>
              <a:rPr lang="en-US" altLang="ja-JP" sz="2400"/>
              <a:t>)  between client and server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4995863" y="3198813"/>
            <a:ext cx="1841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0"/>
            <a:ext cx="7772400" cy="1143000"/>
          </a:xfrm>
        </p:spPr>
        <p:txBody>
          <a:bodyPr/>
          <a:lstStyle/>
          <a:p>
            <a:r>
              <a:rPr lang="en-US" altLang="en-US" sz="3600"/>
              <a:t>Client/server socket interaction: UDP</a:t>
            </a:r>
            <a:endParaRPr lang="en-US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510213" y="4081463"/>
            <a:ext cx="2211387" cy="2111375"/>
            <a:chOff x="3485" y="2550"/>
            <a:chExt cx="1393" cy="1330"/>
          </a:xfrm>
        </p:grpSpPr>
        <p:grpSp>
          <p:nvGrpSpPr>
            <p:cNvPr id="200731" name="Group 5"/>
            <p:cNvGrpSpPr>
              <a:grpSpLocks/>
            </p:cNvGrpSpPr>
            <p:nvPr/>
          </p:nvGrpSpPr>
          <p:grpSpPr bwMode="auto">
            <a:xfrm>
              <a:off x="3485" y="2964"/>
              <a:ext cx="1393" cy="916"/>
              <a:chOff x="3485" y="2964"/>
              <a:chExt cx="1393" cy="916"/>
            </a:xfrm>
          </p:grpSpPr>
          <p:sp>
            <p:nvSpPr>
              <p:cNvPr id="200733" name="Text Box 6"/>
              <p:cNvSpPr txBox="1">
                <a:spLocks noChangeArrowheads="1"/>
              </p:cNvSpPr>
              <p:nvPr/>
            </p:nvSpPr>
            <p:spPr bwMode="auto">
              <a:xfrm>
                <a:off x="3509" y="3473"/>
                <a:ext cx="90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close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clientSocke</a:t>
                </a:r>
                <a:r>
                  <a: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rPr>
                  <a:t>t</a:t>
                </a:r>
                <a:endPara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734" name="Line 7"/>
              <p:cNvSpPr>
                <a:spLocks noChangeShapeType="1"/>
              </p:cNvSpPr>
              <p:nvPr/>
            </p:nvSpPr>
            <p:spPr bwMode="auto">
              <a:xfrm>
                <a:off x="3936" y="3318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0735" name="Text Box 8"/>
              <p:cNvSpPr txBox="1">
                <a:spLocks noChangeArrowheads="1"/>
              </p:cNvSpPr>
              <p:nvPr/>
            </p:nvSpPr>
            <p:spPr bwMode="auto">
              <a:xfrm>
                <a:off x="3485" y="2964"/>
                <a:ext cx="139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read datagram from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 sz="18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0732" name="Line 9"/>
            <p:cNvSpPr>
              <a:spLocks noChangeShapeType="1"/>
            </p:cNvSpPr>
            <p:nvPr/>
          </p:nvSpPr>
          <p:spPr bwMode="auto">
            <a:xfrm>
              <a:off x="3864" y="2550"/>
              <a:ext cx="0" cy="52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000375" y="1333500"/>
            <a:ext cx="6203950" cy="2690813"/>
            <a:chOff x="1890" y="840"/>
            <a:chExt cx="3908" cy="1695"/>
          </a:xfrm>
        </p:grpSpPr>
        <p:grpSp>
          <p:nvGrpSpPr>
            <p:cNvPr id="200724" name="Group 11"/>
            <p:cNvGrpSpPr>
              <a:grpSpLocks/>
            </p:cNvGrpSpPr>
            <p:nvPr/>
          </p:nvGrpSpPr>
          <p:grpSpPr bwMode="auto">
            <a:xfrm>
              <a:off x="3397" y="1240"/>
              <a:ext cx="2290" cy="612"/>
              <a:chOff x="3241" y="1750"/>
              <a:chExt cx="2290" cy="612"/>
            </a:xfrm>
          </p:grpSpPr>
          <p:sp>
            <p:nvSpPr>
              <p:cNvPr id="200729" name="Text Box 12"/>
              <p:cNvSpPr txBox="1">
                <a:spLocks noChangeArrowheads="1"/>
              </p:cNvSpPr>
              <p:nvPr/>
            </p:nvSpPr>
            <p:spPr bwMode="auto">
              <a:xfrm>
                <a:off x="3241" y="1750"/>
                <a:ext cx="1021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create socket: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730" name="Text Box 13"/>
              <p:cNvSpPr txBox="1">
                <a:spLocks noChangeArrowheads="1"/>
              </p:cNvSpPr>
              <p:nvPr/>
            </p:nvSpPr>
            <p:spPr bwMode="auto">
              <a:xfrm>
                <a:off x="3241" y="1944"/>
                <a:ext cx="229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ts val="2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clientSocket =</a:t>
                </a:r>
              </a:p>
              <a:p>
                <a:pPr>
                  <a:lnSpc>
                    <a:spcPts val="2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socket(AF_INET,SOCK_DGRAM)</a:t>
                </a:r>
                <a:endParaRPr lang="en-US" altLang="en-US" sz="18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0725" name="Text Box 14"/>
            <p:cNvSpPr txBox="1">
              <a:spLocks noChangeArrowheads="1"/>
            </p:cNvSpPr>
            <p:nvPr/>
          </p:nvSpPr>
          <p:spPr bwMode="auto">
            <a:xfrm>
              <a:off x="3570" y="84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0726" name="Text Box 15"/>
            <p:cNvSpPr txBox="1">
              <a:spLocks noChangeArrowheads="1"/>
            </p:cNvSpPr>
            <p:nvPr/>
          </p:nvSpPr>
          <p:spPr bwMode="auto">
            <a:xfrm>
              <a:off x="3389" y="1953"/>
              <a:ext cx="240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Create datagram with server IP and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port=x; send datagram via</a:t>
              </a:r>
              <a:b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</a:b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clientSocket</a:t>
              </a:r>
              <a:endParaRPr lang="en-US" altLang="en-US" sz="18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0727" name="Line 16"/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0728" name="Line 17"/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0709" name="Text Box 18"/>
          <p:cNvSpPr txBox="1">
            <a:spLocks noChangeArrowheads="1"/>
          </p:cNvSpPr>
          <p:nvPr/>
        </p:nvSpPr>
        <p:spPr bwMode="auto">
          <a:xfrm>
            <a:off x="820738" y="2187575"/>
            <a:ext cx="2462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create socket, port= x:</a:t>
            </a: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0710" name="Text Box 19"/>
          <p:cNvSpPr txBox="1">
            <a:spLocks noChangeArrowheads="1"/>
          </p:cNvSpPr>
          <p:nvPr/>
        </p:nvSpPr>
        <p:spPr bwMode="auto">
          <a:xfrm>
            <a:off x="833438" y="2482850"/>
            <a:ext cx="36353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serverSocket =</a:t>
            </a:r>
          </a:p>
          <a:p>
            <a:pPr>
              <a:lnSpc>
                <a:spcPts val="2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socket(AF_INET,SOCK_DGRAM)</a:t>
            </a:r>
            <a:endParaRPr lang="en-US" altLang="en-US" sz="18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316038" y="3146425"/>
            <a:ext cx="2211387" cy="1122363"/>
            <a:chOff x="885" y="1982"/>
            <a:chExt cx="1393" cy="707"/>
          </a:xfrm>
        </p:grpSpPr>
        <p:sp>
          <p:nvSpPr>
            <p:cNvPr id="200722" name="Line 21"/>
            <p:cNvSpPr>
              <a:spLocks noChangeShapeType="1"/>
            </p:cNvSpPr>
            <p:nvPr/>
          </p:nvSpPr>
          <p:spPr bwMode="auto">
            <a:xfrm>
              <a:off x="1276" y="1982"/>
              <a:ext cx="0" cy="36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0723" name="Text Box 22"/>
            <p:cNvSpPr txBox="1">
              <a:spLocks noChangeArrowheads="1"/>
            </p:cNvSpPr>
            <p:nvPr/>
          </p:nvSpPr>
          <p:spPr bwMode="auto">
            <a:xfrm>
              <a:off x="885" y="2282"/>
              <a:ext cx="13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read datagram from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serverSocke</a:t>
              </a: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t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1338263" y="4295775"/>
            <a:ext cx="3973512" cy="1660525"/>
            <a:chOff x="899" y="2720"/>
            <a:chExt cx="2503" cy="1046"/>
          </a:xfrm>
        </p:grpSpPr>
        <p:sp>
          <p:nvSpPr>
            <p:cNvPr id="200719" name="Text Box 24"/>
            <p:cNvSpPr txBox="1">
              <a:spLocks noChangeArrowheads="1"/>
            </p:cNvSpPr>
            <p:nvPr/>
          </p:nvSpPr>
          <p:spPr bwMode="auto">
            <a:xfrm>
              <a:off x="899" y="2835"/>
              <a:ext cx="1062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write reply to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serverSocket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specifying </a:t>
              </a:r>
              <a:b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client address,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port number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0720" name="Line 25"/>
            <p:cNvSpPr>
              <a:spLocks noChangeShapeType="1"/>
            </p:cNvSpPr>
            <p:nvPr/>
          </p:nvSpPr>
          <p:spPr bwMode="auto">
            <a:xfrm>
              <a:off x="1302" y="2720"/>
              <a:ext cx="0" cy="19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0721" name="Line 26"/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0713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1260FA7A-6EA8-4E42-BB22-70720F9494DE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0714" name="Picture 3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782638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5" name="Text Box 22"/>
          <p:cNvSpPr txBox="1">
            <a:spLocks noChangeArrowheads="1"/>
          </p:cNvSpPr>
          <p:nvPr/>
        </p:nvSpPr>
        <p:spPr bwMode="auto">
          <a:xfrm>
            <a:off x="647700" y="1304925"/>
            <a:ext cx="3686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server</a:t>
            </a:r>
            <a:r>
              <a:rPr lang="en-US" altLang="en-US" sz="2400">
                <a:solidFill>
                  <a:srgbClr val="000000"/>
                </a:solidFill>
              </a:rPr>
              <a:t> (running</a:t>
            </a:r>
            <a:r>
              <a:rPr lang="en-US" altLang="en-US" sz="2000">
                <a:solidFill>
                  <a:srgbClr val="000000"/>
                </a:solidFill>
              </a:rPr>
              <a:t> on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 serverIP</a:t>
            </a:r>
            <a:r>
              <a:rPr lang="en-US" altLang="en-US" sz="24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0716" name="Text Box 23"/>
          <p:cNvSpPr txBox="1">
            <a:spLocks noChangeArrowheads="1"/>
          </p:cNvSpPr>
          <p:nvPr/>
        </p:nvSpPr>
        <p:spPr bwMode="auto">
          <a:xfrm>
            <a:off x="5411788" y="1301750"/>
            <a:ext cx="96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200717" name="Line 35"/>
          <p:cNvSpPr>
            <a:spLocks noChangeShapeType="1"/>
          </p:cNvSpPr>
          <p:nvPr/>
        </p:nvSpPr>
        <p:spPr bwMode="auto">
          <a:xfrm>
            <a:off x="804863" y="1755775"/>
            <a:ext cx="3341687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18" name="Line 36"/>
          <p:cNvSpPr>
            <a:spLocks noChangeShapeType="1"/>
          </p:cNvSpPr>
          <p:nvPr/>
        </p:nvSpPr>
        <p:spPr bwMode="auto">
          <a:xfrm>
            <a:off x="5545138" y="1766888"/>
            <a:ext cx="6762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173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6D8CD012-932D-46FB-B5AC-039CAA5D0724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1732" name="Rectangle 2"/>
          <p:cNvSpPr>
            <a:spLocks noChangeArrowheads="1"/>
          </p:cNvSpPr>
          <p:nvPr/>
        </p:nvSpPr>
        <p:spPr bwMode="auto">
          <a:xfrm>
            <a:off x="422275" y="88900"/>
            <a:ext cx="77724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Example app: UDP client</a:t>
            </a:r>
            <a:endParaRPr lang="en-US" altLang="en-US" sz="4400">
              <a:solidFill>
                <a:srgbClr val="000099"/>
              </a:solidFill>
            </a:endParaRPr>
          </a:p>
        </p:txBody>
      </p:sp>
      <p:sp>
        <p:nvSpPr>
          <p:cNvPr id="201733" name="TextBox 1"/>
          <p:cNvSpPr txBox="1">
            <a:spLocks noChangeArrowheads="1"/>
          </p:cNvSpPr>
          <p:nvPr/>
        </p:nvSpPr>
        <p:spPr bwMode="auto">
          <a:xfrm>
            <a:off x="2705100" y="1651000"/>
            <a:ext cx="6167438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from socket import *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serverName = ‘hostname’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serverPort = 12000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 = socket(socket.AF_INET, 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                              socket.SOCK_DGRAM)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message = raw_input(’Input lowercase sentence:’)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clientSocket.sendto</a:t>
            </a:r>
            <a:r>
              <a:rPr lang="en-US" altLang="en-US" sz="1800">
                <a:latin typeface="Arial" panose="020B0604020202020204" pitchFamily="34" charset="0"/>
              </a:rPr>
              <a:t>(message,(serverName, serverPort))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modifiedMessage, serverAddress = 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                              clientSocket.recvfrom(2048)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print modifiedMessage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clientSocket.close()</a:t>
            </a:r>
          </a:p>
        </p:txBody>
      </p:sp>
      <p:sp>
        <p:nvSpPr>
          <p:cNvPr id="201734" name="TextBox 2"/>
          <p:cNvSpPr txBox="1">
            <a:spLocks noChangeArrowheads="1"/>
          </p:cNvSpPr>
          <p:nvPr/>
        </p:nvSpPr>
        <p:spPr bwMode="auto">
          <a:xfrm>
            <a:off x="2717800" y="1168400"/>
            <a:ext cx="274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Python UDPClient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228600" y="1606550"/>
            <a:ext cx="2451100" cy="546100"/>
            <a:chOff x="228727" y="1605758"/>
            <a:chExt cx="2450973" cy="547500"/>
          </a:xfrm>
        </p:grpSpPr>
        <p:sp>
          <p:nvSpPr>
            <p:cNvPr id="201753" name="TextBox 3"/>
            <p:cNvSpPr txBox="1">
              <a:spLocks noChangeArrowheads="1"/>
            </p:cNvSpPr>
            <p:nvPr/>
          </p:nvSpPr>
          <p:spPr bwMode="auto">
            <a:xfrm>
              <a:off x="228727" y="1605758"/>
              <a:ext cx="2057612" cy="54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include Python’s socket </a:t>
              </a:r>
            </a:p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library</a:t>
              </a:r>
            </a:p>
          </p:txBody>
        </p:sp>
        <p:cxnSp>
          <p:nvCxnSpPr>
            <p:cNvPr id="201754" name="Straight Connector 10"/>
            <p:cNvCxnSpPr>
              <a:cxnSpLocks noChangeShapeType="1"/>
            </p:cNvCxnSpPr>
            <p:nvPr/>
          </p:nvCxnSpPr>
          <p:spPr bwMode="auto">
            <a:xfrm flipV="1">
              <a:off x="952522" y="1930400"/>
              <a:ext cx="1727178" cy="8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190500" y="2917825"/>
            <a:ext cx="2587625" cy="523875"/>
            <a:chOff x="189714" y="2918150"/>
            <a:chExt cx="2587958" cy="523220"/>
          </a:xfrm>
        </p:grpSpPr>
        <p:sp>
          <p:nvSpPr>
            <p:cNvPr id="201751" name="TextBox 31"/>
            <p:cNvSpPr txBox="1">
              <a:spLocks noChangeArrowheads="1"/>
            </p:cNvSpPr>
            <p:nvPr/>
          </p:nvSpPr>
          <p:spPr bwMode="auto">
            <a:xfrm>
              <a:off x="189714" y="2918150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create UDP socket for server</a:t>
              </a:r>
            </a:p>
          </p:txBody>
        </p:sp>
        <p:cxnSp>
          <p:nvCxnSpPr>
            <p:cNvPr id="201752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215900" y="3530600"/>
            <a:ext cx="2505075" cy="547688"/>
            <a:chOff x="215900" y="3530600"/>
            <a:chExt cx="2505529" cy="547500"/>
          </a:xfrm>
        </p:grpSpPr>
        <p:sp>
          <p:nvSpPr>
            <p:cNvPr id="201749" name="TextBox 34"/>
            <p:cNvSpPr txBox="1">
              <a:spLocks noChangeArrowheads="1"/>
            </p:cNvSpPr>
            <p:nvPr/>
          </p:nvSpPr>
          <p:spPr bwMode="auto">
            <a:xfrm>
              <a:off x="215900" y="3530600"/>
              <a:ext cx="1621833" cy="54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get user keyboard</a:t>
              </a:r>
            </a:p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input </a:t>
              </a:r>
            </a:p>
          </p:txBody>
        </p:sp>
        <p:cxnSp>
          <p:nvCxnSpPr>
            <p:cNvPr id="201750" name="Straight Connector 35"/>
            <p:cNvCxnSpPr>
              <a:cxnSpLocks noChangeShapeType="1"/>
            </p:cNvCxnSpPr>
            <p:nvPr/>
          </p:nvCxnSpPr>
          <p:spPr bwMode="auto">
            <a:xfrm flipV="1">
              <a:off x="762000" y="3968752"/>
              <a:ext cx="1959429" cy="4534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166688" y="4064000"/>
            <a:ext cx="2568575" cy="523875"/>
            <a:chOff x="166472" y="4064002"/>
            <a:chExt cx="2568858" cy="522566"/>
          </a:xfrm>
        </p:grpSpPr>
        <p:sp>
          <p:nvSpPr>
            <p:cNvPr id="201747" name="TextBox 36"/>
            <p:cNvSpPr txBox="1">
              <a:spLocks noChangeArrowheads="1"/>
            </p:cNvSpPr>
            <p:nvPr/>
          </p:nvSpPr>
          <p:spPr bwMode="auto">
            <a:xfrm>
              <a:off x="166472" y="4064002"/>
              <a:ext cx="2349500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Attach server name, port to message; send into socket</a:t>
              </a:r>
            </a:p>
          </p:txBody>
        </p:sp>
        <p:cxnSp>
          <p:nvCxnSpPr>
            <p:cNvPr id="201748" name="Straight Connector 39"/>
            <p:cNvCxnSpPr>
              <a:cxnSpLocks noChangeShapeType="1"/>
            </p:cNvCxnSpPr>
            <p:nvPr/>
          </p:nvCxnSpPr>
          <p:spPr bwMode="auto">
            <a:xfrm>
              <a:off x="2069589" y="4443249"/>
              <a:ext cx="665741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214313" y="5472113"/>
            <a:ext cx="2511425" cy="523875"/>
            <a:chOff x="214386" y="5472277"/>
            <a:chExt cx="2511708" cy="523220"/>
          </a:xfrm>
        </p:grpSpPr>
        <p:sp>
          <p:nvSpPr>
            <p:cNvPr id="201745" name="TextBox 61"/>
            <p:cNvSpPr txBox="1">
              <a:spLocks noChangeArrowheads="1"/>
            </p:cNvSpPr>
            <p:nvPr/>
          </p:nvSpPr>
          <p:spPr bwMode="auto">
            <a:xfrm>
              <a:off x="214386" y="5472277"/>
              <a:ext cx="2349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print out received string and close socket</a:t>
              </a:r>
            </a:p>
          </p:txBody>
        </p:sp>
        <p:cxnSp>
          <p:nvCxnSpPr>
            <p:cNvPr id="201746" name="Straight Connector 62"/>
            <p:cNvCxnSpPr>
              <a:cxnSpLocks noChangeShapeType="1"/>
            </p:cNvCxnSpPr>
            <p:nvPr/>
          </p:nvCxnSpPr>
          <p:spPr bwMode="auto">
            <a:xfrm>
              <a:off x="2230329" y="5657589"/>
              <a:ext cx="495765" cy="24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-157163" y="4530725"/>
            <a:ext cx="2900363" cy="677863"/>
            <a:chOff x="-157119" y="4530536"/>
            <a:chExt cx="2900123" cy="678317"/>
          </a:xfrm>
        </p:grpSpPr>
        <p:sp>
          <p:nvSpPr>
            <p:cNvPr id="201742" name="TextBox 56"/>
            <p:cNvSpPr txBox="1">
              <a:spLocks noChangeArrowheads="1"/>
            </p:cNvSpPr>
            <p:nvPr/>
          </p:nvSpPr>
          <p:spPr bwMode="auto">
            <a:xfrm>
              <a:off x="192835" y="4642544"/>
              <a:ext cx="2349500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read reply characters from</a:t>
              </a:r>
            </a:p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socket into string</a:t>
              </a:r>
            </a:p>
          </p:txBody>
        </p:sp>
        <p:cxnSp>
          <p:nvCxnSpPr>
            <p:cNvPr id="201743" name="Straight Connector 59"/>
            <p:cNvCxnSpPr>
              <a:cxnSpLocks noChangeShapeType="1"/>
            </p:cNvCxnSpPr>
            <p:nvPr/>
          </p:nvCxnSpPr>
          <p:spPr bwMode="auto">
            <a:xfrm flipV="1">
              <a:off x="2415586" y="4830837"/>
              <a:ext cx="327418" cy="41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1744" name="TextBox 53"/>
            <p:cNvSpPr txBox="1">
              <a:spLocks noChangeArrowheads="1"/>
            </p:cNvSpPr>
            <p:nvPr/>
          </p:nvSpPr>
          <p:spPr bwMode="auto">
            <a:xfrm>
              <a:off x="-157119" y="4530536"/>
              <a:ext cx="184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pic>
        <p:nvPicPr>
          <p:cNvPr id="201741" name="Picture 1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80803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275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9EA848B9-9E6B-4FDC-BE02-7BD5DD5614F6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2756" name="Rectangle 2"/>
          <p:cNvSpPr>
            <a:spLocks noChangeArrowheads="1"/>
          </p:cNvSpPr>
          <p:nvPr/>
        </p:nvSpPr>
        <p:spPr bwMode="auto">
          <a:xfrm>
            <a:off x="422275" y="88900"/>
            <a:ext cx="77724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Example app: UDP server</a:t>
            </a:r>
            <a:endParaRPr lang="en-US" altLang="en-US" sz="4400">
              <a:solidFill>
                <a:srgbClr val="000099"/>
              </a:solidFill>
            </a:endParaRPr>
          </a:p>
        </p:txBody>
      </p:sp>
      <p:sp>
        <p:nvSpPr>
          <p:cNvPr id="202757" name="TextBox 1"/>
          <p:cNvSpPr txBox="1">
            <a:spLocks noChangeArrowheads="1"/>
          </p:cNvSpPr>
          <p:nvPr/>
        </p:nvSpPr>
        <p:spPr bwMode="auto">
          <a:xfrm>
            <a:off x="2717800" y="1651000"/>
            <a:ext cx="61436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from socket import *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serverPort = 12000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serverSocket = socket(AF_INET, SOCK_DGRAM)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serverSocket.bind((</a:t>
            </a:r>
            <a:r>
              <a:rPr lang="fr-FR" altLang="en-US" sz="2000">
                <a:latin typeface="Arial" panose="020B0604020202020204" pitchFamily="34" charset="0"/>
              </a:rPr>
              <a:t>''</a:t>
            </a:r>
            <a:r>
              <a:rPr lang="en-US" altLang="en-US" sz="2000">
                <a:latin typeface="Arial" panose="020B0604020202020204" pitchFamily="34" charset="0"/>
              </a:rPr>
              <a:t>, serverPort))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print </a:t>
            </a:r>
            <a:r>
              <a:rPr lang="ja-JP" altLang="en-US" sz="2000">
                <a:latin typeface="Arial" panose="020B0604020202020204" pitchFamily="34" charset="0"/>
              </a:rPr>
              <a:t>“</a:t>
            </a:r>
            <a:r>
              <a:rPr lang="en-US" altLang="ja-JP" sz="2000" i="1">
                <a:latin typeface="Arial" panose="020B0604020202020204" pitchFamily="34" charset="0"/>
              </a:rPr>
              <a:t>The server is ready to receive</a:t>
            </a:r>
            <a:r>
              <a:rPr lang="en-US" altLang="en-US" sz="2000">
                <a:latin typeface="Arial" panose="020B0604020202020204" pitchFamily="34" charset="0"/>
              </a:rPr>
              <a:t>”</a:t>
            </a:r>
            <a:endParaRPr lang="en-US" altLang="ja-JP" sz="200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while 1:</a:t>
            </a:r>
          </a:p>
          <a:p>
            <a:pPr>
              <a:lnSpc>
                <a:spcPts val="24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>
                <a:latin typeface="Arial" panose="020B0604020202020204" pitchFamily="34" charset="0"/>
              </a:rPr>
              <a:t>    message, clientAddress = serverSocket.recvfrom(2048)</a:t>
            </a:r>
          </a:p>
          <a:p>
            <a:pPr>
              <a:lnSpc>
                <a:spcPts val="24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>
                <a:latin typeface="Arial" panose="020B0604020202020204" pitchFamily="34" charset="0"/>
              </a:rPr>
              <a:t>    modifiedMessage = message.upper()</a:t>
            </a:r>
          </a:p>
          <a:p>
            <a:pPr>
              <a:lnSpc>
                <a:spcPts val="24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>
                <a:latin typeface="Arial" panose="020B0604020202020204" pitchFamily="34" charset="0"/>
              </a:rPr>
              <a:t>    serverSocket.sendto(modifiedMessage, clientAddress)</a:t>
            </a:r>
          </a:p>
        </p:txBody>
      </p:sp>
      <p:sp>
        <p:nvSpPr>
          <p:cNvPr id="202758" name="TextBox 2"/>
          <p:cNvSpPr txBox="1">
            <a:spLocks noChangeArrowheads="1"/>
          </p:cNvSpPr>
          <p:nvPr/>
        </p:nvSpPr>
        <p:spPr bwMode="auto">
          <a:xfrm>
            <a:off x="2717800" y="1168400"/>
            <a:ext cx="286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Python UDPServer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65100" y="2554288"/>
            <a:ext cx="2587625" cy="307975"/>
            <a:chOff x="164314" y="2554972"/>
            <a:chExt cx="2587958" cy="307777"/>
          </a:xfrm>
        </p:grpSpPr>
        <p:sp>
          <p:nvSpPr>
            <p:cNvPr id="202773" name="TextBox 31"/>
            <p:cNvSpPr txBox="1">
              <a:spLocks noChangeArrowheads="1"/>
            </p:cNvSpPr>
            <p:nvPr/>
          </p:nvSpPr>
          <p:spPr bwMode="auto">
            <a:xfrm>
              <a:off x="164314" y="2554972"/>
              <a:ext cx="25590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create UDP socket</a:t>
              </a:r>
            </a:p>
          </p:txBody>
        </p:sp>
        <p:cxnSp>
          <p:nvCxnSpPr>
            <p:cNvPr id="202774" name="Straight Connector 32"/>
            <p:cNvCxnSpPr>
              <a:cxnSpLocks noChangeShapeType="1"/>
            </p:cNvCxnSpPr>
            <p:nvPr/>
          </p:nvCxnSpPr>
          <p:spPr bwMode="auto">
            <a:xfrm>
              <a:off x="1822045" y="27484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69863" y="2884488"/>
            <a:ext cx="2540000" cy="523875"/>
            <a:chOff x="169076" y="2884812"/>
            <a:chExt cx="2541127" cy="523220"/>
          </a:xfrm>
        </p:grpSpPr>
        <p:sp>
          <p:nvSpPr>
            <p:cNvPr id="202771" name="TextBox 26"/>
            <p:cNvSpPr txBox="1">
              <a:spLocks noChangeArrowheads="1"/>
            </p:cNvSpPr>
            <p:nvPr/>
          </p:nvSpPr>
          <p:spPr bwMode="auto">
            <a:xfrm>
              <a:off x="169076" y="2884812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bind socket to local port number 12000</a:t>
              </a:r>
            </a:p>
          </p:txBody>
        </p:sp>
        <p:cxnSp>
          <p:nvCxnSpPr>
            <p:cNvPr id="202772" name="Straight Connector 30"/>
            <p:cNvCxnSpPr>
              <a:cxnSpLocks noChangeShapeType="1"/>
            </p:cNvCxnSpPr>
            <p:nvPr/>
          </p:nvCxnSpPr>
          <p:spPr bwMode="auto">
            <a:xfrm>
              <a:off x="1982674" y="316910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82563" y="3789363"/>
            <a:ext cx="2527300" cy="298450"/>
            <a:chOff x="182564" y="3788573"/>
            <a:chExt cx="2528092" cy="299227"/>
          </a:xfrm>
        </p:grpSpPr>
        <p:sp>
          <p:nvSpPr>
            <p:cNvPr id="202769" name="TextBox 34"/>
            <p:cNvSpPr txBox="1">
              <a:spLocks noChangeArrowheads="1"/>
            </p:cNvSpPr>
            <p:nvPr/>
          </p:nvSpPr>
          <p:spPr bwMode="auto">
            <a:xfrm>
              <a:off x="182564" y="378857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loop forever</a:t>
              </a:r>
            </a:p>
          </p:txBody>
        </p:sp>
        <p:cxnSp>
          <p:nvCxnSpPr>
            <p:cNvPr id="202770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964781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6213" y="4151313"/>
            <a:ext cx="2743200" cy="708025"/>
            <a:chOff x="176621" y="4151971"/>
            <a:chExt cx="2743174" cy="707869"/>
          </a:xfrm>
        </p:grpSpPr>
        <p:sp>
          <p:nvSpPr>
            <p:cNvPr id="202767" name="TextBox 36"/>
            <p:cNvSpPr txBox="1">
              <a:spLocks noChangeArrowheads="1"/>
            </p:cNvSpPr>
            <p:nvPr/>
          </p:nvSpPr>
          <p:spPr bwMode="auto">
            <a:xfrm>
              <a:off x="176621" y="4151971"/>
              <a:ext cx="2349500" cy="70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Read from UDP socket into message, getting client’s address (client IP and port)</a:t>
              </a:r>
            </a:p>
          </p:txBody>
        </p:sp>
        <p:cxnSp>
          <p:nvCxnSpPr>
            <p:cNvPr id="202768" name="Straight Connector 39"/>
            <p:cNvCxnSpPr>
              <a:cxnSpLocks noChangeShapeType="1"/>
            </p:cNvCxnSpPr>
            <p:nvPr/>
          </p:nvCxnSpPr>
          <p:spPr bwMode="auto">
            <a:xfrm flipV="1">
              <a:off x="1981317" y="4399595"/>
              <a:ext cx="938478" cy="126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12738" y="4948238"/>
            <a:ext cx="2695575" cy="523875"/>
            <a:chOff x="212916" y="4997129"/>
            <a:chExt cx="2696483" cy="523220"/>
          </a:xfrm>
        </p:grpSpPr>
        <p:sp>
          <p:nvSpPr>
            <p:cNvPr id="202765" name="TextBox 61"/>
            <p:cNvSpPr txBox="1">
              <a:spLocks noChangeArrowheads="1"/>
            </p:cNvSpPr>
            <p:nvPr/>
          </p:nvSpPr>
          <p:spPr bwMode="auto">
            <a:xfrm>
              <a:off x="212916" y="4997129"/>
              <a:ext cx="2349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send upper case string back to this client</a:t>
              </a:r>
            </a:p>
          </p:txBody>
        </p:sp>
        <p:cxnSp>
          <p:nvCxnSpPr>
            <p:cNvPr id="202766" name="Straight Connector 62"/>
            <p:cNvCxnSpPr>
              <a:cxnSpLocks noChangeShapeType="1"/>
            </p:cNvCxnSpPr>
            <p:nvPr/>
          </p:nvCxnSpPr>
          <p:spPr bwMode="auto">
            <a:xfrm>
              <a:off x="2147293" y="5106673"/>
              <a:ext cx="762106" cy="120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02764" name="Picture 1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78263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377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256CC474-ECC3-4346-A3C7-43CAAE41C3D2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203780" name="Picture 1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6836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1" name="Rectangle 2"/>
          <p:cNvSpPr>
            <a:spLocks noGrp="1" noChangeArrowheads="1"/>
          </p:cNvSpPr>
          <p:nvPr>
            <p:ph type="title"/>
          </p:nvPr>
        </p:nvSpPr>
        <p:spPr>
          <a:xfrm>
            <a:off x="423863" y="196850"/>
            <a:ext cx="7772400" cy="903288"/>
          </a:xfrm>
        </p:spPr>
        <p:txBody>
          <a:bodyPr/>
          <a:lstStyle/>
          <a:p>
            <a:r>
              <a:rPr lang="en-US" altLang="en-US" sz="4000"/>
              <a:t>Socket programming </a:t>
            </a:r>
            <a:r>
              <a:rPr lang="en-US" altLang="en-US" sz="4000" i="1">
                <a:solidFill>
                  <a:srgbClr val="CC0000"/>
                </a:solidFill>
              </a:rPr>
              <a:t>with TCP</a:t>
            </a: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20378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352550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client must contact server</a:t>
            </a:r>
          </a:p>
          <a:p>
            <a:r>
              <a:rPr lang="en-US" altLang="en-US" sz="2200"/>
              <a:t>server process must first be running</a:t>
            </a:r>
          </a:p>
          <a:p>
            <a:r>
              <a:rPr lang="en-US" altLang="en-US" sz="2200"/>
              <a:t>server must have created socket (door) that welcomes client</a:t>
            </a:r>
            <a:r>
              <a:rPr lang="ja-JP" altLang="en-US" sz="2200"/>
              <a:t>’</a:t>
            </a:r>
            <a:r>
              <a:rPr lang="en-US" altLang="ja-JP" sz="2200"/>
              <a:t>s contact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client contacts server by:</a:t>
            </a:r>
          </a:p>
          <a:p>
            <a:r>
              <a:rPr lang="en-US" altLang="en-US" sz="2200"/>
              <a:t>Creating TCP socket, specifying IP address, port number of server process</a:t>
            </a:r>
          </a:p>
          <a:p>
            <a:r>
              <a:rPr lang="en-US" altLang="en-US" sz="2200" i="1">
                <a:solidFill>
                  <a:srgbClr val="CC0000"/>
                </a:solidFill>
              </a:rPr>
              <a:t>when client creates socket:</a:t>
            </a:r>
            <a:r>
              <a:rPr lang="en-US" altLang="en-US" sz="2200"/>
              <a:t> client TCP establishes connection to server TCP</a:t>
            </a:r>
          </a:p>
          <a:p>
            <a:endParaRPr lang="en-US" altLang="en-US" sz="2000"/>
          </a:p>
        </p:txBody>
      </p:sp>
      <p:sp>
        <p:nvSpPr>
          <p:cNvPr id="20378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390650"/>
            <a:ext cx="3962400" cy="3000375"/>
          </a:xfrm>
        </p:spPr>
        <p:txBody>
          <a:bodyPr/>
          <a:lstStyle/>
          <a:p>
            <a:r>
              <a:rPr lang="en-US" altLang="en-US" sz="2200"/>
              <a:t>when contacted by client, </a:t>
            </a:r>
            <a:r>
              <a:rPr lang="en-US" altLang="en-US" sz="2200" i="1">
                <a:solidFill>
                  <a:srgbClr val="CC0000"/>
                </a:solidFill>
              </a:rPr>
              <a:t>server TCP creates new socket</a:t>
            </a:r>
            <a:r>
              <a:rPr lang="en-US" altLang="en-US" sz="2200"/>
              <a:t> for server process to communicate with that particular client</a:t>
            </a:r>
          </a:p>
          <a:p>
            <a:pPr lvl="1"/>
            <a:r>
              <a:rPr lang="en-US" altLang="en-US" sz="2200"/>
              <a:t>allows server to talk with multiple clients</a:t>
            </a:r>
          </a:p>
          <a:p>
            <a:pPr lvl="1"/>
            <a:r>
              <a:rPr lang="en-US" altLang="en-US" sz="2200"/>
              <a:t>source port numbers used to distinguish clients (more in Chap 3)</a:t>
            </a:r>
            <a:endParaRPr lang="en-US" altLang="en-US" sz="2200" i="1"/>
          </a:p>
        </p:txBody>
      </p:sp>
      <p:sp>
        <p:nvSpPr>
          <p:cNvPr id="203784" name="Text Box 6"/>
          <p:cNvSpPr txBox="1">
            <a:spLocks noChangeArrowheads="1"/>
          </p:cNvSpPr>
          <p:nvPr/>
        </p:nvSpPr>
        <p:spPr bwMode="auto">
          <a:xfrm>
            <a:off x="4733925" y="4964113"/>
            <a:ext cx="4043363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</a:rPr>
              <a:t>TCP provides reliable, in-order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</a:rPr>
              <a:t>byte-stream transfer (</a:t>
            </a:r>
            <a:r>
              <a:rPr lang="ja-JP" altLang="en-US" sz="2400">
                <a:solidFill>
                  <a:srgbClr val="000099"/>
                </a:solidFill>
              </a:rPr>
              <a:t>“</a:t>
            </a:r>
            <a:r>
              <a:rPr lang="en-US" altLang="ja-JP" sz="2400">
                <a:solidFill>
                  <a:srgbClr val="000099"/>
                </a:solidFill>
              </a:rPr>
              <a:t>pipe</a:t>
            </a:r>
            <a:r>
              <a:rPr lang="ja-JP" altLang="en-US" sz="2400">
                <a:solidFill>
                  <a:srgbClr val="000099"/>
                </a:solidFill>
              </a:rPr>
              <a:t>”</a:t>
            </a:r>
            <a:r>
              <a:rPr lang="en-US" altLang="ja-JP" sz="2400">
                <a:solidFill>
                  <a:srgbClr val="000099"/>
                </a:solidFill>
              </a:rPr>
              <a:t>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</a:rPr>
              <a:t>between client and server</a:t>
            </a:r>
          </a:p>
        </p:txBody>
      </p:sp>
      <p:grpSp>
        <p:nvGrpSpPr>
          <p:cNvPr id="203785" name="Group 8"/>
          <p:cNvGrpSpPr>
            <a:grpSpLocks/>
          </p:cNvGrpSpPr>
          <p:nvPr/>
        </p:nvGrpSpPr>
        <p:grpSpPr bwMode="auto">
          <a:xfrm>
            <a:off x="4605338" y="4521200"/>
            <a:ext cx="2862262" cy="460375"/>
            <a:chOff x="-9" y="3823"/>
            <a:chExt cx="1803" cy="290"/>
          </a:xfrm>
        </p:grpSpPr>
        <p:sp>
          <p:nvSpPr>
            <p:cNvPr id="203786" name="Rectangle 9"/>
            <p:cNvSpPr>
              <a:spLocks noChangeArrowheads="1"/>
            </p:cNvSpPr>
            <p:nvPr/>
          </p:nvSpPr>
          <p:spPr bwMode="auto">
            <a:xfrm>
              <a:off x="96" y="3825"/>
              <a:ext cx="11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787" name="Text Box 10"/>
            <p:cNvSpPr txBox="1">
              <a:spLocks noChangeArrowheads="1"/>
            </p:cNvSpPr>
            <p:nvPr/>
          </p:nvSpPr>
          <p:spPr bwMode="auto">
            <a:xfrm>
              <a:off x="-9" y="3823"/>
              <a:ext cx="18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CC0000"/>
                  </a:solidFill>
                </a:rPr>
                <a:t>application viewpoint:</a:t>
              </a: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480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D8D3E302-5D53-4FA8-8E2C-94D01C96CBB4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4804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88900"/>
            <a:ext cx="7772400" cy="947738"/>
          </a:xfrm>
        </p:spPr>
        <p:txBody>
          <a:bodyPr/>
          <a:lstStyle/>
          <a:p>
            <a:r>
              <a:rPr lang="en-US" altLang="en-US" sz="3600"/>
              <a:t>Client/server socket interaction: TCP</a:t>
            </a:r>
            <a:endParaRPr lang="en-US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57313" y="3016250"/>
            <a:ext cx="1931987" cy="930275"/>
            <a:chOff x="827" y="2027"/>
            <a:chExt cx="1217" cy="586"/>
          </a:xfrm>
        </p:grpSpPr>
        <p:sp>
          <p:nvSpPr>
            <p:cNvPr id="204842" name="Text Box 4"/>
            <p:cNvSpPr txBox="1">
              <a:spLocks noChangeArrowheads="1"/>
            </p:cNvSpPr>
            <p:nvPr/>
          </p:nvSpPr>
          <p:spPr bwMode="auto">
            <a:xfrm>
              <a:off x="827" y="2027"/>
              <a:ext cx="105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wait for incoming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connection request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4843" name="Text Box 5"/>
            <p:cNvSpPr txBox="1">
              <a:spLocks noChangeArrowheads="1"/>
            </p:cNvSpPr>
            <p:nvPr/>
          </p:nvSpPr>
          <p:spPr bwMode="auto">
            <a:xfrm>
              <a:off x="828" y="2283"/>
              <a:ext cx="1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connectionSocket =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serverSocket.accept()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338263" y="1776413"/>
            <a:ext cx="2357437" cy="1317625"/>
            <a:chOff x="821" y="1246"/>
            <a:chExt cx="1485" cy="830"/>
          </a:xfrm>
        </p:grpSpPr>
        <p:grpSp>
          <p:nvGrpSpPr>
            <p:cNvPr id="204838" name="Group 7"/>
            <p:cNvGrpSpPr>
              <a:grpSpLocks/>
            </p:cNvGrpSpPr>
            <p:nvPr/>
          </p:nvGrpSpPr>
          <p:grpSpPr bwMode="auto">
            <a:xfrm>
              <a:off x="821" y="1246"/>
              <a:ext cx="1485" cy="586"/>
              <a:chOff x="329" y="1270"/>
              <a:chExt cx="1485" cy="586"/>
            </a:xfrm>
          </p:grpSpPr>
          <p:sp>
            <p:nvSpPr>
              <p:cNvPr id="204840" name="Text Box 8"/>
              <p:cNvSpPr txBox="1">
                <a:spLocks noChangeArrowheads="1"/>
              </p:cNvSpPr>
              <p:nvPr/>
            </p:nvSpPr>
            <p:spPr bwMode="auto">
              <a:xfrm>
                <a:off x="329" y="1270"/>
                <a:ext cx="1213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create socket,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port=</a:t>
                </a:r>
                <a:r>
                  <a:rPr lang="en-US" altLang="en-US" sz="1400" b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</a:t>
                </a:r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for incoming request: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41" name="Text Box 9"/>
              <p:cNvSpPr txBox="1">
                <a:spLocks noChangeArrowheads="1"/>
              </p:cNvSpPr>
              <p:nvPr/>
            </p:nvSpPr>
            <p:spPr bwMode="auto">
              <a:xfrm>
                <a:off x="333" y="1662"/>
                <a:ext cx="148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serverSocket = socket()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4839" name="Line 10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5135563" y="3024188"/>
            <a:ext cx="2357437" cy="728662"/>
            <a:chOff x="3333" y="1204"/>
            <a:chExt cx="1485" cy="459"/>
          </a:xfrm>
        </p:grpSpPr>
        <p:sp>
          <p:nvSpPr>
            <p:cNvPr id="204836" name="Text Box 12"/>
            <p:cNvSpPr txBox="1">
              <a:spLocks noChangeArrowheads="1"/>
            </p:cNvSpPr>
            <p:nvPr/>
          </p:nvSpPr>
          <p:spPr bwMode="auto">
            <a:xfrm>
              <a:off x="3335" y="1204"/>
              <a:ext cx="145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create socket,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connect to </a:t>
              </a:r>
              <a:r>
                <a:rPr lang="en-US" alt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  <a:t>hostid</a:t>
              </a: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, port=</a:t>
              </a:r>
              <a:r>
                <a:rPr lang="en-US" alt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  <a:t>x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4837" name="Text Box 13"/>
            <p:cNvSpPr txBox="1">
              <a:spLocks noChangeArrowheads="1"/>
            </p:cNvSpPr>
            <p:nvPr/>
          </p:nvSpPr>
          <p:spPr bwMode="auto">
            <a:xfrm>
              <a:off x="3333" y="1469"/>
              <a:ext cx="148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clientSocket = socket()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4808" name="Text Box 22"/>
          <p:cNvSpPr txBox="1">
            <a:spLocks noChangeArrowheads="1"/>
          </p:cNvSpPr>
          <p:nvPr/>
        </p:nvSpPr>
        <p:spPr bwMode="auto">
          <a:xfrm>
            <a:off x="725488" y="1139825"/>
            <a:ext cx="353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server</a:t>
            </a:r>
            <a:r>
              <a:rPr lang="en-US" altLang="en-US" sz="2400">
                <a:solidFill>
                  <a:srgbClr val="000000"/>
                </a:solidFill>
              </a:rPr>
              <a:t> (running</a:t>
            </a:r>
            <a:r>
              <a:rPr lang="en-US" altLang="en-US" sz="2000">
                <a:solidFill>
                  <a:srgbClr val="000000"/>
                </a:solidFill>
              </a:rPr>
              <a:t> on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1800" b="1">
                <a:solidFill>
                  <a:srgbClr val="000000"/>
                </a:solidFill>
                <a:latin typeface="Courier New" panose="02070309020205020404" pitchFamily="49" charset="0"/>
              </a:rPr>
              <a:t>hostid</a:t>
            </a:r>
            <a:r>
              <a:rPr lang="en-US" altLang="en-US" sz="24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04809" name="Text Box 23"/>
          <p:cNvSpPr txBox="1">
            <a:spLocks noChangeArrowheads="1"/>
          </p:cNvSpPr>
          <p:nvPr/>
        </p:nvSpPr>
        <p:spPr bwMode="auto">
          <a:xfrm>
            <a:off x="5411788" y="1135063"/>
            <a:ext cx="962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client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978150" y="3808413"/>
            <a:ext cx="4041775" cy="1371600"/>
            <a:chOff x="1848" y="2526"/>
            <a:chExt cx="2546" cy="864"/>
          </a:xfrm>
        </p:grpSpPr>
        <p:sp>
          <p:nvSpPr>
            <p:cNvPr id="204831" name="Line 25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04832" name="Group 26"/>
            <p:cNvGrpSpPr>
              <a:grpSpLocks/>
            </p:cNvGrpSpPr>
            <p:nvPr/>
          </p:nvGrpSpPr>
          <p:grpSpPr bwMode="auto">
            <a:xfrm>
              <a:off x="1848" y="2526"/>
              <a:ext cx="2546" cy="516"/>
              <a:chOff x="1848" y="2526"/>
              <a:chExt cx="2546" cy="516"/>
            </a:xfrm>
          </p:grpSpPr>
          <p:sp>
            <p:nvSpPr>
              <p:cNvPr id="204833" name="Text Box 27"/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05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send request using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34" name="Line 28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4835" name="Line 29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1347788" y="3903663"/>
            <a:ext cx="4097337" cy="1487487"/>
            <a:chOff x="821" y="2586"/>
            <a:chExt cx="2581" cy="937"/>
          </a:xfrm>
        </p:grpSpPr>
        <p:sp>
          <p:nvSpPr>
            <p:cNvPr id="204826" name="Text Box 31"/>
            <p:cNvSpPr txBox="1">
              <a:spLocks noChangeArrowheads="1"/>
            </p:cNvSpPr>
            <p:nvPr/>
          </p:nvSpPr>
          <p:spPr bwMode="auto">
            <a:xfrm>
              <a:off x="821" y="2789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read request from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connectionSocke</a:t>
              </a:r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t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4827" name="Text Box 32"/>
            <p:cNvSpPr txBox="1">
              <a:spLocks noChangeArrowheads="1"/>
            </p:cNvSpPr>
            <p:nvPr/>
          </p:nvSpPr>
          <p:spPr bwMode="auto">
            <a:xfrm>
              <a:off x="851" y="3197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write reply to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connectionSocket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4828" name="Line 3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4829" name="Line 34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4830" name="Line 35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04812" name="Picture 4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75882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13" name="Line 49"/>
          <p:cNvSpPr>
            <a:spLocks noChangeShapeType="1"/>
          </p:cNvSpPr>
          <p:nvPr/>
        </p:nvSpPr>
        <p:spPr bwMode="auto">
          <a:xfrm>
            <a:off x="804863" y="1589088"/>
            <a:ext cx="3341687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2967038" y="3103563"/>
            <a:ext cx="2200275" cy="587375"/>
            <a:chOff x="3043" y="1189"/>
            <a:chExt cx="1386" cy="370"/>
          </a:xfrm>
        </p:grpSpPr>
        <p:sp>
          <p:nvSpPr>
            <p:cNvPr id="204824" name="Line 37"/>
            <p:cNvSpPr>
              <a:spLocks noChangeShapeType="1"/>
            </p:cNvSpPr>
            <p:nvPr/>
          </p:nvSpPr>
          <p:spPr bwMode="auto">
            <a:xfrm>
              <a:off x="3043" y="1372"/>
              <a:ext cx="138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825" name="Text Box 38"/>
            <p:cNvSpPr txBox="1">
              <a:spLocks noChangeArrowheads="1"/>
            </p:cNvSpPr>
            <p:nvPr/>
          </p:nvSpPr>
          <p:spPr bwMode="auto">
            <a:xfrm>
              <a:off x="3106" y="1189"/>
              <a:ext cx="1204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TCP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connection setup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4815" name="Line 50"/>
          <p:cNvSpPr>
            <a:spLocks noChangeShapeType="1"/>
          </p:cNvSpPr>
          <p:nvPr/>
        </p:nvSpPr>
        <p:spPr bwMode="auto">
          <a:xfrm>
            <a:off x="5545138" y="1600200"/>
            <a:ext cx="6762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1298575" y="4251325"/>
            <a:ext cx="5440363" cy="1951038"/>
            <a:chOff x="832" y="2713"/>
            <a:chExt cx="3427" cy="1229"/>
          </a:xfrm>
        </p:grpSpPr>
        <p:sp>
          <p:nvSpPr>
            <p:cNvPr id="204817" name="Text Box 15"/>
            <p:cNvSpPr txBox="1">
              <a:spLocks noChangeArrowheads="1"/>
            </p:cNvSpPr>
            <p:nvPr/>
          </p:nvSpPr>
          <p:spPr bwMode="auto">
            <a:xfrm>
              <a:off x="867" y="3514"/>
              <a:ext cx="99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close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connectionSocket</a:t>
              </a:r>
              <a:endPara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4818" name="Line 16"/>
            <p:cNvSpPr>
              <a:spLocks noChangeShapeType="1"/>
            </p:cNvSpPr>
            <p:nvPr/>
          </p:nvSpPr>
          <p:spPr bwMode="auto">
            <a:xfrm>
              <a:off x="1318" y="3437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4819" name="Freeform 17"/>
            <p:cNvSpPr>
              <a:spLocks/>
            </p:cNvSpPr>
            <p:nvPr/>
          </p:nvSpPr>
          <p:spPr bwMode="auto">
            <a:xfrm>
              <a:off x="832" y="2713"/>
              <a:ext cx="492" cy="306"/>
            </a:xfrm>
            <a:custGeom>
              <a:avLst/>
              <a:gdLst>
                <a:gd name="T0" fmla="*/ 492 w 492"/>
                <a:gd name="T1" fmla="*/ 0 h 2112"/>
                <a:gd name="T2" fmla="*/ 492 w 492"/>
                <a:gd name="T3" fmla="*/ 0 h 2112"/>
                <a:gd name="T4" fmla="*/ 0 w 492"/>
                <a:gd name="T5" fmla="*/ 0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04820" name="Group 18"/>
            <p:cNvGrpSpPr>
              <a:grpSpLocks/>
            </p:cNvGrpSpPr>
            <p:nvPr/>
          </p:nvGrpSpPr>
          <p:grpSpPr bwMode="auto">
            <a:xfrm>
              <a:off x="3393" y="3250"/>
              <a:ext cx="866" cy="692"/>
              <a:chOff x="3365" y="3377"/>
              <a:chExt cx="866" cy="692"/>
            </a:xfrm>
          </p:grpSpPr>
          <p:sp>
            <p:nvSpPr>
              <p:cNvPr id="204821" name="Text Box 19"/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66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read reply from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22" name="Text Box 20"/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1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close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clientSocket</a:t>
                </a:r>
                <a:endParaRPr lang="en-US" altLang="en-US" sz="2400">
                  <a:solidFill>
                    <a:srgbClr val="CC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823" name="Line 2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582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F2327D60-E067-480D-B12A-1E44B12365E1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5828" name="Rectangle 2"/>
          <p:cNvSpPr>
            <a:spLocks noChangeArrowheads="1"/>
          </p:cNvSpPr>
          <p:nvPr/>
        </p:nvSpPr>
        <p:spPr bwMode="auto">
          <a:xfrm>
            <a:off x="422275" y="88900"/>
            <a:ext cx="77724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Example  app: TCP client</a:t>
            </a:r>
            <a:endParaRPr lang="en-US" altLang="en-US" sz="4400">
              <a:solidFill>
                <a:srgbClr val="000099"/>
              </a:solidFill>
            </a:endParaRPr>
          </a:p>
        </p:txBody>
      </p:sp>
      <p:sp>
        <p:nvSpPr>
          <p:cNvPr id="205829" name="TextBox 1"/>
          <p:cNvSpPr txBox="1">
            <a:spLocks noChangeArrowheads="1"/>
          </p:cNvSpPr>
          <p:nvPr/>
        </p:nvSpPr>
        <p:spPr bwMode="auto">
          <a:xfrm>
            <a:off x="2705100" y="1651000"/>
            <a:ext cx="5894388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from socket import *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serverName = ’</a:t>
            </a:r>
            <a:r>
              <a:rPr lang="en-US" altLang="ja-JP" sz="2000">
                <a:latin typeface="Arial" panose="020B0604020202020204" pitchFamily="34" charset="0"/>
              </a:rPr>
              <a:t>servername</a:t>
            </a:r>
            <a:r>
              <a:rPr lang="en-US" altLang="en-US" sz="2000">
                <a:latin typeface="Arial" panose="020B0604020202020204" pitchFamily="34" charset="0"/>
              </a:rPr>
              <a:t>’</a:t>
            </a:r>
            <a:endParaRPr lang="en-US" altLang="ja-JP" sz="200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serverPort = 12000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 = socket(AF_INET, SOCK_STREAM)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clientSocket.connect((serverName,serverPort))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sentence = raw_input(‘Input lowercase sentence:’)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clientSocket.send(sentence)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modifiedSentence = clientSocket.recv(1024)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print ‘From Server:’, modifiedSentence</a:t>
            </a:r>
          </a:p>
          <a:p>
            <a:pPr>
              <a:lnSpc>
                <a:spcPts val="28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clientSocket.close()</a:t>
            </a:r>
          </a:p>
        </p:txBody>
      </p:sp>
      <p:sp>
        <p:nvSpPr>
          <p:cNvPr id="205830" name="TextBox 2"/>
          <p:cNvSpPr txBox="1">
            <a:spLocks noChangeArrowheads="1"/>
          </p:cNvSpPr>
          <p:nvPr/>
        </p:nvSpPr>
        <p:spPr bwMode="auto">
          <a:xfrm>
            <a:off x="2717800" y="1168400"/>
            <a:ext cx="2706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Python TCPClient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0" y="2670175"/>
            <a:ext cx="2778125" cy="523875"/>
            <a:chOff x="-811" y="2671324"/>
            <a:chExt cx="2778483" cy="523220"/>
          </a:xfrm>
        </p:grpSpPr>
        <p:sp>
          <p:nvSpPr>
            <p:cNvPr id="205837" name="TextBox 31"/>
            <p:cNvSpPr txBox="1">
              <a:spLocks noChangeArrowheads="1"/>
            </p:cNvSpPr>
            <p:nvPr/>
          </p:nvSpPr>
          <p:spPr bwMode="auto">
            <a:xfrm>
              <a:off x="-811" y="2671324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create TCP socket for server, remote port 12000</a:t>
              </a:r>
            </a:p>
          </p:txBody>
        </p:sp>
        <p:cxnSp>
          <p:nvCxnSpPr>
            <p:cNvPr id="205838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286500" y="2895600"/>
            <a:ext cx="2247900" cy="508000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205833" name="Picture 1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9533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0" y="4157663"/>
            <a:ext cx="2794000" cy="523875"/>
            <a:chOff x="-17288" y="2918148"/>
            <a:chExt cx="2794960" cy="522566"/>
          </a:xfrm>
        </p:grpSpPr>
        <p:sp>
          <p:nvSpPr>
            <p:cNvPr id="205835" name="TextBox 31"/>
            <p:cNvSpPr txBox="1">
              <a:spLocks noChangeArrowheads="1"/>
            </p:cNvSpPr>
            <p:nvPr/>
          </p:nvSpPr>
          <p:spPr bwMode="auto">
            <a:xfrm>
              <a:off x="-17288" y="2918148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No need to attach server name, port </a:t>
              </a:r>
            </a:p>
          </p:txBody>
        </p:sp>
        <p:cxnSp>
          <p:nvCxnSpPr>
            <p:cNvPr id="205836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685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64527827-766E-4BE1-B744-EBEF530270A3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6852" name="Rectangle 2"/>
          <p:cNvSpPr>
            <a:spLocks noChangeArrowheads="1"/>
          </p:cNvSpPr>
          <p:nvPr/>
        </p:nvSpPr>
        <p:spPr bwMode="auto">
          <a:xfrm>
            <a:off x="422275" y="88900"/>
            <a:ext cx="77724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Example app: TCP server</a:t>
            </a:r>
            <a:endParaRPr lang="en-US" altLang="en-US" sz="4400">
              <a:solidFill>
                <a:srgbClr val="000099"/>
              </a:solidFill>
            </a:endParaRPr>
          </a:p>
        </p:txBody>
      </p:sp>
      <p:sp>
        <p:nvSpPr>
          <p:cNvPr id="206853" name="TextBox 1"/>
          <p:cNvSpPr txBox="1">
            <a:spLocks noChangeArrowheads="1"/>
          </p:cNvSpPr>
          <p:nvPr/>
        </p:nvSpPr>
        <p:spPr bwMode="auto">
          <a:xfrm>
            <a:off x="2717800" y="1651000"/>
            <a:ext cx="59975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from socket import *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serverPort = 12000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serverSocket = socket(AF_INET,SOCK_STREAM)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serverSocket.bind((‘’,serverPort))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serverSocket.listen(1)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print ‘The server is ready to receive’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while 1: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connectionSocket, addr = serverSocket.accept()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sentence = connectionSocket.recv(1024)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capitalizedSentence = sentence.upper()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connectionSocket.send(capitalizedSentence)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     connectionSocket.close()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6854" name="TextBox 2"/>
          <p:cNvSpPr txBox="1">
            <a:spLocks noChangeArrowheads="1"/>
          </p:cNvSpPr>
          <p:nvPr/>
        </p:nvSpPr>
        <p:spPr bwMode="auto">
          <a:xfrm>
            <a:off x="2717800" y="1168400"/>
            <a:ext cx="282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Python TCPServer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400" y="2173288"/>
            <a:ext cx="2559050" cy="566737"/>
            <a:chOff x="151614" y="2173972"/>
            <a:chExt cx="2559082" cy="566309"/>
          </a:xfrm>
        </p:grpSpPr>
        <p:sp>
          <p:nvSpPr>
            <p:cNvPr id="206872" name="TextBox 31"/>
            <p:cNvSpPr txBox="1">
              <a:spLocks noChangeArrowheads="1"/>
            </p:cNvSpPr>
            <p:nvPr/>
          </p:nvSpPr>
          <p:spPr bwMode="auto">
            <a:xfrm>
              <a:off x="151614" y="2173972"/>
              <a:ext cx="2559082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create TCP welcoming</a:t>
              </a:r>
            </a:p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socket</a:t>
              </a:r>
            </a:p>
          </p:txBody>
        </p:sp>
        <p:cxnSp>
          <p:nvCxnSpPr>
            <p:cNvPr id="206873" name="Straight Connector 32"/>
            <p:cNvCxnSpPr>
              <a:cxnSpLocks noChangeShapeType="1"/>
            </p:cNvCxnSpPr>
            <p:nvPr/>
          </p:nvCxnSpPr>
          <p:spPr bwMode="auto">
            <a:xfrm>
              <a:off x="1695045" y="25960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31763" y="3036888"/>
            <a:ext cx="2540000" cy="523875"/>
            <a:chOff x="169076" y="2884812"/>
            <a:chExt cx="2541127" cy="523220"/>
          </a:xfrm>
        </p:grpSpPr>
        <p:sp>
          <p:nvSpPr>
            <p:cNvPr id="206870" name="TextBox 26"/>
            <p:cNvSpPr txBox="1">
              <a:spLocks noChangeArrowheads="1"/>
            </p:cNvSpPr>
            <p:nvPr/>
          </p:nvSpPr>
          <p:spPr bwMode="auto">
            <a:xfrm>
              <a:off x="169076" y="2884812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server begins listening for  incoming TCP requests</a:t>
              </a:r>
            </a:p>
          </p:txBody>
        </p:sp>
        <p:cxnSp>
          <p:nvCxnSpPr>
            <p:cNvPr id="206871" name="Straight Connector 30"/>
            <p:cNvCxnSpPr>
              <a:cxnSpLocks noChangeShapeType="1"/>
            </p:cNvCxnSpPr>
            <p:nvPr/>
          </p:nvCxnSpPr>
          <p:spPr bwMode="auto">
            <a:xfrm>
              <a:off x="1982674" y="316910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28638" y="3816350"/>
            <a:ext cx="2155825" cy="298450"/>
            <a:chOff x="553383" y="3714241"/>
            <a:chExt cx="2157273" cy="299227"/>
          </a:xfrm>
        </p:grpSpPr>
        <p:sp>
          <p:nvSpPr>
            <p:cNvPr id="206868" name="TextBox 34"/>
            <p:cNvSpPr txBox="1">
              <a:spLocks noChangeArrowheads="1"/>
            </p:cNvSpPr>
            <p:nvPr/>
          </p:nvSpPr>
          <p:spPr bwMode="auto">
            <a:xfrm>
              <a:off x="553383" y="3714241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loop forever</a:t>
              </a:r>
            </a:p>
          </p:txBody>
        </p:sp>
        <p:cxnSp>
          <p:nvCxnSpPr>
            <p:cNvPr id="206869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964781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98438" y="4176713"/>
            <a:ext cx="2813050" cy="752475"/>
            <a:chOff x="380319" y="3965998"/>
            <a:chExt cx="2392469" cy="752685"/>
          </a:xfrm>
        </p:grpSpPr>
        <p:sp>
          <p:nvSpPr>
            <p:cNvPr id="206866" name="TextBox 36"/>
            <p:cNvSpPr txBox="1">
              <a:spLocks noChangeArrowheads="1"/>
            </p:cNvSpPr>
            <p:nvPr/>
          </p:nvSpPr>
          <p:spPr bwMode="auto">
            <a:xfrm>
              <a:off x="380319" y="3965998"/>
              <a:ext cx="2184910" cy="752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server waits on accept()</a:t>
              </a:r>
            </a:p>
            <a:p>
              <a:pPr>
                <a:lnSpc>
                  <a:spcPts val="16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for incoming requests, new socket created on return</a:t>
              </a:r>
            </a:p>
          </p:txBody>
        </p:sp>
        <p:cxnSp>
          <p:nvCxnSpPr>
            <p:cNvPr id="206867" name="Straight Connector 39"/>
            <p:cNvCxnSpPr>
              <a:cxnSpLocks noChangeShapeType="1"/>
            </p:cNvCxnSpPr>
            <p:nvPr/>
          </p:nvCxnSpPr>
          <p:spPr bwMode="auto">
            <a:xfrm flipV="1">
              <a:off x="2231565" y="4229808"/>
              <a:ext cx="541223" cy="58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58763" y="5149850"/>
            <a:ext cx="2860675" cy="523875"/>
            <a:chOff x="316741" y="4661874"/>
            <a:chExt cx="2859521" cy="524153"/>
          </a:xfrm>
        </p:grpSpPr>
        <p:sp>
          <p:nvSpPr>
            <p:cNvPr id="206864" name="TextBox 61"/>
            <p:cNvSpPr txBox="1">
              <a:spLocks noChangeArrowheads="1"/>
            </p:cNvSpPr>
            <p:nvPr/>
          </p:nvSpPr>
          <p:spPr bwMode="auto">
            <a:xfrm>
              <a:off x="316741" y="4661874"/>
              <a:ext cx="2349500" cy="524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read bytes from socket (but not address as in UDP)</a:t>
              </a:r>
            </a:p>
          </p:txBody>
        </p:sp>
        <p:cxnSp>
          <p:nvCxnSpPr>
            <p:cNvPr id="206865" name="Straight Connector 62"/>
            <p:cNvCxnSpPr>
              <a:cxnSpLocks noChangeShapeType="1"/>
            </p:cNvCxnSpPr>
            <p:nvPr/>
          </p:nvCxnSpPr>
          <p:spPr bwMode="auto">
            <a:xfrm>
              <a:off x="1875609" y="4682209"/>
              <a:ext cx="1300653" cy="49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127000" y="5759450"/>
            <a:ext cx="2878138" cy="738188"/>
            <a:chOff x="162014" y="4686636"/>
            <a:chExt cx="2878315" cy="738664"/>
          </a:xfrm>
        </p:grpSpPr>
        <p:sp>
          <p:nvSpPr>
            <p:cNvPr id="206862" name="TextBox 29"/>
            <p:cNvSpPr txBox="1">
              <a:spLocks noChangeArrowheads="1"/>
            </p:cNvSpPr>
            <p:nvPr/>
          </p:nvSpPr>
          <p:spPr bwMode="auto">
            <a:xfrm>
              <a:off x="162014" y="4686636"/>
              <a:ext cx="234950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close connection to this client (but </a:t>
              </a:r>
              <a:r>
                <a:rPr lang="en-US" altLang="en-US" sz="1400" i="1">
                  <a:solidFill>
                    <a:srgbClr val="000099"/>
                  </a:solidFill>
                  <a:latin typeface="Arial" panose="020B0604020202020204" pitchFamily="34" charset="0"/>
                </a:rPr>
                <a:t>not</a:t>
              </a:r>
              <a:r>
                <a:rPr lang="en-US" altLang="en-US" sz="1400">
                  <a:solidFill>
                    <a:srgbClr val="000099"/>
                  </a:solidFill>
                  <a:latin typeface="Arial" panose="020B0604020202020204" pitchFamily="34" charset="0"/>
                </a:rPr>
                <a:t> welcoming socket)</a:t>
              </a:r>
            </a:p>
          </p:txBody>
        </p:sp>
        <p:cxnSp>
          <p:nvCxnSpPr>
            <p:cNvPr id="206863" name="Straight Connector 33"/>
            <p:cNvCxnSpPr>
              <a:cxnSpLocks noChangeShapeType="1"/>
            </p:cNvCxnSpPr>
            <p:nvPr/>
          </p:nvCxnSpPr>
          <p:spPr bwMode="auto">
            <a:xfrm>
              <a:off x="2184198" y="4843734"/>
              <a:ext cx="856131" cy="22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06861" name="Picture 1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769938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787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1A785D6F-AA67-448D-A743-DC53A28F6E89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207876" name="Picture 1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83343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7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3" y="195263"/>
            <a:ext cx="5746750" cy="819150"/>
          </a:xfrm>
        </p:spPr>
        <p:txBody>
          <a:bodyPr/>
          <a:lstStyle/>
          <a:p>
            <a:r>
              <a:rPr lang="en-US" altLang="en-US"/>
              <a:t>Chapter 2: summary</a:t>
            </a:r>
          </a:p>
        </p:txBody>
      </p:sp>
      <p:sp>
        <p:nvSpPr>
          <p:cNvPr id="2078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854200"/>
            <a:ext cx="4313238" cy="3676650"/>
          </a:xfrm>
        </p:spPr>
        <p:txBody>
          <a:bodyPr/>
          <a:lstStyle/>
          <a:p>
            <a:r>
              <a:rPr lang="en-US" altLang="en-US" sz="2400"/>
              <a:t>application architectures</a:t>
            </a:r>
          </a:p>
          <a:p>
            <a:pPr lvl="1"/>
            <a:r>
              <a:rPr lang="en-US" altLang="en-US"/>
              <a:t>client-server</a:t>
            </a:r>
          </a:p>
          <a:p>
            <a:pPr lvl="1"/>
            <a:r>
              <a:rPr lang="en-US" altLang="en-US"/>
              <a:t>P2P</a:t>
            </a:r>
          </a:p>
          <a:p>
            <a:r>
              <a:rPr lang="en-US" altLang="en-US" sz="2400"/>
              <a:t>application service requirements:</a:t>
            </a:r>
          </a:p>
          <a:p>
            <a:pPr lvl="1"/>
            <a:r>
              <a:rPr lang="en-US" altLang="en-US"/>
              <a:t>reliability, bandwidth, delay</a:t>
            </a:r>
          </a:p>
          <a:p>
            <a:r>
              <a:rPr lang="en-US" altLang="en-US" sz="2400"/>
              <a:t>Internet transport service model</a:t>
            </a:r>
          </a:p>
          <a:p>
            <a:pPr lvl="1"/>
            <a:r>
              <a:rPr lang="en-US" altLang="en-US"/>
              <a:t>connection-oriented, reliable: TCP</a:t>
            </a:r>
          </a:p>
          <a:p>
            <a:pPr lvl="1"/>
            <a:r>
              <a:rPr lang="en-US" altLang="en-US"/>
              <a:t>unreliable, datagrams: UDP</a:t>
            </a:r>
          </a:p>
        </p:txBody>
      </p:sp>
      <p:sp>
        <p:nvSpPr>
          <p:cNvPr id="2078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1813" y="1201738"/>
            <a:ext cx="7581900" cy="6762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our study of network apps now complete!</a:t>
            </a:r>
          </a:p>
        </p:txBody>
      </p:sp>
      <p:sp>
        <p:nvSpPr>
          <p:cNvPr id="207880" name="Rectangle 5"/>
          <p:cNvSpPr>
            <a:spLocks noChangeArrowheads="1"/>
          </p:cNvSpPr>
          <p:nvPr/>
        </p:nvSpPr>
        <p:spPr bwMode="auto">
          <a:xfrm>
            <a:off x="4967288" y="1809750"/>
            <a:ext cx="39624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SzPct val="75000"/>
            </a:pPr>
            <a:r>
              <a:rPr lang="en-US" altLang="en-US" sz="2400">
                <a:solidFill>
                  <a:srgbClr val="000000"/>
                </a:solidFill>
              </a:rPr>
              <a:t>specific protocols:</a:t>
            </a:r>
          </a:p>
          <a:p>
            <a:pPr lvl="1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</a:rPr>
              <a:t>HTTP</a:t>
            </a:r>
          </a:p>
          <a:p>
            <a:pPr lvl="1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</a:rPr>
              <a:t>FTP</a:t>
            </a:r>
          </a:p>
          <a:p>
            <a:pPr lvl="1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</a:rPr>
              <a:t>SMTP, POP, IMAP</a:t>
            </a:r>
          </a:p>
          <a:p>
            <a:pPr lvl="1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</a:rPr>
              <a:t>DNS</a:t>
            </a:r>
          </a:p>
          <a:p>
            <a:pPr lvl="1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</a:rPr>
              <a:t>P2P: BitTorrent, DHT 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>
                <a:solidFill>
                  <a:srgbClr val="000000"/>
                </a:solidFill>
              </a:rPr>
              <a:t>socket programming: TCP, UDP sockets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3891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D3D7F84-441A-46D0-9C38-4E90FE6CF86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38916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871538"/>
            <a:ext cx="4570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50" y="238125"/>
            <a:ext cx="7772400" cy="871538"/>
          </a:xfrm>
        </p:spPr>
        <p:txBody>
          <a:bodyPr/>
          <a:lstStyle/>
          <a:p>
            <a:r>
              <a:rPr lang="en-US" altLang="en-US" sz="3600"/>
              <a:t>Addressing processes</a:t>
            </a:r>
            <a:endParaRPr lang="en-US" altLang="en-US"/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98475" y="1365250"/>
            <a:ext cx="4021138" cy="4648200"/>
          </a:xfrm>
        </p:spPr>
        <p:txBody>
          <a:bodyPr/>
          <a:lstStyle/>
          <a:p>
            <a:r>
              <a:rPr lang="en-US" altLang="en-US" sz="2400"/>
              <a:t>to receive messages, process  must have </a:t>
            </a:r>
            <a:r>
              <a:rPr lang="en-US" altLang="en-US" sz="2400" i="1">
                <a:solidFill>
                  <a:srgbClr val="CC0000"/>
                </a:solidFill>
              </a:rPr>
              <a:t>identifier</a:t>
            </a:r>
          </a:p>
          <a:p>
            <a:r>
              <a:rPr lang="en-US" altLang="en-US" sz="2400"/>
              <a:t>host device has unique 32-bit IP address</a:t>
            </a:r>
          </a:p>
          <a:p>
            <a:r>
              <a:rPr lang="en-US" altLang="en-US" sz="2400" i="1" u="sng">
                <a:solidFill>
                  <a:srgbClr val="CC0000"/>
                </a:solidFill>
              </a:rPr>
              <a:t>Q:</a:t>
            </a:r>
            <a:r>
              <a:rPr lang="en-US" altLang="en-US" sz="2400"/>
              <a:t> does  IP address of host on which process runs suffice for identifying the process?</a:t>
            </a:r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719638" y="1357313"/>
            <a:ext cx="4125912" cy="5218112"/>
          </a:xfrm>
        </p:spPr>
        <p:txBody>
          <a:bodyPr/>
          <a:lstStyle/>
          <a:p>
            <a:r>
              <a:rPr lang="en-US" altLang="en-US" sz="2400" i="1">
                <a:solidFill>
                  <a:srgbClr val="CC0000"/>
                </a:solidFill>
              </a:rPr>
              <a:t>identifier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includes both </a:t>
            </a:r>
            <a:r>
              <a:rPr lang="en-US" altLang="en-US" sz="2400">
                <a:solidFill>
                  <a:srgbClr val="CC0000"/>
                </a:solidFill>
              </a:rPr>
              <a:t>IP address</a:t>
            </a:r>
            <a:r>
              <a:rPr lang="en-US" altLang="en-US" sz="2400"/>
              <a:t> and </a:t>
            </a:r>
            <a:r>
              <a:rPr lang="en-US" altLang="en-US" sz="2400">
                <a:solidFill>
                  <a:srgbClr val="CC0000"/>
                </a:solidFill>
              </a:rPr>
              <a:t>port numbers</a:t>
            </a:r>
            <a:r>
              <a:rPr lang="en-US" altLang="en-US" sz="2400"/>
              <a:t> associated with process on host.</a:t>
            </a:r>
          </a:p>
          <a:p>
            <a:r>
              <a:rPr lang="en-US" altLang="en-US" sz="2400"/>
              <a:t>example port numbers:</a:t>
            </a:r>
          </a:p>
          <a:p>
            <a:pPr lvl="1"/>
            <a:r>
              <a:rPr lang="en-US" altLang="en-US" sz="2000"/>
              <a:t>HTTP server: 80</a:t>
            </a:r>
          </a:p>
          <a:p>
            <a:pPr lvl="1"/>
            <a:r>
              <a:rPr lang="en-US" altLang="en-US" sz="2000"/>
              <a:t>mail server: 25</a:t>
            </a:r>
          </a:p>
          <a:p>
            <a:r>
              <a:rPr lang="en-US" altLang="en-US" sz="2400"/>
              <a:t>to send HTTP message to gaia.cs.umass.edu web server:</a:t>
            </a:r>
          </a:p>
          <a:p>
            <a:pPr lvl="1"/>
            <a:r>
              <a:rPr lang="en-US" altLang="en-US" sz="2000">
                <a:solidFill>
                  <a:srgbClr val="CC0000"/>
                </a:solidFill>
              </a:rPr>
              <a:t>IP address:</a:t>
            </a:r>
            <a:r>
              <a:rPr lang="en-US" altLang="en-US" sz="2000">
                <a:solidFill>
                  <a:schemeClr val="accent2"/>
                </a:solidFill>
              </a:rPr>
              <a:t> </a:t>
            </a:r>
            <a:r>
              <a:rPr lang="en-US" altLang="en-US" sz="2000"/>
              <a:t>128.119.245.12</a:t>
            </a:r>
          </a:p>
          <a:p>
            <a:pPr lvl="1"/>
            <a:r>
              <a:rPr lang="en-US" altLang="en-US" sz="2000">
                <a:solidFill>
                  <a:srgbClr val="CC0000"/>
                </a:solidFill>
              </a:rPr>
              <a:t>port number:</a:t>
            </a:r>
            <a:r>
              <a:rPr lang="en-US" altLang="en-US" sz="2000">
                <a:solidFill>
                  <a:schemeClr val="accent2"/>
                </a:solidFill>
              </a:rPr>
              <a:t> </a:t>
            </a:r>
            <a:r>
              <a:rPr lang="en-US" altLang="en-US" sz="2000"/>
              <a:t>80</a:t>
            </a:r>
          </a:p>
          <a:p>
            <a:r>
              <a:rPr lang="en-US" altLang="en-US" sz="2400"/>
              <a:t>more shortly…</a:t>
            </a:r>
          </a:p>
        </p:txBody>
      </p:sp>
      <p:sp>
        <p:nvSpPr>
          <p:cNvPr id="43020" name="Rectangle 3"/>
          <p:cNvSpPr>
            <a:spLocks noChangeArrowheads="1"/>
          </p:cNvSpPr>
          <p:nvPr/>
        </p:nvSpPr>
        <p:spPr bwMode="auto">
          <a:xfrm>
            <a:off x="549275" y="4021138"/>
            <a:ext cx="40211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r>
              <a:rPr lang="en-US" altLang="en-US" i="1" u="sng">
                <a:solidFill>
                  <a:srgbClr val="CC0000"/>
                </a:solidFill>
              </a:rPr>
              <a:t>A:</a:t>
            </a:r>
            <a:r>
              <a:rPr lang="en-US" altLang="en-US"/>
              <a:t> no, </a:t>
            </a:r>
            <a:r>
              <a:rPr lang="en-US" altLang="en-US" i="1"/>
              <a:t>many</a:t>
            </a:r>
            <a:r>
              <a:rPr lang="en-US" altLang="en-US"/>
              <a:t> processes can be running on same host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94FFA0-FB5A-EE80-E10A-276E0E30A95F}"/>
                  </a:ext>
                </a:extLst>
              </p14:cNvPr>
              <p14:cNvContentPartPr/>
              <p14:nvPr/>
            </p14:nvContentPartPr>
            <p14:xfrm>
              <a:off x="4829290" y="2828772"/>
              <a:ext cx="3250440" cy="98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94FFA0-FB5A-EE80-E10A-276E0E30A9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650" y="2820132"/>
                <a:ext cx="3268080" cy="10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9FC1C8-DC8F-10CC-AD2F-8CC39D6D76C8}"/>
              </a:ext>
            </a:extLst>
          </p:cNvPr>
          <p:cNvGrpSpPr/>
          <p:nvPr/>
        </p:nvGrpSpPr>
        <p:grpSpPr>
          <a:xfrm>
            <a:off x="7465210" y="5040252"/>
            <a:ext cx="1695240" cy="490320"/>
            <a:chOff x="7465210" y="5040252"/>
            <a:chExt cx="16952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3E796B-B5ED-EE44-A96F-97FA778A296F}"/>
                    </a:ext>
                  </a:extLst>
                </p14:cNvPr>
                <p14:cNvContentPartPr/>
                <p14:nvPr/>
              </p14:nvContentPartPr>
              <p14:xfrm>
                <a:off x="7465210" y="5089572"/>
                <a:ext cx="1695240" cy="36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3E796B-B5ED-EE44-A96F-97FA778A29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6570" y="5080572"/>
                  <a:ext cx="1712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DF4EE3-7B89-1930-66E3-D7E082ABC588}"/>
                    </a:ext>
                  </a:extLst>
                </p14:cNvPr>
                <p14:cNvContentPartPr/>
                <p14:nvPr/>
              </p14:nvContentPartPr>
              <p14:xfrm>
                <a:off x="7611370" y="5040252"/>
                <a:ext cx="679680" cy="49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DF4EE3-7B89-1930-66E3-D7E082ABC5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2730" y="5031612"/>
                  <a:ext cx="69732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E6B464-43B6-14DE-8D96-5E3017C8500F}"/>
              </a:ext>
            </a:extLst>
          </p:cNvPr>
          <p:cNvGrpSpPr/>
          <p:nvPr/>
        </p:nvGrpSpPr>
        <p:grpSpPr>
          <a:xfrm>
            <a:off x="4859530" y="1105812"/>
            <a:ext cx="4479120" cy="2657520"/>
            <a:chOff x="4859530" y="1105812"/>
            <a:chExt cx="4479120" cy="26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4F01A00-A716-8D2D-2C4A-74CECCFFAE97}"/>
                    </a:ext>
                  </a:extLst>
                </p14:cNvPr>
                <p14:cNvContentPartPr/>
                <p14:nvPr/>
              </p14:nvContentPartPr>
              <p14:xfrm>
                <a:off x="7264330" y="3316572"/>
                <a:ext cx="1261080" cy="318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4F01A00-A716-8D2D-2C4A-74CECCFFA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5330" y="3307932"/>
                  <a:ext cx="1278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7DD087-186D-D8FD-EBAD-7D2087ED7B86}"/>
                    </a:ext>
                  </a:extLst>
                </p14:cNvPr>
                <p14:cNvContentPartPr/>
                <p14:nvPr/>
              </p14:nvContentPartPr>
              <p14:xfrm>
                <a:off x="7132570" y="3192372"/>
                <a:ext cx="573120" cy="57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7DD087-186D-D8FD-EBAD-7D2087ED7B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3930" y="3183732"/>
                  <a:ext cx="5907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1FA30D-C30B-628F-679D-6394AA6246B9}"/>
                    </a:ext>
                  </a:extLst>
                </p14:cNvPr>
                <p14:cNvContentPartPr/>
                <p14:nvPr/>
              </p14:nvContentPartPr>
              <p14:xfrm>
                <a:off x="5272810" y="1664892"/>
                <a:ext cx="375660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1FA30D-C30B-628F-679D-6394AA6246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63810" y="1655892"/>
                  <a:ext cx="3774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B11BDF-74BC-7CBE-E57E-0DB68CA889A8}"/>
                    </a:ext>
                  </a:extLst>
                </p14:cNvPr>
                <p14:cNvContentPartPr/>
                <p14:nvPr/>
              </p14:nvContentPartPr>
              <p14:xfrm>
                <a:off x="5134570" y="1968372"/>
                <a:ext cx="420408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B11BDF-74BC-7CBE-E57E-0DB68CA889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25930" y="1959732"/>
                  <a:ext cx="422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52452F-2E48-DA1C-A4AB-AC9DFEEEF6C3}"/>
                    </a:ext>
                  </a:extLst>
                </p14:cNvPr>
                <p14:cNvContentPartPr/>
                <p14:nvPr/>
              </p14:nvContentPartPr>
              <p14:xfrm>
                <a:off x="4859530" y="1105812"/>
                <a:ext cx="4425120" cy="246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52452F-2E48-DA1C-A4AB-AC9DFEEEF6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0890" y="1097172"/>
                  <a:ext cx="4442760" cy="2482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889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63DF02C5-9311-49DA-862B-F36D9ADFBA6D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89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92313"/>
            <a:ext cx="3810000" cy="3657600"/>
          </a:xfrm>
        </p:spPr>
        <p:txBody>
          <a:bodyPr/>
          <a:lstStyle/>
          <a:p>
            <a:r>
              <a:rPr lang="en-US" altLang="en-US" sz="2400"/>
              <a:t>typical request/reply message exchange:</a:t>
            </a:r>
          </a:p>
          <a:p>
            <a:pPr lvl="1"/>
            <a:r>
              <a:rPr lang="en-US" altLang="en-US"/>
              <a:t>client requests info or service</a:t>
            </a:r>
          </a:p>
          <a:p>
            <a:pPr lvl="1"/>
            <a:r>
              <a:rPr lang="en-US" altLang="en-US"/>
              <a:t>server responds with data, status code</a:t>
            </a:r>
          </a:p>
          <a:p>
            <a:r>
              <a:rPr lang="en-US" altLang="en-US" sz="2400"/>
              <a:t>message formats:</a:t>
            </a:r>
          </a:p>
          <a:p>
            <a:pPr lvl="1"/>
            <a:r>
              <a:rPr lang="en-US" altLang="en-US"/>
              <a:t>headers: fields giving info about data</a:t>
            </a:r>
          </a:p>
          <a:p>
            <a:pPr lvl="1"/>
            <a:r>
              <a:rPr lang="en-US" altLang="en-US"/>
              <a:t>data: info being communicated</a:t>
            </a: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4603750" y="1976438"/>
            <a:ext cx="4081463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important themes:</a:t>
            </a:r>
            <a:r>
              <a:rPr lang="en-US" altLang="en-US" sz="2400" i="1">
                <a:solidFill>
                  <a:srgbClr val="FF3300"/>
                </a:solidFill>
              </a:rPr>
              <a:t> 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>
                <a:solidFill>
                  <a:srgbClr val="000000"/>
                </a:solidFill>
              </a:rPr>
              <a:t>control vs. data msgs</a:t>
            </a:r>
          </a:p>
          <a:p>
            <a:pPr lvl="1">
              <a:lnSpc>
                <a:spcPct val="100000"/>
              </a:lnSpc>
            </a:pPr>
            <a:r>
              <a:rPr lang="en-US" altLang="en-US">
                <a:solidFill>
                  <a:srgbClr val="000000"/>
                </a:solidFill>
              </a:rPr>
              <a:t>in-band, out-of-band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>
                <a:solidFill>
                  <a:srgbClr val="000000"/>
                </a:solidFill>
              </a:rPr>
              <a:t>centralized vs. decentralized 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>
                <a:solidFill>
                  <a:srgbClr val="000000"/>
                </a:solidFill>
              </a:rPr>
              <a:t>stateless vs. stateful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>
                <a:solidFill>
                  <a:srgbClr val="000000"/>
                </a:solidFill>
              </a:rPr>
              <a:t>reliable vs. unreliable msg transfer </a:t>
            </a:r>
          </a:p>
          <a:p>
            <a:pPr>
              <a:lnSpc>
                <a:spcPct val="100000"/>
              </a:lnSpc>
              <a:buSzPct val="75000"/>
            </a:pPr>
            <a:r>
              <a:rPr lang="ja-JP" altLang="en-US" sz="2400">
                <a:solidFill>
                  <a:srgbClr val="000000"/>
                </a:solidFill>
              </a:rPr>
              <a:t>“</a:t>
            </a:r>
            <a:r>
              <a:rPr lang="en-US" altLang="ja-JP" sz="2400">
                <a:solidFill>
                  <a:srgbClr val="000000"/>
                </a:solidFill>
              </a:rPr>
              <a:t>complexity at network edge</a:t>
            </a:r>
            <a:r>
              <a:rPr lang="ja-JP" altLang="en-US" sz="2400">
                <a:solidFill>
                  <a:srgbClr val="000000"/>
                </a:solidFill>
              </a:rPr>
              <a:t>”</a:t>
            </a: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208902" name="Picture 1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83343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3" name="Rectangle 2"/>
          <p:cNvSpPr>
            <a:spLocks noChangeArrowheads="1"/>
          </p:cNvSpPr>
          <p:nvPr/>
        </p:nvSpPr>
        <p:spPr bwMode="auto">
          <a:xfrm>
            <a:off x="506413" y="195263"/>
            <a:ext cx="57467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Chapter 2: summary</a:t>
            </a:r>
          </a:p>
        </p:txBody>
      </p:sp>
      <p:sp>
        <p:nvSpPr>
          <p:cNvPr id="208904" name="Rectangle 4"/>
          <p:cNvSpPr>
            <a:spLocks noChangeArrowheads="1"/>
          </p:cNvSpPr>
          <p:nvPr/>
        </p:nvSpPr>
        <p:spPr bwMode="auto">
          <a:xfrm>
            <a:off x="531813" y="1201738"/>
            <a:ext cx="7581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most importantly: learned about protocols!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4096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18335267-ED57-4437-9BCE-C8835662C7B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40964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911225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239713"/>
            <a:ext cx="7772400" cy="860425"/>
          </a:xfrm>
        </p:spPr>
        <p:txBody>
          <a:bodyPr/>
          <a:lstStyle/>
          <a:p>
            <a:r>
              <a:rPr lang="en-US" altLang="en-US"/>
              <a:t>App-layer protocol defines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1650" y="1393825"/>
            <a:ext cx="3973513" cy="4648200"/>
          </a:xfrm>
        </p:spPr>
        <p:txBody>
          <a:bodyPr/>
          <a:lstStyle/>
          <a:p>
            <a:r>
              <a:rPr lang="en-US" altLang="en-US" sz="2400">
                <a:solidFill>
                  <a:srgbClr val="FF0000"/>
                </a:solidFill>
              </a:rPr>
              <a:t>types of messages exchanged, </a:t>
            </a:r>
          </a:p>
          <a:p>
            <a:pPr lvl="1"/>
            <a:r>
              <a:rPr lang="en-US" altLang="en-US"/>
              <a:t>e.g., request, response </a:t>
            </a:r>
          </a:p>
          <a:p>
            <a:r>
              <a:rPr lang="en-US" altLang="en-US" sz="2400">
                <a:solidFill>
                  <a:srgbClr val="CC0000"/>
                </a:solidFill>
              </a:rPr>
              <a:t>message syntax:</a:t>
            </a:r>
          </a:p>
          <a:p>
            <a:pPr lvl="1"/>
            <a:r>
              <a:rPr lang="en-US" altLang="en-US"/>
              <a:t>what fields in messages &amp; how fields are delineated</a:t>
            </a:r>
          </a:p>
          <a:p>
            <a:r>
              <a:rPr lang="en-US" altLang="en-US" sz="2400">
                <a:solidFill>
                  <a:srgbClr val="CC0000"/>
                </a:solidFill>
              </a:rPr>
              <a:t>message semantics</a:t>
            </a:r>
            <a:r>
              <a:rPr lang="en-US" altLang="en-US" sz="2400"/>
              <a:t> </a:t>
            </a:r>
          </a:p>
          <a:p>
            <a:pPr lvl="1"/>
            <a:r>
              <a:rPr lang="en-US" altLang="en-US"/>
              <a:t>meaning of information in fields</a:t>
            </a:r>
          </a:p>
          <a:p>
            <a:r>
              <a:rPr lang="en-US" altLang="en-US" sz="2400">
                <a:solidFill>
                  <a:srgbClr val="CC0000"/>
                </a:solidFill>
              </a:rPr>
              <a:t>rules</a:t>
            </a:r>
            <a:r>
              <a:rPr lang="en-US" altLang="en-US" sz="2400"/>
              <a:t> for when and how processes send &amp; respond to messages</a:t>
            </a:r>
          </a:p>
        </p:txBody>
      </p:sp>
      <p:sp>
        <p:nvSpPr>
          <p:cNvPr id="4403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57750" y="140811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F0000"/>
                </a:solidFill>
              </a:rPr>
              <a:t>open protocols:</a:t>
            </a:r>
          </a:p>
          <a:p>
            <a:r>
              <a:rPr lang="en-US" altLang="en-US" sz="2400"/>
              <a:t>defined in RFCs</a:t>
            </a:r>
          </a:p>
          <a:p>
            <a:r>
              <a:rPr lang="en-US" altLang="en-US" sz="2400"/>
              <a:t>allows for interoperability</a:t>
            </a:r>
          </a:p>
          <a:p>
            <a:r>
              <a:rPr lang="en-US" altLang="en-US" sz="2400"/>
              <a:t>e.g., HTTP, SMTP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FF0000"/>
                </a:solidFill>
              </a:rPr>
              <a:t>proprietary protocols:</a:t>
            </a:r>
          </a:p>
          <a:p>
            <a:r>
              <a:rPr lang="en-US" altLang="en-US" sz="2400"/>
              <a:t>e.g., Skype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4301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A2C2E10F-0236-485C-B84F-36530C3A66F4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-11113"/>
            <a:ext cx="8305800" cy="1143001"/>
          </a:xfrm>
        </p:spPr>
        <p:txBody>
          <a:bodyPr/>
          <a:lstStyle/>
          <a:p>
            <a:r>
              <a:rPr lang="en-US" altLang="en-US" sz="3600"/>
              <a:t>What transport service does an app need?</a:t>
            </a:r>
            <a:endParaRPr lang="en-US" altLang="en-US"/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9413" y="1141413"/>
            <a:ext cx="4316412" cy="279717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data integrity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some apps (e.g., file transfer, web transactions) require 100% reliable data transfer</a:t>
            </a:r>
            <a:r>
              <a:rPr lang="en-US" altLang="en-US"/>
              <a:t> 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other apps (e.g., audio) can tolerate some loss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4506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04813" y="3724275"/>
            <a:ext cx="3810000" cy="24431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timing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some apps (e.g., Internet telephony, interactive games) require low </a:t>
            </a:r>
            <a:r>
              <a:rPr lang="en-US" altLang="en-US" sz="2400" b="1" dirty="0"/>
              <a:t>delay</a:t>
            </a:r>
            <a:r>
              <a:rPr lang="en-US" altLang="en-US" sz="2400" dirty="0"/>
              <a:t> in order to be </a:t>
            </a:r>
            <a:r>
              <a:rPr lang="ja-JP" altLang="en-US" sz="2400" dirty="0"/>
              <a:t>“</a:t>
            </a:r>
            <a:r>
              <a:rPr lang="en-US" altLang="ja-JP" sz="2400" dirty="0"/>
              <a:t>effective</a:t>
            </a:r>
            <a:r>
              <a:rPr lang="ja-JP" altLang="en-US" sz="2400" dirty="0"/>
              <a:t>”</a:t>
            </a:r>
            <a:endParaRPr lang="en-US" altLang="en-US" sz="2400" dirty="0"/>
          </a:p>
        </p:txBody>
      </p:sp>
      <p:sp>
        <p:nvSpPr>
          <p:cNvPr id="45063" name="Rectangle 5"/>
          <p:cNvSpPr>
            <a:spLocks noChangeArrowheads="1"/>
          </p:cNvSpPr>
          <p:nvPr/>
        </p:nvSpPr>
        <p:spPr bwMode="auto">
          <a:xfrm>
            <a:off x="4905375" y="1101725"/>
            <a:ext cx="3935413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CC0000"/>
                </a:solidFill>
              </a:rPr>
              <a:t>throughput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400"/>
              <a:t>some apps (e.g., multimedia) require minimum amount of throughput to be </a:t>
            </a:r>
            <a:r>
              <a:rPr lang="ja-JP" altLang="en-US" sz="2400"/>
              <a:t>“</a:t>
            </a:r>
            <a:r>
              <a:rPr lang="en-US" altLang="ja-JP" sz="2400"/>
              <a:t>effective</a:t>
            </a:r>
            <a:r>
              <a:rPr lang="ja-JP" altLang="en-US" sz="2400"/>
              <a:t>”</a:t>
            </a:r>
            <a:endParaRPr lang="en-US" altLang="ja-JP" sz="2400"/>
          </a:p>
          <a:p>
            <a:pPr>
              <a:lnSpc>
                <a:spcPct val="90000"/>
              </a:lnSpc>
              <a:buSzPct val="75000"/>
            </a:pPr>
            <a:r>
              <a:rPr lang="en-US" altLang="en-US" sz="2400"/>
              <a:t>other apps (</a:t>
            </a:r>
            <a:r>
              <a:rPr lang="ja-JP" altLang="en-US" sz="2400"/>
              <a:t>“</a:t>
            </a:r>
            <a:r>
              <a:rPr lang="en-US" altLang="ja-JP" sz="2400"/>
              <a:t>elastic apps</a:t>
            </a:r>
            <a:r>
              <a:rPr lang="ja-JP" altLang="en-US" sz="2400"/>
              <a:t>”</a:t>
            </a:r>
            <a:r>
              <a:rPr lang="en-US" altLang="ja-JP" sz="2400"/>
              <a:t>) make use of whatever throughput they get </a:t>
            </a:r>
            <a:endParaRPr lang="en-US" altLang="en-US" sz="2400"/>
          </a:p>
        </p:txBody>
      </p:sp>
      <p:pic>
        <p:nvPicPr>
          <p:cNvPr id="43016" name="Picture 13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763588"/>
            <a:ext cx="8228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0" name="Rectangle 5"/>
          <p:cNvSpPr>
            <a:spLocks noChangeArrowheads="1"/>
          </p:cNvSpPr>
          <p:nvPr/>
        </p:nvSpPr>
        <p:spPr bwMode="auto">
          <a:xfrm>
            <a:off x="4959350" y="4554538"/>
            <a:ext cx="3935413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CC0000"/>
                </a:solidFill>
              </a:rPr>
              <a:t>security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/>
              <a:t>encryption, data integrity,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E28640-7EA9-B25D-A522-A09E7B481FCF}"/>
                  </a:ext>
                </a:extLst>
              </p14:cNvPr>
              <p14:cNvContentPartPr/>
              <p14:nvPr/>
            </p14:nvContentPartPr>
            <p14:xfrm>
              <a:off x="-53750" y="1028052"/>
              <a:ext cx="2417400" cy="78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E28640-7EA9-B25D-A522-A09E7B481F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2750" y="1019052"/>
                <a:ext cx="243504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7A0FC8-8112-95DA-CBA1-3CB3536E816A}"/>
                  </a:ext>
                </a:extLst>
              </p14:cNvPr>
              <p14:cNvContentPartPr/>
              <p14:nvPr/>
            </p14:nvContentPartPr>
            <p14:xfrm>
              <a:off x="4710850" y="938052"/>
              <a:ext cx="2283120" cy="101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7A0FC8-8112-95DA-CBA1-3CB3536E81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1850" y="929052"/>
                <a:ext cx="230076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250666-8630-E885-7321-CEDCD6B1655A}"/>
                  </a:ext>
                </a:extLst>
              </p14:cNvPr>
              <p14:cNvContentPartPr/>
              <p14:nvPr/>
            </p14:nvContentPartPr>
            <p14:xfrm>
              <a:off x="4761250" y="4228092"/>
              <a:ext cx="1922400" cy="84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250666-8630-E885-7321-CEDCD6B165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2610" y="4219452"/>
                <a:ext cx="194004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A14F74-6985-7DBA-3418-D5C65D203EB7}"/>
                  </a:ext>
                </a:extLst>
              </p14:cNvPr>
              <p14:cNvContentPartPr/>
              <p14:nvPr/>
            </p14:nvContentPartPr>
            <p14:xfrm>
              <a:off x="154690" y="3409812"/>
              <a:ext cx="1572480" cy="983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A14F74-6985-7DBA-3418-D5C65D203E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050" y="3400812"/>
                <a:ext cx="1590120" cy="10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3510E7-BE64-D1EF-B332-D1336C180816}"/>
                  </a:ext>
                </a:extLst>
              </p14:cNvPr>
              <p14:cNvContentPartPr/>
              <p14:nvPr/>
            </p14:nvContentPartPr>
            <p14:xfrm>
              <a:off x="996370" y="2474172"/>
              <a:ext cx="3528720" cy="30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3510E7-BE64-D1EF-B332-D1336C1808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7370" y="2465532"/>
                <a:ext cx="3546360" cy="32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4710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6FB03D4-0DBC-4417-BBDE-BC8546949D7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68288"/>
            <a:ext cx="7772400" cy="858837"/>
          </a:xfrm>
        </p:spPr>
        <p:txBody>
          <a:bodyPr/>
          <a:lstStyle/>
          <a:p>
            <a:r>
              <a:rPr lang="en-US" altLang="en-US" sz="3600"/>
              <a:t>Internet transport protocols services</a:t>
            </a:r>
            <a:endParaRPr lang="en-US" altLang="en-US"/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33525"/>
            <a:ext cx="4095750" cy="4648200"/>
          </a:xfrm>
        </p:spPr>
        <p:txBody>
          <a:bodyPr/>
          <a:lstStyle/>
          <a:p>
            <a:pPr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99"/>
                </a:solidFill>
              </a:rPr>
              <a:t>TCP service:</a:t>
            </a:r>
          </a:p>
          <a:p>
            <a:pPr>
              <a:lnSpc>
                <a:spcPct val="75000"/>
              </a:lnSpc>
            </a:pPr>
            <a:r>
              <a:rPr lang="en-US" altLang="en-US" sz="2400" i="1">
                <a:solidFill>
                  <a:srgbClr val="CC0000"/>
                </a:solidFill>
              </a:rPr>
              <a:t>reliable transport</a:t>
            </a:r>
            <a:r>
              <a:rPr lang="en-US" altLang="en-US" sz="2400" i="1">
                <a:solidFill>
                  <a:schemeClr val="accent2"/>
                </a:solidFill>
              </a:rPr>
              <a:t> </a:t>
            </a:r>
            <a:r>
              <a:rPr lang="en-US" altLang="en-US" sz="2400"/>
              <a:t>between sending and receiving process</a:t>
            </a:r>
            <a:endParaRPr lang="en-US" altLang="en-US" sz="2400">
              <a:solidFill>
                <a:schemeClr val="accent2"/>
              </a:solidFill>
            </a:endParaRPr>
          </a:p>
          <a:p>
            <a:pPr>
              <a:lnSpc>
                <a:spcPct val="75000"/>
              </a:lnSpc>
            </a:pPr>
            <a:r>
              <a:rPr lang="en-US" altLang="en-US" sz="2400" i="1">
                <a:solidFill>
                  <a:srgbClr val="CC0000"/>
                </a:solidFill>
              </a:rPr>
              <a:t>flow control:</a:t>
            </a:r>
            <a:r>
              <a:rPr lang="en-US" altLang="en-US" sz="2400"/>
              <a:t> sender won</a:t>
            </a:r>
            <a:r>
              <a:rPr lang="ja-JP" altLang="en-US" sz="2400"/>
              <a:t>’</a:t>
            </a:r>
            <a:r>
              <a:rPr lang="en-US" altLang="ja-JP" sz="2400"/>
              <a:t>t overwhelm receiver </a:t>
            </a:r>
          </a:p>
          <a:p>
            <a:pPr>
              <a:lnSpc>
                <a:spcPct val="75000"/>
              </a:lnSpc>
            </a:pPr>
            <a:r>
              <a:rPr lang="en-US" altLang="en-US" sz="2400" i="1">
                <a:solidFill>
                  <a:srgbClr val="CC0000"/>
                </a:solidFill>
              </a:rPr>
              <a:t>congestion control:</a:t>
            </a:r>
            <a:r>
              <a:rPr lang="en-US" altLang="en-US" sz="2400"/>
              <a:t> throttle sender when network overloaded</a:t>
            </a:r>
          </a:p>
          <a:p>
            <a:pPr>
              <a:lnSpc>
                <a:spcPct val="75000"/>
              </a:lnSpc>
            </a:pPr>
            <a:r>
              <a:rPr lang="en-US" altLang="en-US" sz="2400" i="1">
                <a:solidFill>
                  <a:srgbClr val="CC0000"/>
                </a:solidFill>
              </a:rPr>
              <a:t>does not provide:</a:t>
            </a:r>
            <a:r>
              <a:rPr lang="en-US" altLang="en-US" sz="2400"/>
              <a:t> timing, minimum throughput guarantee, security</a:t>
            </a:r>
          </a:p>
          <a:p>
            <a:pPr>
              <a:lnSpc>
                <a:spcPct val="75000"/>
              </a:lnSpc>
            </a:pPr>
            <a:r>
              <a:rPr lang="en-US" altLang="en-US" sz="2400" i="1">
                <a:solidFill>
                  <a:srgbClr val="CC0000"/>
                </a:solidFill>
              </a:rPr>
              <a:t>connection-oriented:</a:t>
            </a:r>
            <a:r>
              <a:rPr lang="en-US" altLang="en-US" sz="2400"/>
              <a:t> setup required between client and server processes</a:t>
            </a:r>
          </a:p>
          <a:p>
            <a:pPr>
              <a:lnSpc>
                <a:spcPct val="75000"/>
              </a:lnSpc>
            </a:pPr>
            <a:endParaRPr lang="en-US" altLang="en-US"/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33925" y="1484313"/>
            <a:ext cx="36671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000099"/>
                </a:solidFill>
              </a:rPr>
              <a:t>UDP service:</a:t>
            </a:r>
          </a:p>
          <a:p>
            <a:r>
              <a:rPr lang="en-US" altLang="en-US" sz="2400" i="1" dirty="0">
                <a:solidFill>
                  <a:srgbClr val="CC0000"/>
                </a:solidFill>
              </a:rPr>
              <a:t>unreliable data transfer</a:t>
            </a:r>
            <a:r>
              <a:rPr lang="en-US" altLang="en-US" sz="2400" dirty="0"/>
              <a:t> between sending and receiving process</a:t>
            </a:r>
          </a:p>
          <a:p>
            <a:r>
              <a:rPr lang="en-US" altLang="en-US" sz="2400" i="1" dirty="0">
                <a:solidFill>
                  <a:srgbClr val="CC0000"/>
                </a:solidFill>
              </a:rPr>
              <a:t>does not provide:</a:t>
            </a:r>
            <a:r>
              <a:rPr lang="en-US" altLang="en-US" sz="2400" dirty="0"/>
              <a:t> reliability, flow control, congestion control, timing, throughput guarantee, security, or connection setup, </a:t>
            </a:r>
          </a:p>
          <a:p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u="sng" dirty="0">
                <a:solidFill>
                  <a:srgbClr val="CC0000"/>
                </a:solidFill>
              </a:rPr>
              <a:t>Q:</a:t>
            </a:r>
            <a:r>
              <a:rPr lang="en-US" altLang="en-US" sz="2400" dirty="0"/>
              <a:t> why bother?  Why is there a UDP?</a:t>
            </a:r>
          </a:p>
        </p:txBody>
      </p:sp>
      <p:pic>
        <p:nvPicPr>
          <p:cNvPr id="47111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9445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8708DD-1713-59E0-B990-232A910FAD09}"/>
                  </a:ext>
                </a:extLst>
              </p14:cNvPr>
              <p14:cNvContentPartPr/>
              <p14:nvPr/>
            </p14:nvContentPartPr>
            <p14:xfrm>
              <a:off x="-922840" y="182889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8708DD-1713-59E0-B990-232A910FA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1840" y="18198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9D58F6-EE9E-89EE-B78B-74E71D22437A}"/>
                  </a:ext>
                </a:extLst>
              </p14:cNvPr>
              <p14:cNvContentPartPr/>
              <p14:nvPr/>
            </p14:nvContentPartPr>
            <p14:xfrm>
              <a:off x="2981720" y="287217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9D58F6-EE9E-89EE-B78B-74E71D2243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2720" y="28631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4505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3A8AEE8-5A83-484A-878D-850EE829784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45060" name="Picture 2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80645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315913" y="227013"/>
            <a:ext cx="8201025" cy="815975"/>
          </a:xfrm>
        </p:spPr>
        <p:txBody>
          <a:bodyPr/>
          <a:lstStyle/>
          <a:p>
            <a:r>
              <a:rPr lang="en-US" altLang="en-US" sz="3200"/>
              <a:t>Transport service requirements: common apps</a:t>
            </a:r>
            <a:endParaRPr lang="en-US" altLang="en-US"/>
          </a:p>
        </p:txBody>
      </p:sp>
      <p:sp>
        <p:nvSpPr>
          <p:cNvPr id="45062" name="Text Box 3"/>
          <p:cNvSpPr txBox="1">
            <a:spLocks noChangeArrowheads="1"/>
          </p:cNvSpPr>
          <p:nvPr/>
        </p:nvSpPr>
        <p:spPr bwMode="auto">
          <a:xfrm>
            <a:off x="-719376" y="1749425"/>
            <a:ext cx="3432414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application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file transfer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e-mail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Web documents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real-time audio/video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stored audio/video (</a:t>
            </a:r>
            <a:r>
              <a:rPr lang="en-US" altLang="en-US" sz="2000" dirty="0" err="1">
                <a:latin typeface="Arial" panose="020B0604020202020204" pitchFamily="34" charset="0"/>
              </a:rPr>
              <a:t>youtube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interactive games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text messaging (</a:t>
            </a:r>
            <a:r>
              <a:rPr lang="en-US" altLang="en-US" sz="2000" dirty="0" err="1">
                <a:latin typeface="Arial" panose="020B0604020202020204" pitchFamily="34" charset="0"/>
              </a:rPr>
              <a:t>whatsapp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5063" name="Text Box 4"/>
          <p:cNvSpPr txBox="1">
            <a:spLocks noChangeArrowheads="1"/>
          </p:cNvSpPr>
          <p:nvPr/>
        </p:nvSpPr>
        <p:spPr bwMode="auto">
          <a:xfrm>
            <a:off x="2753161" y="1752600"/>
            <a:ext cx="1979613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data loss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 loss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 loss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 loss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loss-tolerant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No/loss-tolerant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loss-tolerant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 loss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5064" name="Text Box 5"/>
          <p:cNvSpPr txBox="1">
            <a:spLocks noChangeArrowheads="1"/>
          </p:cNvSpPr>
          <p:nvPr/>
        </p:nvSpPr>
        <p:spPr bwMode="auto">
          <a:xfrm>
            <a:off x="4574903" y="1751013"/>
            <a:ext cx="25749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throughput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elastic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elastic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elastic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audio: 5kbps-1Mbps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video:10kbps-5Mbps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same as above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few kbps up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elastic</a:t>
            </a:r>
          </a:p>
        </p:txBody>
      </p:sp>
      <p:sp>
        <p:nvSpPr>
          <p:cNvPr id="45065" name="Text Box 6"/>
          <p:cNvSpPr txBox="1">
            <a:spLocks noChangeArrowheads="1"/>
          </p:cNvSpPr>
          <p:nvPr/>
        </p:nvSpPr>
        <p:spPr bwMode="auto">
          <a:xfrm>
            <a:off x="6935787" y="1752600"/>
            <a:ext cx="2895599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time sensitive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yes, 100</a:t>
            </a:r>
            <a:r>
              <a:rPr lang="en-US" altLang="ja-JP" sz="2000" dirty="0">
                <a:latin typeface="Arial" panose="020B0604020202020204" pitchFamily="34" charset="0"/>
              </a:rPr>
              <a:t>ms 180msec with &lt;10% loss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No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yes, few secs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yes, 100</a:t>
            </a:r>
            <a:r>
              <a:rPr lang="ja-JP" altLang="en-US" sz="2000" dirty="0">
                <a:latin typeface="Arial" panose="020B0604020202020204" pitchFamily="34" charset="0"/>
              </a:rPr>
              <a:t>’</a:t>
            </a:r>
            <a:r>
              <a:rPr lang="en-US" altLang="ja-JP" sz="2000" dirty="0">
                <a:latin typeface="Arial" panose="020B0604020202020204" pitchFamily="34" charset="0"/>
              </a:rPr>
              <a:t>s msec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yes and no</a:t>
            </a:r>
          </a:p>
        </p:txBody>
      </p:sp>
      <p:sp>
        <p:nvSpPr>
          <p:cNvPr id="45066" name="Line 7"/>
          <p:cNvSpPr>
            <a:spLocks noChangeShapeType="1"/>
          </p:cNvSpPr>
          <p:nvPr/>
        </p:nvSpPr>
        <p:spPr bwMode="auto">
          <a:xfrm flipV="1">
            <a:off x="884238" y="2133600"/>
            <a:ext cx="7562850" cy="95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8"/>
          <p:cNvSpPr>
            <a:spLocks noChangeShapeType="1"/>
          </p:cNvSpPr>
          <p:nvPr/>
        </p:nvSpPr>
        <p:spPr bwMode="auto">
          <a:xfrm flipV="1">
            <a:off x="847725" y="2733675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9"/>
          <p:cNvSpPr>
            <a:spLocks noChangeShapeType="1"/>
          </p:cNvSpPr>
          <p:nvPr/>
        </p:nvSpPr>
        <p:spPr bwMode="auto">
          <a:xfrm flipV="1">
            <a:off x="857250" y="3028950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0"/>
          <p:cNvSpPr>
            <a:spLocks noChangeShapeType="1"/>
          </p:cNvSpPr>
          <p:nvPr/>
        </p:nvSpPr>
        <p:spPr bwMode="auto">
          <a:xfrm flipV="1">
            <a:off x="866775" y="3324225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Line 11"/>
          <p:cNvSpPr>
            <a:spLocks noChangeShapeType="1"/>
          </p:cNvSpPr>
          <p:nvPr/>
        </p:nvSpPr>
        <p:spPr bwMode="auto">
          <a:xfrm flipV="1">
            <a:off x="720725" y="3900488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Line 12"/>
          <p:cNvSpPr>
            <a:spLocks noChangeShapeType="1"/>
          </p:cNvSpPr>
          <p:nvPr/>
        </p:nvSpPr>
        <p:spPr bwMode="auto">
          <a:xfrm flipV="1">
            <a:off x="838200" y="4248150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Line 13"/>
          <p:cNvSpPr>
            <a:spLocks noChangeShapeType="1"/>
          </p:cNvSpPr>
          <p:nvPr/>
        </p:nvSpPr>
        <p:spPr bwMode="auto">
          <a:xfrm flipV="1">
            <a:off x="838200" y="4572000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Line 14"/>
          <p:cNvSpPr>
            <a:spLocks noChangeShapeType="1"/>
          </p:cNvSpPr>
          <p:nvPr/>
        </p:nvSpPr>
        <p:spPr bwMode="auto">
          <a:xfrm flipV="1">
            <a:off x="800100" y="4883150"/>
            <a:ext cx="76295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4915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18CD347B-1DC3-4644-B748-0EE4F7A7612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49156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8763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261938"/>
            <a:ext cx="8747125" cy="838200"/>
          </a:xfrm>
        </p:spPr>
        <p:txBody>
          <a:bodyPr/>
          <a:lstStyle/>
          <a:p>
            <a:r>
              <a:rPr lang="en-US" altLang="en-US" sz="3200"/>
              <a:t>Internet apps:  application, transport protocols</a:t>
            </a:r>
            <a:endParaRPr lang="en-US" altLang="en-US"/>
          </a:p>
        </p:txBody>
      </p:sp>
      <p:sp>
        <p:nvSpPr>
          <p:cNvPr id="49158" name="Text Box 3"/>
          <p:cNvSpPr txBox="1">
            <a:spLocks noChangeArrowheads="1"/>
          </p:cNvSpPr>
          <p:nvPr/>
        </p:nvSpPr>
        <p:spPr bwMode="auto">
          <a:xfrm>
            <a:off x="-765681" y="1773238"/>
            <a:ext cx="378828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application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e-mail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remote terminal access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Web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file transfer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streaming multimedia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Internet telephony (audio/video)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Interactive games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9159" name="Text Box 4"/>
          <p:cNvSpPr txBox="1">
            <a:spLocks noChangeArrowheads="1"/>
          </p:cNvSpPr>
          <p:nvPr/>
        </p:nvSpPr>
        <p:spPr bwMode="auto">
          <a:xfrm>
            <a:off x="3201988" y="1458913"/>
            <a:ext cx="4033861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application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layer protocol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SMTP [RFC 2821] / IMAP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Telnet [RFC 854]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HTTP [RFC 2616]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FTP [RFC 959]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HTTP (e.g., YouTube),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RTP [RFC 1889]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SIP</a:t>
            </a:r>
            <a:r>
              <a:rPr lang="en-US" altLang="en-US" sz="2000" dirty="0">
                <a:latin typeface="Arial" panose="020B0604020202020204" pitchFamily="34" charset="0"/>
              </a:rPr>
              <a:t>, </a:t>
            </a:r>
            <a:r>
              <a:rPr lang="en-US" altLang="en-US" sz="2000" b="1" dirty="0">
                <a:latin typeface="Arial" panose="020B0604020202020204" pitchFamily="34" charset="0"/>
              </a:rPr>
              <a:t>RTP</a:t>
            </a:r>
            <a:r>
              <a:rPr lang="en-US" altLang="en-US" sz="2000" dirty="0">
                <a:latin typeface="Arial" panose="020B0604020202020204" pitchFamily="34" charset="0"/>
              </a:rPr>
              <a:t>, proprietary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(e.g., Skype)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SIP – session Initiation 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RTP – real-time transport 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9160" name="Text Box 5"/>
          <p:cNvSpPr txBox="1">
            <a:spLocks noChangeArrowheads="1"/>
          </p:cNvSpPr>
          <p:nvPr/>
        </p:nvSpPr>
        <p:spPr bwMode="auto">
          <a:xfrm>
            <a:off x="6614237" y="1477963"/>
            <a:ext cx="26241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underlying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transport protocol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TCP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TCP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TCP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TCP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TCP or UDP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UDP</a:t>
            </a:r>
          </a:p>
        </p:txBody>
      </p:sp>
      <p:sp>
        <p:nvSpPr>
          <p:cNvPr id="49161" name="Line 7"/>
          <p:cNvSpPr>
            <a:spLocks noChangeShapeType="1"/>
          </p:cNvSpPr>
          <p:nvPr/>
        </p:nvSpPr>
        <p:spPr bwMode="auto">
          <a:xfrm>
            <a:off x="1071563" y="2152650"/>
            <a:ext cx="7334250" cy="95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8"/>
          <p:cNvSpPr>
            <a:spLocks noChangeShapeType="1"/>
          </p:cNvSpPr>
          <p:nvPr/>
        </p:nvSpPr>
        <p:spPr bwMode="auto">
          <a:xfrm flipV="1">
            <a:off x="1023938" y="2743200"/>
            <a:ext cx="732472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9"/>
          <p:cNvSpPr>
            <a:spLocks noChangeShapeType="1"/>
          </p:cNvSpPr>
          <p:nvPr/>
        </p:nvSpPr>
        <p:spPr bwMode="auto">
          <a:xfrm flipV="1">
            <a:off x="1044575" y="3038475"/>
            <a:ext cx="72961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0"/>
          <p:cNvSpPr>
            <a:spLocks noChangeShapeType="1"/>
          </p:cNvSpPr>
          <p:nvPr/>
        </p:nvSpPr>
        <p:spPr bwMode="auto">
          <a:xfrm flipV="1">
            <a:off x="1042988" y="3333750"/>
            <a:ext cx="72771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1"/>
          <p:cNvSpPr>
            <a:spLocks noChangeShapeType="1"/>
          </p:cNvSpPr>
          <p:nvPr/>
        </p:nvSpPr>
        <p:spPr bwMode="auto">
          <a:xfrm flipV="1">
            <a:off x="1073150" y="3657600"/>
            <a:ext cx="7258050" cy="95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Line 12"/>
          <p:cNvSpPr>
            <a:spLocks noChangeShapeType="1"/>
          </p:cNvSpPr>
          <p:nvPr/>
        </p:nvSpPr>
        <p:spPr bwMode="auto">
          <a:xfrm flipV="1">
            <a:off x="1014413" y="4257675"/>
            <a:ext cx="73152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4"/>
          <p:cNvSpPr>
            <a:spLocks noChangeShapeType="1"/>
          </p:cNvSpPr>
          <p:nvPr/>
        </p:nvSpPr>
        <p:spPr bwMode="auto">
          <a:xfrm flipV="1">
            <a:off x="839788" y="4881563"/>
            <a:ext cx="7343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Securing TCP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33400" y="1537136"/>
            <a:ext cx="40386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TCP &amp; UDP 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no encryption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cleartext password sent into socket traverse Internet  in cleartext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SSL</a:t>
            </a:r>
            <a:r>
              <a:rPr lang="en-US" dirty="0">
                <a:ea typeface="ＭＳ Ｐゴシック" charset="0"/>
              </a:rPr>
              <a:t> (Secure Sockets Layer)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provides encrypted TCP connection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data integrity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end-point authentication</a:t>
            </a:r>
          </a:p>
        </p:txBody>
      </p:sp>
      <p:sp>
        <p:nvSpPr>
          <p:cNvPr id="51204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22228B"/>
                </a:solidFill>
              </a:rPr>
              <a:t>SSL is at app layer</a:t>
            </a:r>
          </a:p>
          <a:p>
            <a:r>
              <a:rPr lang="en-US" altLang="en-US"/>
              <a:t>Apps use SSL libraries, which </a:t>
            </a:r>
            <a:r>
              <a:rPr lang="ja-JP" altLang="en-US"/>
              <a:t>“</a:t>
            </a:r>
            <a:r>
              <a:rPr lang="en-US" altLang="ja-JP"/>
              <a:t>talk</a:t>
            </a:r>
            <a:r>
              <a:rPr lang="ja-JP" altLang="en-US"/>
              <a:t>”</a:t>
            </a:r>
            <a:r>
              <a:rPr lang="en-US" altLang="ja-JP"/>
              <a:t> to TCP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22228B"/>
                </a:solidFill>
              </a:rPr>
              <a:t>SSL socket API</a:t>
            </a:r>
          </a:p>
          <a:p>
            <a:pPr marL="342900" lvl="1" indent="-342900">
              <a:buSzPct val="65000"/>
              <a:buFont typeface="Wingdings" panose="05000000000000000000" pitchFamily="2" charset="2"/>
              <a:buChar char="v"/>
            </a:pPr>
            <a:r>
              <a:rPr lang="en-US" altLang="en-US" sz="2800"/>
              <a:t>cleartext passwds sent into socket traverse Internet  encrypted </a:t>
            </a:r>
          </a:p>
          <a:p>
            <a:pPr marL="342900" lvl="1" indent="-342900">
              <a:buSzPct val="65000"/>
              <a:buFont typeface="Wingdings" panose="05000000000000000000" pitchFamily="2" charset="2"/>
              <a:buChar char="v"/>
            </a:pPr>
            <a:r>
              <a:rPr lang="en-US" altLang="en-US" sz="2800"/>
              <a:t>See Chapter 7</a:t>
            </a:r>
          </a:p>
          <a:p>
            <a:pPr marL="342900" lvl="1" indent="-342900"/>
            <a:endParaRPr lang="en-US" altLang="en-US"/>
          </a:p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512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3CF5475B-403D-4C52-BA8B-76E33B990A7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1207" name="Picture 35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050925"/>
            <a:ext cx="28257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5073650"/>
            <a:ext cx="44640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5222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BAACBF5-2B8F-4DE6-ABDB-E86B552F75A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2.1 principles of network applications</a:t>
            </a:r>
          </a:p>
          <a:p>
            <a:pPr marL="912813" lvl="1"/>
            <a:r>
              <a:rPr lang="en-US" altLang="en-US"/>
              <a:t>app architectures</a:t>
            </a:r>
          </a:p>
          <a:p>
            <a:pPr marL="912813" lvl="1"/>
            <a:r>
              <a:rPr lang="en-US" altLang="en-US"/>
              <a:t>app requirements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2.3 FTP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2.4 electronic mail</a:t>
            </a:r>
          </a:p>
          <a:p>
            <a:pPr marL="912813" lvl="1"/>
            <a:r>
              <a:rPr lang="en-US" altLang="en-US"/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2.5 DNS</a:t>
            </a:r>
          </a:p>
          <a:p>
            <a:pPr marL="457200" indent="-457200"/>
            <a:endParaRPr lang="en-US" altLang="en-US" sz="2400"/>
          </a:p>
        </p:txBody>
      </p:sp>
      <p:sp>
        <p:nvSpPr>
          <p:cNvPr id="5223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3600" y="1600200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2.6 P2P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2.7 socket programming with UDP and TCP</a:t>
            </a:r>
          </a:p>
        </p:txBody>
      </p:sp>
      <p:pic>
        <p:nvPicPr>
          <p:cNvPr id="52231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5427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AC6A6630-B414-4BB9-9379-F51C2D1EB2B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201613"/>
            <a:ext cx="7772400" cy="892175"/>
          </a:xfrm>
        </p:spPr>
        <p:txBody>
          <a:bodyPr/>
          <a:lstStyle/>
          <a:p>
            <a:r>
              <a:rPr lang="en-US" altLang="en-US"/>
              <a:t>Web and HTTP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60488"/>
            <a:ext cx="77724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3200" i="1"/>
              <a:t>First, a review…</a:t>
            </a:r>
          </a:p>
          <a:p>
            <a:r>
              <a:rPr lang="en-US" altLang="en-US" i="1">
                <a:solidFill>
                  <a:srgbClr val="CC0000"/>
                </a:solidFill>
              </a:rPr>
              <a:t>web page</a:t>
            </a:r>
            <a:r>
              <a:rPr lang="en-US" altLang="en-US"/>
              <a:t> consists of </a:t>
            </a:r>
            <a:r>
              <a:rPr lang="en-US" altLang="en-US" i="1">
                <a:solidFill>
                  <a:srgbClr val="CC0000"/>
                </a:solidFill>
              </a:rPr>
              <a:t>objects</a:t>
            </a:r>
          </a:p>
          <a:p>
            <a:r>
              <a:rPr lang="en-US" altLang="en-US"/>
              <a:t>object can be HTML file, JPEG image, Java applet, audio file,…</a:t>
            </a:r>
          </a:p>
          <a:p>
            <a:r>
              <a:rPr lang="en-US" altLang="en-US"/>
              <a:t>web page consists of </a:t>
            </a:r>
            <a:r>
              <a:rPr lang="en-US" altLang="en-US" i="1">
                <a:solidFill>
                  <a:srgbClr val="CC0000"/>
                </a:solidFill>
              </a:rPr>
              <a:t>base HTML-file</a:t>
            </a:r>
            <a:r>
              <a:rPr lang="en-US" altLang="en-US"/>
              <a:t> which includes </a:t>
            </a:r>
            <a:r>
              <a:rPr lang="en-US" altLang="en-US" i="1">
                <a:solidFill>
                  <a:srgbClr val="CC0000"/>
                </a:solidFill>
              </a:rPr>
              <a:t>several referenced objects</a:t>
            </a:r>
          </a:p>
          <a:p>
            <a:r>
              <a:rPr lang="en-US" altLang="en-US"/>
              <a:t>each object is addressable by a </a:t>
            </a:r>
            <a:r>
              <a:rPr lang="en-US" altLang="en-US" i="1">
                <a:solidFill>
                  <a:srgbClr val="CC0000"/>
                </a:solidFill>
              </a:rPr>
              <a:t>URL, </a:t>
            </a:r>
            <a:r>
              <a:rPr lang="en-US" altLang="en-US"/>
              <a:t>e.g.,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grpSp>
        <p:nvGrpSpPr>
          <p:cNvPr id="54278" name="Group 10"/>
          <p:cNvGrpSpPr>
            <a:grpSpLocks/>
          </p:cNvGrpSpPr>
          <p:nvPr/>
        </p:nvGrpSpPr>
        <p:grpSpPr bwMode="auto">
          <a:xfrm>
            <a:off x="1201738" y="4486275"/>
            <a:ext cx="6835775" cy="1144588"/>
            <a:chOff x="788" y="2955"/>
            <a:chExt cx="4306" cy="721"/>
          </a:xfrm>
        </p:grpSpPr>
        <p:sp>
          <p:nvSpPr>
            <p:cNvPr id="54280" name="Text Box 5"/>
            <p:cNvSpPr txBox="1">
              <a:spLocks noChangeArrowheads="1"/>
            </p:cNvSpPr>
            <p:nvPr/>
          </p:nvSpPr>
          <p:spPr bwMode="auto">
            <a:xfrm>
              <a:off x="788" y="2955"/>
              <a:ext cx="41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www.someschool.edu/someDept/pic.gif</a:t>
              </a:r>
            </a:p>
          </p:txBody>
        </p:sp>
        <p:sp>
          <p:nvSpPr>
            <p:cNvPr id="54281" name="AutoShape 6"/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54282" name="AutoShape 7"/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54283" name="Text Box 8"/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host name</a:t>
              </a:r>
            </a:p>
          </p:txBody>
        </p:sp>
        <p:sp>
          <p:nvSpPr>
            <p:cNvPr id="54284" name="Text Box 9"/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path</a:t>
              </a:r>
              <a:r>
                <a:rPr lang="en-US" altLang="en-US" sz="2400">
                  <a:latin typeface="Comic Sans MS" panose="030F0702030302020204" pitchFamily="66" charset="0"/>
                </a:rPr>
                <a:t> </a:t>
              </a:r>
              <a:r>
                <a:rPr lang="en-US" altLang="en-US" sz="2400">
                  <a:latin typeface="Arial" panose="020B0604020202020204" pitchFamily="34" charset="0"/>
                </a:rPr>
                <a:t>name</a:t>
              </a:r>
            </a:p>
          </p:txBody>
        </p:sp>
      </p:grpSp>
      <p:pic>
        <p:nvPicPr>
          <p:cNvPr id="54279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95350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A66563A3-F00A-40E8-ACE4-49507D24248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2.1 principles of network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/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/>
              <a:t>2.3 FTP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/>
              <a:t>2.4 electronic mail</a:t>
            </a:r>
          </a:p>
          <a:p>
            <a:pPr marL="912813" lvl="1"/>
            <a:r>
              <a:rPr lang="en-US" altLang="en-US" dirty="0"/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/>
              <a:t>2.5 DNS – domain name system</a:t>
            </a:r>
          </a:p>
          <a:p>
            <a:pPr marL="457200" indent="-457200"/>
            <a:endParaRPr lang="en-US" altLang="en-US" sz="2400" dirty="0"/>
          </a:p>
        </p:txBody>
      </p:sp>
      <p:sp>
        <p:nvSpPr>
          <p:cNvPr id="2048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73600" y="1600200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/>
              <a:t>2.6 P2P applications - torrents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 dirty="0"/>
              <a:t>2.7 socket programming with UDP and TCP – lab </a:t>
            </a:r>
          </a:p>
        </p:txBody>
      </p:sp>
      <p:pic>
        <p:nvPicPr>
          <p:cNvPr id="20487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5632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506F07BA-C3E3-4013-93F2-804ED35E082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9563"/>
            <a:ext cx="7772400" cy="795337"/>
          </a:xfrm>
        </p:spPr>
        <p:txBody>
          <a:bodyPr/>
          <a:lstStyle/>
          <a:p>
            <a:r>
              <a:rPr lang="en-US" altLang="en-US" sz="4000"/>
              <a:t>HTTP overview</a:t>
            </a:r>
            <a:endParaRPr lang="en-US" altLang="en-US"/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89075"/>
            <a:ext cx="3810000" cy="4648200"/>
          </a:xfrm>
        </p:spPr>
        <p:txBody>
          <a:bodyPr/>
          <a:lstStyle/>
          <a:p>
            <a:pPr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HTTP: hypertext transfer protocol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Web</a:t>
            </a:r>
            <a:r>
              <a:rPr lang="ja-JP" altLang="en-US" sz="2400"/>
              <a:t>’</a:t>
            </a:r>
            <a:r>
              <a:rPr lang="en-US" altLang="ja-JP" sz="2400"/>
              <a:t>s application layer protocol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client/server model</a:t>
            </a:r>
          </a:p>
          <a:p>
            <a:pPr lvl="1">
              <a:lnSpc>
                <a:spcPct val="75000"/>
              </a:lnSpc>
            </a:pPr>
            <a:r>
              <a:rPr lang="en-US" altLang="en-US" i="1">
                <a:solidFill>
                  <a:srgbClr val="CC0000"/>
                </a:solidFill>
              </a:rPr>
              <a:t>client</a:t>
            </a:r>
            <a:r>
              <a:rPr lang="en-US" altLang="en-US" i="1">
                <a:solidFill>
                  <a:srgbClr val="FF0000"/>
                </a:solidFill>
              </a:rPr>
              <a:t>:</a:t>
            </a:r>
            <a:r>
              <a:rPr lang="en-US" altLang="en-US"/>
              <a:t> browser that requests, receives, (using HTTP protocol) and </a:t>
            </a:r>
            <a:r>
              <a:rPr lang="ja-JP" altLang="en-US"/>
              <a:t>“</a:t>
            </a:r>
            <a:r>
              <a:rPr lang="en-US" altLang="ja-JP"/>
              <a:t>displays</a:t>
            </a:r>
            <a:r>
              <a:rPr lang="ja-JP" altLang="en-US"/>
              <a:t>”</a:t>
            </a:r>
            <a:r>
              <a:rPr lang="en-US" altLang="ja-JP"/>
              <a:t> Web objects </a:t>
            </a:r>
          </a:p>
          <a:p>
            <a:pPr lvl="1">
              <a:lnSpc>
                <a:spcPct val="75000"/>
              </a:lnSpc>
            </a:pPr>
            <a:r>
              <a:rPr lang="en-US" altLang="en-US" i="1">
                <a:solidFill>
                  <a:srgbClr val="CC0000"/>
                </a:solidFill>
              </a:rPr>
              <a:t>server:</a:t>
            </a:r>
            <a:r>
              <a:rPr lang="en-US" altLang="en-US"/>
              <a:t> Web server sends (using HTTP protocol) objects in response to requests</a:t>
            </a:r>
          </a:p>
          <a:p>
            <a:pPr>
              <a:lnSpc>
                <a:spcPct val="75000"/>
              </a:lnSpc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56326" name="Text Box 7"/>
          <p:cNvSpPr txBox="1">
            <a:spLocks noChangeArrowheads="1"/>
          </p:cNvSpPr>
          <p:nvPr/>
        </p:nvSpPr>
        <p:spPr bwMode="auto">
          <a:xfrm>
            <a:off x="4565650" y="2455863"/>
            <a:ext cx="1584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PC running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Firefox browser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6327" name="Text Box 9"/>
          <p:cNvSpPr txBox="1">
            <a:spLocks noChangeArrowheads="1"/>
          </p:cNvSpPr>
          <p:nvPr/>
        </p:nvSpPr>
        <p:spPr bwMode="auto">
          <a:xfrm>
            <a:off x="7508875" y="3836988"/>
            <a:ext cx="13462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running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Apache Web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56328" name="Text Box 23"/>
          <p:cNvSpPr txBox="1">
            <a:spLocks noChangeArrowheads="1"/>
          </p:cNvSpPr>
          <p:nvPr/>
        </p:nvSpPr>
        <p:spPr bwMode="auto">
          <a:xfrm>
            <a:off x="4819650" y="5218113"/>
            <a:ext cx="15255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iphone running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Safari browser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778500" y="2136775"/>
            <a:ext cx="2101850" cy="946150"/>
            <a:chOff x="3640" y="1346"/>
            <a:chExt cx="1324" cy="596"/>
          </a:xfrm>
        </p:grpSpPr>
        <p:sp>
          <p:nvSpPr>
            <p:cNvPr id="56377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8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889625" y="2344738"/>
            <a:ext cx="1971675" cy="904875"/>
            <a:chOff x="4141" y="394"/>
            <a:chExt cx="1242" cy="570"/>
          </a:xfrm>
        </p:grpSpPr>
        <p:sp>
          <p:nvSpPr>
            <p:cNvPr id="56375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6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56331" name="Picture 3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919163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7"/>
          <p:cNvGrpSpPr>
            <a:grpSpLocks/>
          </p:cNvGrpSpPr>
          <p:nvPr/>
        </p:nvGrpSpPr>
        <p:grpSpPr bwMode="auto">
          <a:xfrm rot="-3183056">
            <a:off x="5754688" y="3630613"/>
            <a:ext cx="2101850" cy="946150"/>
            <a:chOff x="3640" y="1346"/>
            <a:chExt cx="1324" cy="596"/>
          </a:xfrm>
        </p:grpSpPr>
        <p:sp>
          <p:nvSpPr>
            <p:cNvPr id="5637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4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 rot="-3264937">
            <a:off x="5800725" y="3870325"/>
            <a:ext cx="1971675" cy="904875"/>
            <a:chOff x="4141" y="394"/>
            <a:chExt cx="1242" cy="570"/>
          </a:xfrm>
        </p:grpSpPr>
        <p:sp>
          <p:nvSpPr>
            <p:cNvPr id="56371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72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56334" name="Picture 43" descr="iphone_stylized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286250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35" name="Group 44"/>
          <p:cNvGrpSpPr>
            <a:grpSpLocks/>
          </p:cNvGrpSpPr>
          <p:nvPr/>
        </p:nvGrpSpPr>
        <p:grpSpPr bwMode="auto">
          <a:xfrm>
            <a:off x="4757738" y="1468438"/>
            <a:ext cx="1066800" cy="1079500"/>
            <a:chOff x="-44" y="1473"/>
            <a:chExt cx="981" cy="1105"/>
          </a:xfrm>
        </p:grpSpPr>
        <p:pic>
          <p:nvPicPr>
            <p:cNvPr id="5636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7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36" name="Group 47"/>
          <p:cNvGrpSpPr>
            <a:grpSpLocks/>
          </p:cNvGrpSpPr>
          <p:nvPr/>
        </p:nvGrpSpPr>
        <p:grpSpPr bwMode="auto">
          <a:xfrm>
            <a:off x="7878763" y="2633663"/>
            <a:ext cx="695325" cy="1282700"/>
            <a:chOff x="4140" y="429"/>
            <a:chExt cx="1425" cy="2396"/>
          </a:xfrm>
        </p:grpSpPr>
        <p:sp>
          <p:nvSpPr>
            <p:cNvPr id="56337" name="Freeform 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8" name="Rectangle 49"/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39" name="Freeform 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0" name="Freeform 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Rectangle 52"/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56342" name="Group 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6367" name="AutoShape 54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56368" name="AutoShape 55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6343" name="Rectangle 56"/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56344" name="Group 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6365" name="AutoShape 58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56366" name="AutoShape 59"/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6345" name="Rectangle 60"/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46" name="Rectangle 61"/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56347" name="Group 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363" name="AutoShape 6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56364" name="AutoShape 64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6348" name="Freeform 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49" name="Group 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361" name="AutoShape 6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56362" name="AutoShape 68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6350" name="Rectangle 69"/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51" name="Freeform 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2" name="Freeform 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3" name="Oval 72"/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54" name="Freeform 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5" name="AutoShape 74"/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56" name="AutoShape 75"/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57" name="Oval 76"/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58" name="Oval 77"/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59" name="Oval 78"/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6360" name="Rectangle 79"/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6F81EE-4A5E-9E71-A5A1-210046228C89}"/>
                  </a:ext>
                </a:extLst>
              </p14:cNvPr>
              <p14:cNvContentPartPr/>
              <p14:nvPr/>
            </p14:nvContentPartPr>
            <p14:xfrm>
              <a:off x="4156810" y="940212"/>
              <a:ext cx="5326560" cy="354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6F81EE-4A5E-9E71-A5A1-210046228C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8170" y="931572"/>
                <a:ext cx="5344200" cy="355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5837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A309D99D-C03C-441B-AF58-25894C6021B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8372" name="Rectangle 7"/>
          <p:cNvSpPr>
            <a:spLocks noChangeArrowheads="1"/>
          </p:cNvSpPr>
          <p:nvPr/>
        </p:nvSpPr>
        <p:spPr bwMode="auto">
          <a:xfrm>
            <a:off x="4781550" y="3400425"/>
            <a:ext cx="3838575" cy="2711450"/>
          </a:xfrm>
          <a:prstGeom prst="rect">
            <a:avLst/>
          </a:prstGeom>
          <a:solidFill>
            <a:srgbClr val="FFFFFF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58373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583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3863" y="347663"/>
            <a:ext cx="7772400" cy="795337"/>
          </a:xfrm>
        </p:spPr>
        <p:txBody>
          <a:bodyPr/>
          <a:lstStyle/>
          <a:p>
            <a:r>
              <a:rPr lang="en-US" altLang="en-US"/>
              <a:t>HTTP overview (continued)</a:t>
            </a:r>
          </a:p>
        </p:txBody>
      </p:sp>
      <p:sp>
        <p:nvSpPr>
          <p:cNvPr id="583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4513" y="1511300"/>
            <a:ext cx="39719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uses TCP:</a:t>
            </a:r>
          </a:p>
          <a:p>
            <a:r>
              <a:rPr lang="en-US" altLang="en-US" sz="2400"/>
              <a:t>client initiates TCP connection (creates socket) to server,  port 80</a:t>
            </a:r>
          </a:p>
          <a:p>
            <a:r>
              <a:rPr lang="en-US" altLang="en-US" sz="2400"/>
              <a:t>server accepts TCP connection from client</a:t>
            </a:r>
          </a:p>
          <a:p>
            <a:r>
              <a:rPr lang="en-US" altLang="en-US" sz="2400"/>
              <a:t>HTTP messages (application-layer protocol messages) exchanged between browser (HTTP client) and Web server (HTTP server)</a:t>
            </a:r>
          </a:p>
          <a:p>
            <a:r>
              <a:rPr lang="en-US" altLang="en-US" sz="2400"/>
              <a:t>TCP connection closed</a:t>
            </a:r>
            <a:endParaRPr lang="en-US" altLang="en-US"/>
          </a:p>
        </p:txBody>
      </p:sp>
      <p:sp>
        <p:nvSpPr>
          <p:cNvPr id="583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566863"/>
            <a:ext cx="3200400" cy="1447800"/>
          </a:xfrm>
        </p:spPr>
        <p:txBody>
          <a:bodyPr/>
          <a:lstStyle/>
          <a:p>
            <a:pPr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HTTP is </a:t>
            </a:r>
            <a:r>
              <a:rPr lang="ja-JP" altLang="en-US" i="1" dirty="0">
                <a:solidFill>
                  <a:srgbClr val="CC0000"/>
                </a:solidFill>
              </a:rPr>
              <a:t>“</a:t>
            </a:r>
            <a:r>
              <a:rPr lang="en-US" altLang="ja-JP" i="1" dirty="0">
                <a:solidFill>
                  <a:srgbClr val="CC0000"/>
                </a:solidFill>
              </a:rPr>
              <a:t>stateless</a:t>
            </a:r>
            <a:r>
              <a:rPr lang="ja-JP" altLang="en-US" i="1" dirty="0">
                <a:solidFill>
                  <a:srgbClr val="CC0000"/>
                </a:solidFill>
              </a:rPr>
              <a:t>”</a:t>
            </a:r>
            <a:endParaRPr lang="en-US" altLang="ja-JP" i="1" dirty="0">
              <a:solidFill>
                <a:srgbClr val="CC0000"/>
              </a:solidFill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/>
              <a:t>server maintains no information about past client requests</a:t>
            </a:r>
          </a:p>
        </p:txBody>
      </p:sp>
      <p:sp>
        <p:nvSpPr>
          <p:cNvPr id="58377" name="Rectangle 6"/>
          <p:cNvSpPr>
            <a:spLocks noChangeArrowheads="1"/>
          </p:cNvSpPr>
          <p:nvPr/>
        </p:nvSpPr>
        <p:spPr bwMode="auto">
          <a:xfrm>
            <a:off x="4919663" y="3463925"/>
            <a:ext cx="37528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99"/>
                </a:solidFill>
              </a:rPr>
              <a:t>protocols that maintain </a:t>
            </a:r>
            <a:r>
              <a:rPr lang="ja-JP" altLang="en-US" sz="2400">
                <a:solidFill>
                  <a:srgbClr val="000099"/>
                </a:solidFill>
              </a:rPr>
              <a:t>“</a:t>
            </a:r>
            <a:r>
              <a:rPr lang="en-US" altLang="ja-JP" sz="2400">
                <a:solidFill>
                  <a:srgbClr val="000099"/>
                </a:solidFill>
              </a:rPr>
              <a:t>state</a:t>
            </a:r>
            <a:r>
              <a:rPr lang="ja-JP" altLang="en-US" sz="2400">
                <a:solidFill>
                  <a:srgbClr val="000099"/>
                </a:solidFill>
              </a:rPr>
              <a:t>”</a:t>
            </a:r>
            <a:r>
              <a:rPr lang="en-US" altLang="ja-JP" sz="2400">
                <a:solidFill>
                  <a:srgbClr val="000099"/>
                </a:solidFill>
              </a:rPr>
              <a:t> are complex!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000"/>
              <a:t>past history (state) must be maintained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000"/>
              <a:t>if server/client crashes, their views of </a:t>
            </a:r>
            <a:r>
              <a:rPr lang="ja-JP" altLang="en-US" sz="2000"/>
              <a:t>“</a:t>
            </a:r>
            <a:r>
              <a:rPr lang="en-US" altLang="ja-JP" sz="2000"/>
              <a:t>state</a:t>
            </a:r>
            <a:r>
              <a:rPr lang="ja-JP" altLang="en-US" sz="2000"/>
              <a:t>”</a:t>
            </a:r>
            <a:r>
              <a:rPr lang="en-US" altLang="ja-JP" sz="2000"/>
              <a:t> may be inconsistent, must be reconciled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Char char="r"/>
            </a:pPr>
            <a:endParaRPr lang="en-US" altLang="en-US" sz="2000"/>
          </a:p>
        </p:txBody>
      </p:sp>
      <p:sp>
        <p:nvSpPr>
          <p:cNvPr id="58378" name="Text Box 8"/>
          <p:cNvSpPr txBox="1">
            <a:spLocks noChangeArrowheads="1"/>
          </p:cNvSpPr>
          <p:nvPr/>
        </p:nvSpPr>
        <p:spPr bwMode="auto">
          <a:xfrm>
            <a:off x="7677150" y="3160713"/>
            <a:ext cx="76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aside</a:t>
            </a:r>
          </a:p>
        </p:txBody>
      </p:sp>
      <p:pic>
        <p:nvPicPr>
          <p:cNvPr id="58379" name="Picture 1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020763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6041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D7356CF9-15F0-4694-8A53-72B80424E7F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HTTP connections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non-persistent HTTP</a:t>
            </a:r>
          </a:p>
          <a:p>
            <a:r>
              <a:rPr lang="en-US" altLang="en-US" dirty="0"/>
              <a:t>at most one object sent over TCP connection</a:t>
            </a:r>
          </a:p>
          <a:p>
            <a:pPr lvl="1"/>
            <a:r>
              <a:rPr lang="en-US" altLang="en-US" sz="2800" dirty="0"/>
              <a:t>connection then closed</a:t>
            </a:r>
          </a:p>
          <a:p>
            <a:r>
              <a:rPr lang="en-US" altLang="en-US" dirty="0"/>
              <a:t>downloading multiple objects required multiple connections</a:t>
            </a:r>
          </a:p>
          <a:p>
            <a:r>
              <a:rPr lang="en-US" altLang="en-US" dirty="0"/>
              <a:t>Disadvantage: website load slowly.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persistent HTTP</a:t>
            </a:r>
          </a:p>
          <a:p>
            <a:r>
              <a:rPr lang="en-US" altLang="en-US"/>
              <a:t>multiple objects can be sent over single TCP connection between client, server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pic>
        <p:nvPicPr>
          <p:cNvPr id="60423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0318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413A2C-11F7-C9A0-815C-D46A5ADD7085}"/>
              </a:ext>
            </a:extLst>
          </p:cNvPr>
          <p:cNvGrpSpPr/>
          <p:nvPr/>
        </p:nvGrpSpPr>
        <p:grpSpPr>
          <a:xfrm>
            <a:off x="236770" y="1092492"/>
            <a:ext cx="8454960" cy="3532320"/>
            <a:chOff x="236770" y="1092492"/>
            <a:chExt cx="8454960" cy="35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5F046E3-ACCF-991F-8EFE-90347497EEEC}"/>
                    </a:ext>
                  </a:extLst>
                </p14:cNvPr>
                <p14:cNvContentPartPr/>
                <p14:nvPr/>
              </p14:nvContentPartPr>
              <p14:xfrm>
                <a:off x="639610" y="2006532"/>
                <a:ext cx="2475720" cy="8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5F046E3-ACCF-991F-8EFE-90347497EE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970" y="1997532"/>
                  <a:ext cx="2493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5361C6-496C-0877-FA24-D5FC5FBF4ECF}"/>
                    </a:ext>
                  </a:extLst>
                </p14:cNvPr>
                <p14:cNvContentPartPr/>
                <p14:nvPr/>
              </p14:nvContentPartPr>
              <p14:xfrm>
                <a:off x="4814170" y="1840572"/>
                <a:ext cx="2741400" cy="263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5361C6-496C-0877-FA24-D5FC5FBF4E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5170" y="1831932"/>
                  <a:ext cx="2759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23FF9D-DFEF-5404-26B8-FF442DB8366E}"/>
                    </a:ext>
                  </a:extLst>
                </p14:cNvPr>
                <p14:cNvContentPartPr/>
                <p14:nvPr/>
              </p14:nvContentPartPr>
              <p14:xfrm>
                <a:off x="3832090" y="1092492"/>
                <a:ext cx="4859640" cy="3532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23FF9D-DFEF-5404-26B8-FF442DB836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23450" y="1083852"/>
                  <a:ext cx="4877280" cy="35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D0C6D5-86B8-7DD8-4521-B4779E1F17C7}"/>
                    </a:ext>
                  </a:extLst>
                </p14:cNvPr>
                <p14:cNvContentPartPr/>
                <p14:nvPr/>
              </p14:nvContentPartPr>
              <p14:xfrm>
                <a:off x="236770" y="1300572"/>
                <a:ext cx="3429720" cy="141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D0C6D5-86B8-7DD8-4521-B4779E1F17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130" y="1291572"/>
                  <a:ext cx="3447360" cy="142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9CE85A-BA7B-FA83-01F0-EE360F6BCFA5}"/>
                  </a:ext>
                </a:extLst>
              </p14:cNvPr>
              <p14:cNvContentPartPr/>
              <p14:nvPr/>
            </p14:nvContentPartPr>
            <p14:xfrm>
              <a:off x="346930" y="3924252"/>
              <a:ext cx="4921560" cy="1340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9CE85A-BA7B-FA83-01F0-EE360F6BCF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290" y="3915612"/>
                <a:ext cx="4939200" cy="13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772C2D-1750-7933-BB0F-BF7F10E73366}"/>
                  </a:ext>
                </a:extLst>
              </p14:cNvPr>
              <p14:cNvContentPartPr/>
              <p14:nvPr/>
            </p14:nvContentPartPr>
            <p14:xfrm>
              <a:off x="895210" y="6027372"/>
              <a:ext cx="3105720" cy="10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772C2D-1750-7933-BB0F-BF7F10E733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6210" y="6018372"/>
                <a:ext cx="3123360" cy="11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6246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8EA67DED-C72B-4D96-93AD-1869053B049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2468" name="Picture 2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42963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Line 11"/>
          <p:cNvSpPr>
            <a:spLocks noChangeShapeType="1"/>
          </p:cNvSpPr>
          <p:nvPr/>
        </p:nvSpPr>
        <p:spPr bwMode="auto">
          <a:xfrm>
            <a:off x="476250" y="2095500"/>
            <a:ext cx="0" cy="4495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13"/>
          <p:cNvSpPr>
            <a:spLocks noChangeArrowheads="1"/>
          </p:cNvSpPr>
          <p:nvPr/>
        </p:nvSpPr>
        <p:spPr bwMode="auto">
          <a:xfrm>
            <a:off x="238125" y="6019800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62471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5" y="190500"/>
            <a:ext cx="7772400" cy="866775"/>
          </a:xfrm>
        </p:spPr>
        <p:txBody>
          <a:bodyPr/>
          <a:lstStyle/>
          <a:p>
            <a:r>
              <a:rPr lang="en-US" altLang="en-US" sz="4000"/>
              <a:t>Non-persistent HTTP</a:t>
            </a:r>
            <a:endParaRPr lang="en-US" altLang="en-US"/>
          </a:p>
        </p:txBody>
      </p:sp>
      <p:sp>
        <p:nvSpPr>
          <p:cNvPr id="624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1638" y="1114425"/>
            <a:ext cx="7942262" cy="4667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suppose user enters URL:</a:t>
            </a:r>
          </a:p>
        </p:txBody>
      </p:sp>
      <p:sp>
        <p:nvSpPr>
          <p:cNvPr id="532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106613"/>
            <a:ext cx="3943350" cy="1905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CC0000"/>
                </a:solidFill>
              </a:rPr>
              <a:t>1a</a:t>
            </a:r>
            <a:r>
              <a:rPr lang="en-US" altLang="en-US" sz="2000">
                <a:solidFill>
                  <a:srgbClr val="FF0000"/>
                </a:solidFill>
              </a:rPr>
              <a:t>.</a:t>
            </a:r>
            <a:r>
              <a:rPr lang="en-US" altLang="en-US" sz="2000"/>
              <a:t> HTTP client initiates TCP connection to HTTP server (process) at www.someSchool.edu on port 80</a:t>
            </a:r>
          </a:p>
        </p:txBody>
      </p:sp>
      <p:sp>
        <p:nvSpPr>
          <p:cNvPr id="53257" name="Rectangle 5"/>
          <p:cNvSpPr>
            <a:spLocks noChangeArrowheads="1"/>
          </p:cNvSpPr>
          <p:nvPr/>
        </p:nvSpPr>
        <p:spPr bwMode="auto">
          <a:xfrm>
            <a:off x="704850" y="3829050"/>
            <a:ext cx="3810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</a:rPr>
              <a:t>2</a:t>
            </a:r>
            <a:r>
              <a:rPr lang="en-US" altLang="en-US" sz="2000">
                <a:solidFill>
                  <a:srgbClr val="FF0000"/>
                </a:solidFill>
              </a:rPr>
              <a:t>.</a:t>
            </a:r>
            <a:r>
              <a:rPr lang="en-US" altLang="en-US" sz="2000"/>
              <a:t> HTTP client sends HTTP </a:t>
            </a:r>
            <a:r>
              <a:rPr lang="en-US" altLang="en-US" sz="2000" i="1">
                <a:solidFill>
                  <a:srgbClr val="000099"/>
                </a:solidFill>
              </a:rPr>
              <a:t>request message</a:t>
            </a:r>
            <a:r>
              <a:rPr lang="en-US" altLang="en-US" sz="2000"/>
              <a:t> (containing URL) into TCP connection socket. Message indicates that client wants object someDepartment/home.index</a:t>
            </a:r>
          </a:p>
        </p:txBody>
      </p:sp>
      <p:sp>
        <p:nvSpPr>
          <p:cNvPr id="53258" name="Rectangle 6"/>
          <p:cNvSpPr>
            <a:spLocks noChangeArrowheads="1"/>
          </p:cNvSpPr>
          <p:nvPr/>
        </p:nvSpPr>
        <p:spPr bwMode="auto">
          <a:xfrm>
            <a:off x="4781550" y="2524125"/>
            <a:ext cx="38100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</a:rPr>
              <a:t>1b</a:t>
            </a:r>
            <a:r>
              <a:rPr lang="en-US" altLang="en-US" sz="2000">
                <a:solidFill>
                  <a:srgbClr val="FF0000"/>
                </a:solidFill>
              </a:rPr>
              <a:t>.</a:t>
            </a:r>
            <a:r>
              <a:rPr lang="en-US" altLang="en-US" sz="2000"/>
              <a:t> HTTP server at host www.someSchool.edu waiting for TCP connection at port 80.  </a:t>
            </a:r>
            <a:r>
              <a:rPr lang="ja-JP" altLang="en-US" sz="2000"/>
              <a:t>“</a:t>
            </a:r>
            <a:r>
              <a:rPr lang="en-US" altLang="ja-JP" sz="2000"/>
              <a:t>accepts</a:t>
            </a:r>
            <a:r>
              <a:rPr lang="ja-JP" altLang="en-US" sz="2000"/>
              <a:t>”</a:t>
            </a:r>
            <a:r>
              <a:rPr lang="en-US" altLang="ja-JP" sz="2000"/>
              <a:t> connection, notifying client</a:t>
            </a:r>
            <a:endParaRPr lang="en-US" altLang="en-US" sz="2000"/>
          </a:p>
        </p:txBody>
      </p:sp>
      <p:sp>
        <p:nvSpPr>
          <p:cNvPr id="53259" name="Rectangle 7"/>
          <p:cNvSpPr>
            <a:spLocks noChangeArrowheads="1"/>
          </p:cNvSpPr>
          <p:nvPr/>
        </p:nvSpPr>
        <p:spPr bwMode="auto">
          <a:xfrm>
            <a:off x="4724400" y="4381500"/>
            <a:ext cx="3810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</a:rPr>
              <a:t>3</a:t>
            </a:r>
            <a:r>
              <a:rPr lang="en-US" altLang="en-US" sz="2000">
                <a:solidFill>
                  <a:srgbClr val="FF0000"/>
                </a:solidFill>
              </a:rPr>
              <a:t>.</a:t>
            </a:r>
            <a:r>
              <a:rPr lang="en-US" altLang="en-US" sz="2000"/>
              <a:t> HTTP server receives request message, forms </a:t>
            </a:r>
            <a:r>
              <a:rPr lang="en-US" altLang="en-US" sz="2000" i="1">
                <a:solidFill>
                  <a:srgbClr val="000099"/>
                </a:solidFill>
              </a:rPr>
              <a:t>response message</a:t>
            </a:r>
            <a:r>
              <a:rPr lang="en-US" altLang="en-US" sz="2000"/>
              <a:t> containing requested object, and sends message into its socket</a:t>
            </a:r>
          </a:p>
        </p:txBody>
      </p:sp>
      <p:sp>
        <p:nvSpPr>
          <p:cNvPr id="53261" name="Line 9"/>
          <p:cNvSpPr>
            <a:spLocks noChangeShapeType="1"/>
          </p:cNvSpPr>
          <p:nvPr/>
        </p:nvSpPr>
        <p:spPr bwMode="auto">
          <a:xfrm>
            <a:off x="3895725" y="4591050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0"/>
          <p:cNvSpPr>
            <a:spLocks noChangeShapeType="1"/>
          </p:cNvSpPr>
          <p:nvPr/>
        </p:nvSpPr>
        <p:spPr bwMode="auto">
          <a:xfrm flipH="1">
            <a:off x="3943350" y="5200650"/>
            <a:ext cx="1008063" cy="10255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Text Box 12"/>
          <p:cNvSpPr txBox="1">
            <a:spLocks noChangeArrowheads="1"/>
          </p:cNvSpPr>
          <p:nvPr/>
        </p:nvSpPr>
        <p:spPr bwMode="auto">
          <a:xfrm>
            <a:off x="247650" y="5942013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53260" name="Line 8"/>
          <p:cNvSpPr>
            <a:spLocks noChangeShapeType="1"/>
          </p:cNvSpPr>
          <p:nvPr/>
        </p:nvSpPr>
        <p:spPr bwMode="auto">
          <a:xfrm>
            <a:off x="4048125" y="2647950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14"/>
          <p:cNvSpPr>
            <a:spLocks noChangeShapeType="1"/>
          </p:cNvSpPr>
          <p:nvPr/>
        </p:nvSpPr>
        <p:spPr bwMode="auto">
          <a:xfrm flipH="1">
            <a:off x="3954463" y="3259138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Text Box 15"/>
          <p:cNvSpPr txBox="1">
            <a:spLocks noChangeArrowheads="1"/>
          </p:cNvSpPr>
          <p:nvPr/>
        </p:nvSpPr>
        <p:spPr bwMode="auto">
          <a:xfrm>
            <a:off x="6680200" y="1123950"/>
            <a:ext cx="18986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(contains text,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references to 10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jpeg images)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2483" name="Rectangle 3"/>
          <p:cNvSpPr>
            <a:spLocks noChangeArrowheads="1"/>
          </p:cNvSpPr>
          <p:nvPr/>
        </p:nvSpPr>
        <p:spPr bwMode="auto">
          <a:xfrm>
            <a:off x="409575" y="1450975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www.someSchool.edu/someDepartment/home.index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6" grpId="0" build="p"/>
      <p:bldP spid="53257" grpId="0"/>
      <p:bldP spid="53258" grpId="0"/>
      <p:bldP spid="532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6451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B8ED5D4F-ED75-4955-BF09-0F32A9C1F3A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4516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8890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en-US" altLang="en-US" sz="4000"/>
              <a:t>Non-persistent HTTP (cont.)</a:t>
            </a:r>
            <a:endParaRPr lang="en-US" altLang="en-US"/>
          </a:p>
        </p:txBody>
      </p:sp>
      <p:sp>
        <p:nvSpPr>
          <p:cNvPr id="54277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095375" y="2058988"/>
            <a:ext cx="3810000" cy="15335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CC0000"/>
                </a:solidFill>
              </a:rPr>
              <a:t>5</a:t>
            </a:r>
            <a:r>
              <a:rPr lang="en-US" altLang="en-US" sz="1800">
                <a:solidFill>
                  <a:srgbClr val="CC0000"/>
                </a:solidFill>
              </a:rPr>
              <a:t>.</a:t>
            </a:r>
            <a:r>
              <a:rPr lang="en-US" altLang="en-US" sz="1800"/>
              <a:t> HTTP client receives response message containing html file, displays html.  Parsing html file, finds 10 referenced jpeg  objects</a:t>
            </a:r>
            <a:endParaRPr lang="en-US" altLang="en-US" sz="2000"/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1085850" y="356870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</a:rPr>
              <a:t>6.</a:t>
            </a:r>
            <a:r>
              <a:rPr lang="en-US" altLang="en-US" sz="2000"/>
              <a:t> Steps 1-5 repeated for each of 10 jpeg objects</a:t>
            </a: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5032375" y="149225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</a:rPr>
              <a:t>4.</a:t>
            </a:r>
            <a:r>
              <a:rPr lang="en-US" altLang="en-US" sz="2000"/>
              <a:t> HTTP server closes TCP connection. </a:t>
            </a:r>
          </a:p>
        </p:txBody>
      </p:sp>
      <p:sp>
        <p:nvSpPr>
          <p:cNvPr id="64521" name="Line 2"/>
          <p:cNvSpPr>
            <a:spLocks noChangeShapeType="1"/>
          </p:cNvSpPr>
          <p:nvPr/>
        </p:nvSpPr>
        <p:spPr bwMode="auto">
          <a:xfrm>
            <a:off x="542925" y="1519238"/>
            <a:ext cx="0" cy="257175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Rectangle 3"/>
          <p:cNvSpPr>
            <a:spLocks noChangeArrowheads="1"/>
          </p:cNvSpPr>
          <p:nvPr/>
        </p:nvSpPr>
        <p:spPr bwMode="auto">
          <a:xfrm>
            <a:off x="304800" y="3519488"/>
            <a:ext cx="34290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64523" name="Text Box 13"/>
          <p:cNvSpPr txBox="1">
            <a:spLocks noChangeArrowheads="1"/>
          </p:cNvSpPr>
          <p:nvPr/>
        </p:nvSpPr>
        <p:spPr bwMode="auto">
          <a:xfrm>
            <a:off x="236538" y="3382963"/>
            <a:ext cx="641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</a:rPr>
              <a:t>time</a:t>
            </a:r>
          </a:p>
        </p:txBody>
      </p:sp>
      <p:sp>
        <p:nvSpPr>
          <p:cNvPr id="54283" name="Line 17"/>
          <p:cNvSpPr>
            <a:spLocks noChangeShapeType="1"/>
          </p:cNvSpPr>
          <p:nvPr/>
        </p:nvSpPr>
        <p:spPr bwMode="auto">
          <a:xfrm flipH="1">
            <a:off x="3762375" y="1449388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 build="p"/>
      <p:bldP spid="542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6656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ECAB160-B86C-4E7A-B094-AAA5816A41B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6564" name="Picture 4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668338"/>
            <a:ext cx="7007225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>
          <a:xfrm>
            <a:off x="242888" y="0"/>
            <a:ext cx="8223250" cy="925513"/>
          </a:xfrm>
        </p:spPr>
        <p:txBody>
          <a:bodyPr/>
          <a:lstStyle/>
          <a:p>
            <a:r>
              <a:rPr lang="en-US" altLang="en-US" sz="3600"/>
              <a:t>Non-persistent HTTP: response time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58888"/>
            <a:ext cx="4090988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RTT (definition):</a:t>
            </a:r>
            <a:r>
              <a:rPr lang="en-US" altLang="en-US" sz="2400"/>
              <a:t> time for a small packet to travel from client to server and back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HTTP response time:</a:t>
            </a:r>
          </a:p>
          <a:p>
            <a:r>
              <a:rPr lang="en-US" altLang="en-US" sz="2400"/>
              <a:t>one RTT to initiate TCP connection</a:t>
            </a:r>
          </a:p>
          <a:p>
            <a:r>
              <a:rPr lang="en-US" altLang="en-US" sz="2400"/>
              <a:t>one RTT for HTTP request and first few bytes of HTTP response to return</a:t>
            </a:r>
          </a:p>
          <a:p>
            <a:r>
              <a:rPr lang="en-US" altLang="en-US" sz="2400"/>
              <a:t>file transmission time</a:t>
            </a:r>
          </a:p>
          <a:p>
            <a:r>
              <a:rPr lang="en-US" altLang="en-US" sz="2400"/>
              <a:t>non-persistent HTTP response time =   	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/>
              <a:t>   2RTT+ file transmission  time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66567" name="Line 15"/>
          <p:cNvSpPr>
            <a:spLocks noChangeShapeType="1"/>
          </p:cNvSpPr>
          <p:nvPr/>
        </p:nvSpPr>
        <p:spPr bwMode="auto">
          <a:xfrm>
            <a:off x="6116638" y="2490788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16"/>
          <p:cNvSpPr>
            <a:spLocks noChangeShapeType="1"/>
          </p:cNvSpPr>
          <p:nvPr/>
        </p:nvSpPr>
        <p:spPr bwMode="auto">
          <a:xfrm>
            <a:off x="7807325" y="2484438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17"/>
          <p:cNvSpPr>
            <a:spLocks noChangeShapeType="1"/>
          </p:cNvSpPr>
          <p:nvPr/>
        </p:nvSpPr>
        <p:spPr bwMode="auto">
          <a:xfrm>
            <a:off x="6130925" y="2722563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18"/>
          <p:cNvSpPr>
            <a:spLocks noChangeShapeType="1"/>
          </p:cNvSpPr>
          <p:nvPr/>
        </p:nvSpPr>
        <p:spPr bwMode="auto">
          <a:xfrm flipH="1">
            <a:off x="6116638" y="3160713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19"/>
          <p:cNvSpPr>
            <a:spLocks noChangeShapeType="1"/>
          </p:cNvSpPr>
          <p:nvPr/>
        </p:nvSpPr>
        <p:spPr bwMode="auto">
          <a:xfrm>
            <a:off x="6124575" y="3668713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Line 20"/>
          <p:cNvSpPr>
            <a:spLocks noChangeShapeType="1"/>
          </p:cNvSpPr>
          <p:nvPr/>
        </p:nvSpPr>
        <p:spPr bwMode="auto">
          <a:xfrm flipH="1">
            <a:off x="6140450" y="4151313"/>
            <a:ext cx="1673225" cy="379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AutoShape 21"/>
          <p:cNvSpPr>
            <a:spLocks/>
          </p:cNvSpPr>
          <p:nvPr/>
        </p:nvSpPr>
        <p:spPr bwMode="auto">
          <a:xfrm>
            <a:off x="7886700" y="4067175"/>
            <a:ext cx="74613" cy="182563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6574" name="Text Box 22"/>
          <p:cNvSpPr txBox="1">
            <a:spLocks noChangeArrowheads="1"/>
          </p:cNvSpPr>
          <p:nvPr/>
        </p:nvSpPr>
        <p:spPr bwMode="auto">
          <a:xfrm>
            <a:off x="7916863" y="3763963"/>
            <a:ext cx="9652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time to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transmit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6575" name="Line 23"/>
          <p:cNvSpPr>
            <a:spLocks noChangeShapeType="1"/>
          </p:cNvSpPr>
          <p:nvPr/>
        </p:nvSpPr>
        <p:spPr bwMode="auto">
          <a:xfrm>
            <a:off x="5726113" y="2697163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Text Box 24"/>
          <p:cNvSpPr txBox="1">
            <a:spLocks noChangeArrowheads="1"/>
          </p:cNvSpPr>
          <p:nvPr/>
        </p:nvSpPr>
        <p:spPr bwMode="auto">
          <a:xfrm>
            <a:off x="4595813" y="2409825"/>
            <a:ext cx="1231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initiate TCP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connection</a:t>
            </a:r>
          </a:p>
        </p:txBody>
      </p:sp>
      <p:sp>
        <p:nvSpPr>
          <p:cNvPr id="66577" name="AutoShape 25"/>
          <p:cNvSpPr>
            <a:spLocks/>
          </p:cNvSpPr>
          <p:nvPr/>
        </p:nvSpPr>
        <p:spPr bwMode="auto">
          <a:xfrm>
            <a:off x="5861050" y="2747963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6578" name="Text Box 26"/>
          <p:cNvSpPr txBox="1">
            <a:spLocks noChangeArrowheads="1"/>
          </p:cNvSpPr>
          <p:nvPr/>
        </p:nvSpPr>
        <p:spPr bwMode="auto">
          <a:xfrm>
            <a:off x="5378450" y="2959100"/>
            <a:ext cx="5778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RTT</a:t>
            </a:r>
          </a:p>
        </p:txBody>
      </p:sp>
      <p:sp>
        <p:nvSpPr>
          <p:cNvPr id="66579" name="Line 27"/>
          <p:cNvSpPr>
            <a:spLocks noChangeShapeType="1"/>
          </p:cNvSpPr>
          <p:nvPr/>
        </p:nvSpPr>
        <p:spPr bwMode="auto">
          <a:xfrm>
            <a:off x="5775325" y="3602038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Text Box 28"/>
          <p:cNvSpPr txBox="1">
            <a:spLocks noChangeArrowheads="1"/>
          </p:cNvSpPr>
          <p:nvPr/>
        </p:nvSpPr>
        <p:spPr bwMode="auto">
          <a:xfrm>
            <a:off x="5024438" y="3302000"/>
            <a:ext cx="862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request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6581" name="AutoShape 29"/>
          <p:cNvSpPr>
            <a:spLocks/>
          </p:cNvSpPr>
          <p:nvPr/>
        </p:nvSpPr>
        <p:spPr bwMode="auto">
          <a:xfrm>
            <a:off x="5867400" y="3657600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6582" name="Text Box 30"/>
          <p:cNvSpPr txBox="1">
            <a:spLocks noChangeArrowheads="1"/>
          </p:cNvSpPr>
          <p:nvPr/>
        </p:nvSpPr>
        <p:spPr bwMode="auto">
          <a:xfrm>
            <a:off x="5397500" y="3881438"/>
            <a:ext cx="5778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RTT</a:t>
            </a:r>
          </a:p>
        </p:txBody>
      </p:sp>
      <p:sp>
        <p:nvSpPr>
          <p:cNvPr id="66583" name="Line 35"/>
          <p:cNvSpPr>
            <a:spLocks noChangeShapeType="1"/>
          </p:cNvSpPr>
          <p:nvPr/>
        </p:nvSpPr>
        <p:spPr bwMode="auto">
          <a:xfrm flipH="1">
            <a:off x="5786438" y="4591050"/>
            <a:ext cx="3429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Text Box 36"/>
          <p:cNvSpPr txBox="1">
            <a:spLocks noChangeArrowheads="1"/>
          </p:cNvSpPr>
          <p:nvPr/>
        </p:nvSpPr>
        <p:spPr bwMode="auto">
          <a:xfrm>
            <a:off x="5243513" y="4438650"/>
            <a:ext cx="950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file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received</a:t>
            </a:r>
          </a:p>
        </p:txBody>
      </p:sp>
      <p:sp>
        <p:nvSpPr>
          <p:cNvPr id="66585" name="Text Box 37"/>
          <p:cNvSpPr txBox="1">
            <a:spLocks noChangeArrowheads="1"/>
          </p:cNvSpPr>
          <p:nvPr/>
        </p:nvSpPr>
        <p:spPr bwMode="auto">
          <a:xfrm>
            <a:off x="5891213" y="5337175"/>
            <a:ext cx="568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66586" name="Text Box 38"/>
          <p:cNvSpPr txBox="1">
            <a:spLocks noChangeArrowheads="1"/>
          </p:cNvSpPr>
          <p:nvPr/>
        </p:nvSpPr>
        <p:spPr bwMode="auto">
          <a:xfrm>
            <a:off x="7569200" y="5319713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time</a:t>
            </a:r>
          </a:p>
        </p:txBody>
      </p:sp>
      <p:grpSp>
        <p:nvGrpSpPr>
          <p:cNvPr id="66587" name="Group 43"/>
          <p:cNvGrpSpPr>
            <a:grpSpLocks/>
          </p:cNvGrpSpPr>
          <p:nvPr/>
        </p:nvGrpSpPr>
        <p:grpSpPr bwMode="auto">
          <a:xfrm>
            <a:off x="7607300" y="1717675"/>
            <a:ext cx="423863" cy="684213"/>
            <a:chOff x="4140" y="429"/>
            <a:chExt cx="1425" cy="2396"/>
          </a:xfrm>
        </p:grpSpPr>
        <p:sp>
          <p:nvSpPr>
            <p:cNvPr id="66591" name="Freeform 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Rectangle 45"/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593" name="Freeform 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Freeform 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Rectangle 48"/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66596" name="Group 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621" name="AutoShape 50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22" name="AutoShape 5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597" name="Rectangle 52"/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66598" name="Group 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6619" name="AutoShape 5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20" name="AutoShape 55"/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599" name="Rectangle 56"/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00" name="Rectangle 57"/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66601" name="Group 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6617" name="AutoShape 59"/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18" name="AutoShape 60"/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602" name="Freeform 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603" name="Group 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6615" name="AutoShape 63"/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16" name="AutoShape 64"/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604" name="Rectangle 65"/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05" name="Freeform 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Freeform 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7" name="Oval 68"/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08" name="Freeform 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AutoShape 70"/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0" name="AutoShape 71"/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1" name="Oval 72"/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2" name="Oval 73"/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13" name="Oval 74"/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4" name="Rectangle 75"/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66588" name="Group 76"/>
          <p:cNvGrpSpPr>
            <a:grpSpLocks/>
          </p:cNvGrpSpPr>
          <p:nvPr/>
        </p:nvGrpSpPr>
        <p:grpSpPr bwMode="auto">
          <a:xfrm>
            <a:off x="5605463" y="1739900"/>
            <a:ext cx="698500" cy="709613"/>
            <a:chOff x="-44" y="1473"/>
            <a:chExt cx="981" cy="1105"/>
          </a:xfrm>
        </p:grpSpPr>
        <p:pic>
          <p:nvPicPr>
            <p:cNvPr id="66589" name="Picture 7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90" name="Freeform 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6656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ECAB160-B86C-4E7A-B094-AAA5816A41B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6564" name="Picture 4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668338"/>
            <a:ext cx="7007225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>
          <a:xfrm>
            <a:off x="242888" y="0"/>
            <a:ext cx="8223250" cy="925513"/>
          </a:xfrm>
        </p:spPr>
        <p:txBody>
          <a:bodyPr/>
          <a:lstStyle/>
          <a:p>
            <a:r>
              <a:rPr lang="en-US" altLang="en-US" sz="3600"/>
              <a:t>Non-persistent HTTP: response time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58888"/>
            <a:ext cx="4090988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RTT (definition):</a:t>
            </a:r>
            <a:r>
              <a:rPr lang="en-US" altLang="en-US" sz="2400"/>
              <a:t> time for a small packet to travel from client to server and back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HTTP response time:</a:t>
            </a:r>
          </a:p>
          <a:p>
            <a:r>
              <a:rPr lang="en-US" altLang="en-US" sz="2400"/>
              <a:t>one RTT to initiate TCP connection</a:t>
            </a:r>
          </a:p>
          <a:p>
            <a:r>
              <a:rPr lang="en-US" altLang="en-US" sz="2400"/>
              <a:t>one RTT for HTTP request and first few bytes of HTTP response to return</a:t>
            </a:r>
          </a:p>
          <a:p>
            <a:r>
              <a:rPr lang="en-US" altLang="en-US" sz="2400"/>
              <a:t>file transmission time</a:t>
            </a:r>
          </a:p>
          <a:p>
            <a:r>
              <a:rPr lang="en-US" altLang="en-US" sz="2400"/>
              <a:t>non-persistent HTTP response time =   	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/>
              <a:t>   2RTT+ file transmission  time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66567" name="Line 15"/>
          <p:cNvSpPr>
            <a:spLocks noChangeShapeType="1"/>
          </p:cNvSpPr>
          <p:nvPr/>
        </p:nvSpPr>
        <p:spPr bwMode="auto">
          <a:xfrm>
            <a:off x="6116638" y="2490788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16"/>
          <p:cNvSpPr>
            <a:spLocks noChangeShapeType="1"/>
          </p:cNvSpPr>
          <p:nvPr/>
        </p:nvSpPr>
        <p:spPr bwMode="auto">
          <a:xfrm>
            <a:off x="7807325" y="2484438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17"/>
          <p:cNvSpPr>
            <a:spLocks noChangeShapeType="1"/>
          </p:cNvSpPr>
          <p:nvPr/>
        </p:nvSpPr>
        <p:spPr bwMode="auto">
          <a:xfrm>
            <a:off x="6130925" y="2722563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18"/>
          <p:cNvSpPr>
            <a:spLocks noChangeShapeType="1"/>
          </p:cNvSpPr>
          <p:nvPr/>
        </p:nvSpPr>
        <p:spPr bwMode="auto">
          <a:xfrm flipH="1">
            <a:off x="6116638" y="3160713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19"/>
          <p:cNvSpPr>
            <a:spLocks noChangeShapeType="1"/>
          </p:cNvSpPr>
          <p:nvPr/>
        </p:nvSpPr>
        <p:spPr bwMode="auto">
          <a:xfrm>
            <a:off x="6124575" y="3668713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Line 20"/>
          <p:cNvSpPr>
            <a:spLocks noChangeShapeType="1"/>
          </p:cNvSpPr>
          <p:nvPr/>
        </p:nvSpPr>
        <p:spPr bwMode="auto">
          <a:xfrm flipH="1">
            <a:off x="6140450" y="4151313"/>
            <a:ext cx="1673225" cy="379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AutoShape 21"/>
          <p:cNvSpPr>
            <a:spLocks/>
          </p:cNvSpPr>
          <p:nvPr/>
        </p:nvSpPr>
        <p:spPr bwMode="auto">
          <a:xfrm>
            <a:off x="7886700" y="4067175"/>
            <a:ext cx="74613" cy="182563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6574" name="Text Box 22"/>
          <p:cNvSpPr txBox="1">
            <a:spLocks noChangeArrowheads="1"/>
          </p:cNvSpPr>
          <p:nvPr/>
        </p:nvSpPr>
        <p:spPr bwMode="auto">
          <a:xfrm>
            <a:off x="7916863" y="3763963"/>
            <a:ext cx="9652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time to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transmit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6575" name="Line 23"/>
          <p:cNvSpPr>
            <a:spLocks noChangeShapeType="1"/>
          </p:cNvSpPr>
          <p:nvPr/>
        </p:nvSpPr>
        <p:spPr bwMode="auto">
          <a:xfrm>
            <a:off x="5726113" y="2697163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Text Box 24"/>
          <p:cNvSpPr txBox="1">
            <a:spLocks noChangeArrowheads="1"/>
          </p:cNvSpPr>
          <p:nvPr/>
        </p:nvSpPr>
        <p:spPr bwMode="auto">
          <a:xfrm>
            <a:off x="4595813" y="2409825"/>
            <a:ext cx="1231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initiate TCP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connection</a:t>
            </a:r>
          </a:p>
        </p:txBody>
      </p:sp>
      <p:sp>
        <p:nvSpPr>
          <p:cNvPr id="66577" name="AutoShape 25"/>
          <p:cNvSpPr>
            <a:spLocks/>
          </p:cNvSpPr>
          <p:nvPr/>
        </p:nvSpPr>
        <p:spPr bwMode="auto">
          <a:xfrm>
            <a:off x="5861050" y="2747963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6578" name="Text Box 26"/>
          <p:cNvSpPr txBox="1">
            <a:spLocks noChangeArrowheads="1"/>
          </p:cNvSpPr>
          <p:nvPr/>
        </p:nvSpPr>
        <p:spPr bwMode="auto">
          <a:xfrm>
            <a:off x="5378450" y="2959100"/>
            <a:ext cx="5778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RTT</a:t>
            </a:r>
          </a:p>
        </p:txBody>
      </p:sp>
      <p:sp>
        <p:nvSpPr>
          <p:cNvPr id="66579" name="Line 27"/>
          <p:cNvSpPr>
            <a:spLocks noChangeShapeType="1"/>
          </p:cNvSpPr>
          <p:nvPr/>
        </p:nvSpPr>
        <p:spPr bwMode="auto">
          <a:xfrm>
            <a:off x="5775325" y="3602038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Text Box 28"/>
          <p:cNvSpPr txBox="1">
            <a:spLocks noChangeArrowheads="1"/>
          </p:cNvSpPr>
          <p:nvPr/>
        </p:nvSpPr>
        <p:spPr bwMode="auto">
          <a:xfrm>
            <a:off x="5024438" y="3302000"/>
            <a:ext cx="862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request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6581" name="AutoShape 29"/>
          <p:cNvSpPr>
            <a:spLocks/>
          </p:cNvSpPr>
          <p:nvPr/>
        </p:nvSpPr>
        <p:spPr bwMode="auto">
          <a:xfrm>
            <a:off x="5867400" y="3657600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6582" name="Text Box 30"/>
          <p:cNvSpPr txBox="1">
            <a:spLocks noChangeArrowheads="1"/>
          </p:cNvSpPr>
          <p:nvPr/>
        </p:nvSpPr>
        <p:spPr bwMode="auto">
          <a:xfrm>
            <a:off x="5397500" y="3881438"/>
            <a:ext cx="5778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RTT</a:t>
            </a:r>
          </a:p>
        </p:txBody>
      </p:sp>
      <p:sp>
        <p:nvSpPr>
          <p:cNvPr id="66583" name="Line 35"/>
          <p:cNvSpPr>
            <a:spLocks noChangeShapeType="1"/>
          </p:cNvSpPr>
          <p:nvPr/>
        </p:nvSpPr>
        <p:spPr bwMode="auto">
          <a:xfrm flipH="1">
            <a:off x="5786438" y="4591050"/>
            <a:ext cx="3429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Text Box 36"/>
          <p:cNvSpPr txBox="1">
            <a:spLocks noChangeArrowheads="1"/>
          </p:cNvSpPr>
          <p:nvPr/>
        </p:nvSpPr>
        <p:spPr bwMode="auto">
          <a:xfrm>
            <a:off x="5243513" y="4438650"/>
            <a:ext cx="950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file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received</a:t>
            </a:r>
          </a:p>
        </p:txBody>
      </p:sp>
      <p:sp>
        <p:nvSpPr>
          <p:cNvPr id="66585" name="Text Box 37"/>
          <p:cNvSpPr txBox="1">
            <a:spLocks noChangeArrowheads="1"/>
          </p:cNvSpPr>
          <p:nvPr/>
        </p:nvSpPr>
        <p:spPr bwMode="auto">
          <a:xfrm>
            <a:off x="5891213" y="5337175"/>
            <a:ext cx="568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66586" name="Text Box 38"/>
          <p:cNvSpPr txBox="1">
            <a:spLocks noChangeArrowheads="1"/>
          </p:cNvSpPr>
          <p:nvPr/>
        </p:nvSpPr>
        <p:spPr bwMode="auto">
          <a:xfrm>
            <a:off x="7569200" y="5319713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time</a:t>
            </a:r>
          </a:p>
        </p:txBody>
      </p:sp>
      <p:grpSp>
        <p:nvGrpSpPr>
          <p:cNvPr id="66587" name="Group 43"/>
          <p:cNvGrpSpPr>
            <a:grpSpLocks/>
          </p:cNvGrpSpPr>
          <p:nvPr/>
        </p:nvGrpSpPr>
        <p:grpSpPr bwMode="auto">
          <a:xfrm>
            <a:off x="7607300" y="1717675"/>
            <a:ext cx="423863" cy="684213"/>
            <a:chOff x="4140" y="429"/>
            <a:chExt cx="1425" cy="2396"/>
          </a:xfrm>
        </p:grpSpPr>
        <p:sp>
          <p:nvSpPr>
            <p:cNvPr id="66591" name="Freeform 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Rectangle 45"/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593" name="Freeform 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Freeform 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Rectangle 48"/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66596" name="Group 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621" name="AutoShape 50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22" name="AutoShape 5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597" name="Rectangle 52"/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66598" name="Group 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6619" name="AutoShape 5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20" name="AutoShape 55"/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599" name="Rectangle 56"/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00" name="Rectangle 57"/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66601" name="Group 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6617" name="AutoShape 59"/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18" name="AutoShape 60"/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602" name="Freeform 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603" name="Group 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6615" name="AutoShape 63"/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6616" name="AutoShape 64"/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604" name="Rectangle 65"/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05" name="Freeform 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Freeform 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7" name="Oval 68"/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08" name="Freeform 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AutoShape 70"/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0" name="AutoShape 71"/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1" name="Oval 72"/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2" name="Oval 73"/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13" name="Oval 74"/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6614" name="Rectangle 75"/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66588" name="Group 76"/>
          <p:cNvGrpSpPr>
            <a:grpSpLocks/>
          </p:cNvGrpSpPr>
          <p:nvPr/>
        </p:nvGrpSpPr>
        <p:grpSpPr bwMode="auto">
          <a:xfrm>
            <a:off x="5605463" y="1739900"/>
            <a:ext cx="698500" cy="709613"/>
            <a:chOff x="-44" y="1473"/>
            <a:chExt cx="981" cy="1105"/>
          </a:xfrm>
        </p:grpSpPr>
        <p:pic>
          <p:nvPicPr>
            <p:cNvPr id="66589" name="Picture 7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90" name="Freeform 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F7AB53-22DA-4892-AADC-6631DA5F93D6}"/>
                  </a:ext>
                </a:extLst>
              </p14:cNvPr>
              <p14:cNvContentPartPr/>
              <p14:nvPr/>
            </p14:nvContentPartPr>
            <p14:xfrm>
              <a:off x="5403240" y="1204920"/>
              <a:ext cx="3813120" cy="5654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F7AB53-22DA-4892-AADC-6631DA5F93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3880" y="1195560"/>
                <a:ext cx="3831840" cy="56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3CF02E-67AA-C012-96B7-73651C4DABF6}"/>
                  </a:ext>
                </a:extLst>
              </p14:cNvPr>
              <p14:cNvContentPartPr/>
              <p14:nvPr/>
            </p14:nvContentPartPr>
            <p14:xfrm>
              <a:off x="625210" y="5152572"/>
              <a:ext cx="4175640" cy="1304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3CF02E-67AA-C012-96B7-73651C4DAB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570" y="5143572"/>
                <a:ext cx="4193280" cy="13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96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6861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B8D28F51-9C82-4499-9C5F-DA7D3B0EAAF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38" y="173038"/>
            <a:ext cx="7772400" cy="838200"/>
          </a:xfrm>
        </p:spPr>
        <p:txBody>
          <a:bodyPr/>
          <a:lstStyle/>
          <a:p>
            <a:r>
              <a:rPr lang="en-US" altLang="en-US" sz="3600"/>
              <a:t>Persistent HTTP</a:t>
            </a:r>
            <a:endParaRPr lang="en-US" altLang="en-US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14463"/>
            <a:ext cx="39338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non-persistent HTTP issues:</a:t>
            </a:r>
          </a:p>
          <a:p>
            <a:r>
              <a:rPr lang="en-US" altLang="en-US" sz="2400"/>
              <a:t>requires 2 RTTs per object</a:t>
            </a:r>
          </a:p>
          <a:p>
            <a:r>
              <a:rPr lang="en-US" altLang="en-US" sz="2400"/>
              <a:t>OS overhead for </a:t>
            </a:r>
            <a:r>
              <a:rPr lang="en-US" altLang="en-US" sz="2400" i="1"/>
              <a:t>each</a:t>
            </a:r>
            <a:r>
              <a:rPr lang="en-US" altLang="en-US" sz="2400"/>
              <a:t> TCP connection</a:t>
            </a:r>
          </a:p>
          <a:p>
            <a:r>
              <a:rPr lang="en-US" altLang="en-US" sz="2400"/>
              <a:t>browsers often open parallel TCP connections to fetch referenced objects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  <a:p>
            <a:endParaRPr lang="en-US" altLang="en-US" sz="2000"/>
          </a:p>
          <a:p>
            <a:endParaRPr lang="en-US" altLang="en-US" sz="2000"/>
          </a:p>
        </p:txBody>
      </p:sp>
      <p:sp>
        <p:nvSpPr>
          <p:cNvPr id="68614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4703763" y="1438275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persistent  HTTP:</a:t>
            </a:r>
          </a:p>
          <a:p>
            <a:r>
              <a:rPr lang="en-US" altLang="en-US" sz="2400"/>
              <a:t>server leaves connection open after sending response</a:t>
            </a:r>
          </a:p>
          <a:p>
            <a:r>
              <a:rPr lang="en-US" altLang="en-US" sz="2400"/>
              <a:t>subsequent HTTP messages  between same client/server sent over open connection</a:t>
            </a:r>
          </a:p>
          <a:p>
            <a:r>
              <a:rPr lang="en-US" altLang="en-US" sz="2400"/>
              <a:t>client sends requests as soon as it encounters a referenced object</a:t>
            </a:r>
          </a:p>
          <a:p>
            <a:r>
              <a:rPr lang="en-US" altLang="en-US" sz="2400"/>
              <a:t>as little as one RTT for all the referenced objects</a:t>
            </a:r>
          </a:p>
        </p:txBody>
      </p:sp>
      <p:pic>
        <p:nvPicPr>
          <p:cNvPr id="68615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796925"/>
            <a:ext cx="330358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C7303E-ED70-4307-9FA9-9ED669E524AF}"/>
                  </a:ext>
                </a:extLst>
              </p14:cNvPr>
              <p14:cNvContentPartPr/>
              <p14:nvPr/>
            </p14:nvContentPartPr>
            <p14:xfrm>
              <a:off x="1711440" y="1332000"/>
              <a:ext cx="6406560" cy="486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C7303E-ED70-4307-9FA9-9ED669E524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080" y="1322640"/>
                <a:ext cx="6425280" cy="48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2D2A84-4BA0-330B-9EB2-F41F5F9FF210}"/>
                  </a:ext>
                </a:extLst>
              </p14:cNvPr>
              <p14:cNvContentPartPr/>
              <p14:nvPr/>
            </p14:nvContentPartPr>
            <p14:xfrm>
              <a:off x="888730" y="2130372"/>
              <a:ext cx="3228840" cy="14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2D2A84-4BA0-330B-9EB2-F41F5F9FF2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090" y="2121372"/>
                <a:ext cx="3246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C0BC4A-A079-4A72-FDAD-EFF0C75F7D4D}"/>
                  </a:ext>
                </a:extLst>
              </p14:cNvPr>
              <p14:cNvContentPartPr/>
              <p14:nvPr/>
            </p14:nvContentPartPr>
            <p14:xfrm>
              <a:off x="157570" y="969372"/>
              <a:ext cx="4241880" cy="181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C0BC4A-A079-4A72-FDAD-EFF0C75F7D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930" y="960732"/>
                <a:ext cx="4259520" cy="18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7526B-6E23-8F65-5A90-B94761E05685}"/>
                  </a:ext>
                </a:extLst>
              </p14:cNvPr>
              <p14:cNvContentPartPr/>
              <p14:nvPr/>
            </p14:nvContentPartPr>
            <p14:xfrm>
              <a:off x="4482250" y="5092812"/>
              <a:ext cx="4821840" cy="1253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7526B-6E23-8F65-5A90-B94761E056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3250" y="5083812"/>
                <a:ext cx="483948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9D1024-E28F-F531-A87C-C37356C0A732}"/>
                  </a:ext>
                </a:extLst>
              </p14:cNvPr>
              <p14:cNvContentPartPr/>
              <p14:nvPr/>
            </p14:nvContentPartPr>
            <p14:xfrm>
              <a:off x="9279250" y="3343932"/>
              <a:ext cx="339480" cy="2409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9D1024-E28F-F531-A87C-C37356C0A7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70610" y="3334932"/>
                <a:ext cx="357120" cy="242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7065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0CEEA8C-AD2B-4341-95F5-8E087CBD3AB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70660" name="Picture 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90805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234950"/>
            <a:ext cx="7772400" cy="914400"/>
          </a:xfrm>
        </p:spPr>
        <p:txBody>
          <a:bodyPr/>
          <a:lstStyle/>
          <a:p>
            <a:r>
              <a:rPr lang="en-US" altLang="en-US" sz="4000"/>
              <a:t>HTTP request message</a:t>
            </a:r>
            <a:endParaRPr lang="en-US" altLang="en-US"/>
          </a:p>
        </p:txBody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two types of HTTP messages: </a:t>
            </a:r>
            <a:r>
              <a:rPr lang="en-US" altLang="en-US" sz="2400" i="1">
                <a:solidFill>
                  <a:srgbClr val="CC0000"/>
                </a:solidFill>
              </a:rPr>
              <a:t>request</a:t>
            </a:r>
            <a:r>
              <a:rPr lang="en-US" altLang="en-US" sz="2400">
                <a:solidFill>
                  <a:srgbClr val="CC0000"/>
                </a:solidFill>
              </a:rPr>
              <a:t>, </a:t>
            </a:r>
            <a:r>
              <a:rPr lang="en-US" altLang="en-US" sz="2400" i="1">
                <a:solidFill>
                  <a:srgbClr val="CC0000"/>
                </a:solidFill>
              </a:rPr>
              <a:t>response</a:t>
            </a:r>
          </a:p>
          <a:p>
            <a:r>
              <a:rPr lang="en-US" altLang="en-US" sz="2400">
                <a:solidFill>
                  <a:srgbClr val="CC0000"/>
                </a:solidFill>
              </a:rPr>
              <a:t>HTTP request message:</a:t>
            </a:r>
          </a:p>
          <a:p>
            <a:pPr lvl="1"/>
            <a:r>
              <a:rPr lang="en-US" altLang="en-US" sz="2000"/>
              <a:t>ASCII (human-readable format)</a:t>
            </a:r>
            <a:endParaRPr lang="en-US" altLang="en-US">
              <a:solidFill>
                <a:schemeClr val="accent2"/>
              </a:solidFill>
            </a:endParaRPr>
          </a:p>
        </p:txBody>
      </p:sp>
      <p:sp>
        <p:nvSpPr>
          <p:cNvPr id="70663" name="Text Box 5"/>
          <p:cNvSpPr txBox="1">
            <a:spLocks noChangeArrowheads="1"/>
          </p:cNvSpPr>
          <p:nvPr/>
        </p:nvSpPr>
        <p:spPr bwMode="auto">
          <a:xfrm>
            <a:off x="222250" y="3036888"/>
            <a:ext cx="2286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request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(GET, POST,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HEAD commands</a:t>
            </a:r>
            <a:r>
              <a:rPr lang="en-US" altLang="en-US" sz="2000">
                <a:solidFill>
                  <a:srgbClr val="000099"/>
                </a:solidFill>
              </a:rPr>
              <a:t>)</a:t>
            </a:r>
            <a:endParaRPr lang="en-US" altLang="en-US" sz="2400">
              <a:solidFill>
                <a:srgbClr val="000099"/>
              </a:solidFill>
            </a:endParaRPr>
          </a:p>
        </p:txBody>
      </p:sp>
      <p:sp>
        <p:nvSpPr>
          <p:cNvPr id="70664" name="Line 6"/>
          <p:cNvSpPr>
            <a:spLocks noChangeShapeType="1"/>
          </p:cNvSpPr>
          <p:nvPr/>
        </p:nvSpPr>
        <p:spPr bwMode="auto">
          <a:xfrm>
            <a:off x="1925638" y="3368675"/>
            <a:ext cx="868362" cy="1460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5" name="Freeform 7"/>
          <p:cNvSpPr>
            <a:spLocks/>
          </p:cNvSpPr>
          <p:nvPr/>
        </p:nvSpPr>
        <p:spPr bwMode="auto">
          <a:xfrm>
            <a:off x="2776538" y="3705225"/>
            <a:ext cx="149225" cy="1957388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6" name="Text Box 8"/>
          <p:cNvSpPr txBox="1">
            <a:spLocks noChangeArrowheads="1"/>
          </p:cNvSpPr>
          <p:nvPr/>
        </p:nvSpPr>
        <p:spPr bwMode="auto">
          <a:xfrm>
            <a:off x="1739900" y="4222750"/>
            <a:ext cx="974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 lines</a:t>
            </a:r>
            <a:endParaRPr lang="en-US" altLang="en-US" sz="240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70667" name="Line 10"/>
          <p:cNvSpPr>
            <a:spLocks noChangeShapeType="1"/>
          </p:cNvSpPr>
          <p:nvPr/>
        </p:nvSpPr>
        <p:spPr bwMode="auto">
          <a:xfrm>
            <a:off x="2309813" y="5789613"/>
            <a:ext cx="511175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8" name="Text Box 11"/>
          <p:cNvSpPr txBox="1">
            <a:spLocks noChangeArrowheads="1"/>
          </p:cNvSpPr>
          <p:nvPr/>
        </p:nvSpPr>
        <p:spPr bwMode="auto">
          <a:xfrm>
            <a:off x="188913" y="5121275"/>
            <a:ext cx="2343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carriage return,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line feed at start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of line indicates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end of header lines</a:t>
            </a:r>
            <a:endParaRPr lang="en-US" altLang="en-US" sz="240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70669" name="Text Box 16"/>
          <p:cNvSpPr txBox="1">
            <a:spLocks noChangeArrowheads="1"/>
          </p:cNvSpPr>
          <p:nvPr/>
        </p:nvSpPr>
        <p:spPr bwMode="auto">
          <a:xfrm>
            <a:off x="2809875" y="3403600"/>
            <a:ext cx="60547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GET /index.html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Host: www-net.cs.umass.edu\r\n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Accept: text/html,application/xhtml+xml\r\n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Accept-Language: en-us,en;q=0.5\r\n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Accept-Encoding: gzip,deflate\r\n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\r\n</a:t>
            </a:r>
          </a:p>
        </p:txBody>
      </p:sp>
      <p:sp>
        <p:nvSpPr>
          <p:cNvPr id="70670" name="Line 17"/>
          <p:cNvSpPr>
            <a:spLocks noChangeShapeType="1"/>
          </p:cNvSpPr>
          <p:nvPr/>
        </p:nvSpPr>
        <p:spPr bwMode="auto">
          <a:xfrm flipH="1">
            <a:off x="6334125" y="2921000"/>
            <a:ext cx="166688" cy="51435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1" name="Text Box 18"/>
          <p:cNvSpPr txBox="1">
            <a:spLocks noChangeArrowheads="1"/>
          </p:cNvSpPr>
          <p:nvPr/>
        </p:nvSpPr>
        <p:spPr bwMode="auto">
          <a:xfrm>
            <a:off x="6384925" y="2633663"/>
            <a:ext cx="2411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carriage return character</a:t>
            </a:r>
          </a:p>
        </p:txBody>
      </p:sp>
      <p:sp>
        <p:nvSpPr>
          <p:cNvPr id="70672" name="Text Box 19"/>
          <p:cNvSpPr txBox="1">
            <a:spLocks noChangeArrowheads="1"/>
          </p:cNvSpPr>
          <p:nvPr/>
        </p:nvSpPr>
        <p:spPr bwMode="auto">
          <a:xfrm>
            <a:off x="6537325" y="2930525"/>
            <a:ext cx="1866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line-feed character</a:t>
            </a:r>
          </a:p>
        </p:txBody>
      </p:sp>
      <p:sp>
        <p:nvSpPr>
          <p:cNvPr id="70673" name="Line 20"/>
          <p:cNvSpPr>
            <a:spLocks noChangeShapeType="1"/>
          </p:cNvSpPr>
          <p:nvPr/>
        </p:nvSpPr>
        <p:spPr bwMode="auto">
          <a:xfrm flipH="1">
            <a:off x="6615113" y="3230563"/>
            <a:ext cx="80962" cy="252412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7270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A9CAB165-6D5B-4BE4-B530-DF3C4AD2879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72708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001713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HTTP request message: general format</a:t>
            </a:r>
            <a:endParaRPr lang="en-US" altLang="en-US"/>
          </a:p>
        </p:txBody>
      </p:sp>
      <p:sp>
        <p:nvSpPr>
          <p:cNvPr id="72710" name="Text Box 9"/>
          <p:cNvSpPr txBox="1">
            <a:spLocks noChangeArrowheads="1"/>
          </p:cNvSpPr>
          <p:nvPr/>
        </p:nvSpPr>
        <p:spPr bwMode="auto">
          <a:xfrm>
            <a:off x="6967538" y="1662113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request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line</a:t>
            </a:r>
          </a:p>
        </p:txBody>
      </p:sp>
      <p:sp>
        <p:nvSpPr>
          <p:cNvPr id="72711" name="Text Box 11"/>
          <p:cNvSpPr txBox="1">
            <a:spLocks noChangeArrowheads="1"/>
          </p:cNvSpPr>
          <p:nvPr/>
        </p:nvSpPr>
        <p:spPr bwMode="auto">
          <a:xfrm>
            <a:off x="6962775" y="2678113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header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lines</a:t>
            </a:r>
          </a:p>
        </p:txBody>
      </p:sp>
      <p:sp>
        <p:nvSpPr>
          <p:cNvPr id="72712" name="Rectangle 12"/>
          <p:cNvSpPr>
            <a:spLocks noChangeArrowheads="1"/>
          </p:cNvSpPr>
          <p:nvPr/>
        </p:nvSpPr>
        <p:spPr bwMode="auto">
          <a:xfrm>
            <a:off x="6578600" y="2247900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72713" name="Rectangle 13"/>
          <p:cNvSpPr>
            <a:spLocks noChangeArrowheads="1"/>
          </p:cNvSpPr>
          <p:nvPr/>
        </p:nvSpPr>
        <p:spPr bwMode="auto">
          <a:xfrm>
            <a:off x="6445250" y="2197100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72714" name="Rectangle 15"/>
          <p:cNvSpPr>
            <a:spLocks noChangeArrowheads="1"/>
          </p:cNvSpPr>
          <p:nvPr/>
        </p:nvSpPr>
        <p:spPr bwMode="auto">
          <a:xfrm>
            <a:off x="6813550" y="4303713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72715" name="Text Box 16"/>
          <p:cNvSpPr txBox="1">
            <a:spLocks noChangeArrowheads="1"/>
          </p:cNvSpPr>
          <p:nvPr/>
        </p:nvSpPr>
        <p:spPr bwMode="auto">
          <a:xfrm>
            <a:off x="6964363" y="4868863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body</a:t>
            </a:r>
          </a:p>
        </p:txBody>
      </p:sp>
      <p:sp>
        <p:nvSpPr>
          <p:cNvPr id="72716" name="Rectangle 20"/>
          <p:cNvSpPr>
            <a:spLocks noChangeArrowheads="1"/>
          </p:cNvSpPr>
          <p:nvPr/>
        </p:nvSpPr>
        <p:spPr bwMode="auto">
          <a:xfrm>
            <a:off x="1143000" y="1698625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72717" name="Line 22"/>
          <p:cNvSpPr>
            <a:spLocks noChangeShapeType="1"/>
          </p:cNvSpPr>
          <p:nvPr/>
        </p:nvSpPr>
        <p:spPr bwMode="auto">
          <a:xfrm>
            <a:off x="2451100" y="1701800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8" name="Line 23"/>
          <p:cNvSpPr>
            <a:spLocks noChangeShapeType="1"/>
          </p:cNvSpPr>
          <p:nvPr/>
        </p:nvSpPr>
        <p:spPr bwMode="auto">
          <a:xfrm>
            <a:off x="2895600" y="1701800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9" name="Line 24"/>
          <p:cNvSpPr>
            <a:spLocks noChangeShapeType="1"/>
          </p:cNvSpPr>
          <p:nvPr/>
        </p:nvSpPr>
        <p:spPr bwMode="auto">
          <a:xfrm>
            <a:off x="4203700" y="1701800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0" name="Line 25"/>
          <p:cNvSpPr>
            <a:spLocks noChangeShapeType="1"/>
          </p:cNvSpPr>
          <p:nvPr/>
        </p:nvSpPr>
        <p:spPr bwMode="auto">
          <a:xfrm>
            <a:off x="4629150" y="1695450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1" name="Line 26"/>
          <p:cNvSpPr>
            <a:spLocks noChangeShapeType="1"/>
          </p:cNvSpPr>
          <p:nvPr/>
        </p:nvSpPr>
        <p:spPr bwMode="auto">
          <a:xfrm>
            <a:off x="5930900" y="1701800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2" name="Line 27"/>
          <p:cNvSpPr>
            <a:spLocks noChangeShapeType="1"/>
          </p:cNvSpPr>
          <p:nvPr/>
        </p:nvSpPr>
        <p:spPr bwMode="auto">
          <a:xfrm>
            <a:off x="6369050" y="1701800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3" name="Text Box 28"/>
          <p:cNvSpPr txBox="1">
            <a:spLocks noChangeArrowheads="1"/>
          </p:cNvSpPr>
          <p:nvPr/>
        </p:nvSpPr>
        <p:spPr bwMode="auto">
          <a:xfrm>
            <a:off x="1266825" y="1725613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method</a:t>
            </a:r>
          </a:p>
        </p:txBody>
      </p:sp>
      <p:sp>
        <p:nvSpPr>
          <p:cNvPr id="72724" name="Text Box 29"/>
          <p:cNvSpPr txBox="1">
            <a:spLocks noChangeArrowheads="1"/>
          </p:cNvSpPr>
          <p:nvPr/>
        </p:nvSpPr>
        <p:spPr bwMode="auto">
          <a:xfrm>
            <a:off x="2428875" y="1706563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sp</a:t>
            </a:r>
          </a:p>
        </p:txBody>
      </p:sp>
      <p:sp>
        <p:nvSpPr>
          <p:cNvPr id="72725" name="Text Box 30"/>
          <p:cNvSpPr txBox="1">
            <a:spLocks noChangeArrowheads="1"/>
          </p:cNvSpPr>
          <p:nvPr/>
        </p:nvSpPr>
        <p:spPr bwMode="auto">
          <a:xfrm>
            <a:off x="4194175" y="1712913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sp</a:t>
            </a:r>
          </a:p>
        </p:txBody>
      </p:sp>
      <p:sp>
        <p:nvSpPr>
          <p:cNvPr id="72726" name="Text Box 31"/>
          <p:cNvSpPr txBox="1">
            <a:spLocks noChangeArrowheads="1"/>
          </p:cNvSpPr>
          <p:nvPr/>
        </p:nvSpPr>
        <p:spPr bwMode="auto">
          <a:xfrm>
            <a:off x="5946775" y="1719263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cr</a:t>
            </a:r>
          </a:p>
        </p:txBody>
      </p:sp>
      <p:sp>
        <p:nvSpPr>
          <p:cNvPr id="72727" name="Text Box 32"/>
          <p:cNvSpPr txBox="1">
            <a:spLocks noChangeArrowheads="1"/>
          </p:cNvSpPr>
          <p:nvPr/>
        </p:nvSpPr>
        <p:spPr bwMode="auto">
          <a:xfrm>
            <a:off x="6416675" y="173037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lf</a:t>
            </a:r>
          </a:p>
        </p:txBody>
      </p:sp>
      <p:sp>
        <p:nvSpPr>
          <p:cNvPr id="72728" name="Text Box 33"/>
          <p:cNvSpPr txBox="1">
            <a:spLocks noChangeArrowheads="1"/>
          </p:cNvSpPr>
          <p:nvPr/>
        </p:nvSpPr>
        <p:spPr bwMode="auto">
          <a:xfrm>
            <a:off x="4784725" y="1712913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version</a:t>
            </a:r>
          </a:p>
        </p:txBody>
      </p:sp>
      <p:sp>
        <p:nvSpPr>
          <p:cNvPr id="72729" name="Text Box 34"/>
          <p:cNvSpPr txBox="1">
            <a:spLocks noChangeArrowheads="1"/>
          </p:cNvSpPr>
          <p:nvPr/>
        </p:nvSpPr>
        <p:spPr bwMode="auto">
          <a:xfrm>
            <a:off x="3159125" y="1725613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URL</a:t>
            </a:r>
          </a:p>
        </p:txBody>
      </p:sp>
      <p:grpSp>
        <p:nvGrpSpPr>
          <p:cNvPr id="72730" name="Group 45"/>
          <p:cNvGrpSpPr>
            <a:grpSpLocks/>
          </p:cNvGrpSpPr>
          <p:nvPr/>
        </p:nvGrpSpPr>
        <p:grpSpPr bwMode="auto">
          <a:xfrm>
            <a:off x="1143000" y="2143125"/>
            <a:ext cx="4565650" cy="446088"/>
            <a:chOff x="192" y="1894"/>
            <a:chExt cx="2876" cy="281"/>
          </a:xfrm>
        </p:grpSpPr>
        <p:sp>
          <p:nvSpPr>
            <p:cNvPr id="72766" name="Rectangle 35"/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67" name="Line 36"/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8" name="Line 37"/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9" name="Line 39"/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0" name="Line 40"/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1" name="Text Box 41"/>
            <p:cNvSpPr txBox="1">
              <a:spLocks noChangeArrowheads="1"/>
            </p:cNvSpPr>
            <p:nvPr/>
          </p:nvSpPr>
          <p:spPr bwMode="auto">
            <a:xfrm>
              <a:off x="2538" y="1907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cr</a:t>
              </a:r>
            </a:p>
          </p:txBody>
        </p:sp>
        <p:sp>
          <p:nvSpPr>
            <p:cNvPr id="72772" name="Text Box 42"/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lf</a:t>
              </a:r>
            </a:p>
          </p:txBody>
        </p:sp>
        <p:sp>
          <p:nvSpPr>
            <p:cNvPr id="72773" name="Text Box 43"/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anose="020B0604020202020204" pitchFamily="34" charset="0"/>
                </a:rPr>
                <a:t>value</a:t>
              </a:r>
            </a:p>
          </p:txBody>
        </p:sp>
        <p:sp>
          <p:nvSpPr>
            <p:cNvPr id="72774" name="Text Box 44"/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anose="020B0604020202020204" pitchFamily="34" charset="0"/>
                </a:rPr>
                <a:t>header field name</a:t>
              </a:r>
            </a:p>
          </p:txBody>
        </p:sp>
      </p:grpSp>
      <p:grpSp>
        <p:nvGrpSpPr>
          <p:cNvPr id="72731" name="Group 46"/>
          <p:cNvGrpSpPr>
            <a:grpSpLocks/>
          </p:cNvGrpSpPr>
          <p:nvPr/>
        </p:nvGrpSpPr>
        <p:grpSpPr bwMode="auto">
          <a:xfrm>
            <a:off x="1139825" y="3619500"/>
            <a:ext cx="4565650" cy="446088"/>
            <a:chOff x="192" y="1894"/>
            <a:chExt cx="2876" cy="281"/>
          </a:xfrm>
        </p:grpSpPr>
        <p:sp>
          <p:nvSpPr>
            <p:cNvPr id="72757" name="Rectangle 47"/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58" name="Line 48"/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9" name="Line 49"/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0" name="Line 50"/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1" name="Line 51"/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2" name="Text Box 52"/>
            <p:cNvSpPr txBox="1">
              <a:spLocks noChangeArrowheads="1"/>
            </p:cNvSpPr>
            <p:nvPr/>
          </p:nvSpPr>
          <p:spPr bwMode="auto">
            <a:xfrm>
              <a:off x="2538" y="1907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cr</a:t>
              </a:r>
            </a:p>
          </p:txBody>
        </p:sp>
        <p:sp>
          <p:nvSpPr>
            <p:cNvPr id="72763" name="Text Box 53"/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lf</a:t>
              </a:r>
            </a:p>
          </p:txBody>
        </p:sp>
        <p:sp>
          <p:nvSpPr>
            <p:cNvPr id="72764" name="Text Box 54"/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anose="020B0604020202020204" pitchFamily="34" charset="0"/>
                </a:rPr>
                <a:t>value</a:t>
              </a:r>
            </a:p>
          </p:txBody>
        </p:sp>
        <p:sp>
          <p:nvSpPr>
            <p:cNvPr id="72765" name="Text Box 55"/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anose="020B0604020202020204" pitchFamily="34" charset="0"/>
                </a:rPr>
                <a:t>header field name</a:t>
              </a:r>
            </a:p>
          </p:txBody>
        </p:sp>
      </p:grpSp>
      <p:sp>
        <p:nvSpPr>
          <p:cNvPr id="72732" name="Line 56"/>
          <p:cNvSpPr>
            <a:spLocks noChangeShapeType="1"/>
          </p:cNvSpPr>
          <p:nvPr/>
        </p:nvSpPr>
        <p:spPr bwMode="auto">
          <a:xfrm>
            <a:off x="1143000" y="2590800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2733" name="Group 61"/>
          <p:cNvGrpSpPr>
            <a:grpSpLocks/>
          </p:cNvGrpSpPr>
          <p:nvPr/>
        </p:nvGrpSpPr>
        <p:grpSpPr bwMode="auto">
          <a:xfrm>
            <a:off x="974725" y="2814638"/>
            <a:ext cx="331788" cy="461962"/>
            <a:chOff x="462" y="1727"/>
            <a:chExt cx="209" cy="291"/>
          </a:xfrm>
        </p:grpSpPr>
        <p:sp>
          <p:nvSpPr>
            <p:cNvPr id="72754" name="Rectangle 59"/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55" name="Text Box 57"/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72756" name="Text Box 58"/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72734" name="Line 62"/>
          <p:cNvSpPr>
            <a:spLocks noChangeShapeType="1"/>
          </p:cNvSpPr>
          <p:nvPr/>
        </p:nvSpPr>
        <p:spPr bwMode="auto">
          <a:xfrm>
            <a:off x="5707063" y="2578100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2735" name="Group 63"/>
          <p:cNvGrpSpPr>
            <a:grpSpLocks/>
          </p:cNvGrpSpPr>
          <p:nvPr/>
        </p:nvGrpSpPr>
        <p:grpSpPr bwMode="auto">
          <a:xfrm>
            <a:off x="5538788" y="2801938"/>
            <a:ext cx="331787" cy="461962"/>
            <a:chOff x="462" y="1727"/>
            <a:chExt cx="209" cy="291"/>
          </a:xfrm>
        </p:grpSpPr>
        <p:sp>
          <p:nvSpPr>
            <p:cNvPr id="72751" name="Rectangle 64"/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52" name="Text Box 65"/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72753" name="Text Box 66"/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72736" name="Group 77"/>
          <p:cNvGrpSpPr>
            <a:grpSpLocks/>
          </p:cNvGrpSpPr>
          <p:nvPr/>
        </p:nvGrpSpPr>
        <p:grpSpPr bwMode="auto">
          <a:xfrm>
            <a:off x="1138238" y="4065588"/>
            <a:ext cx="963612" cy="446087"/>
            <a:chOff x="3105" y="2650"/>
            <a:chExt cx="607" cy="281"/>
          </a:xfrm>
        </p:grpSpPr>
        <p:sp>
          <p:nvSpPr>
            <p:cNvPr id="72747" name="Rectangle 68"/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48" name="Line 72"/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9" name="Text Box 73"/>
            <p:cNvSpPr txBox="1">
              <a:spLocks noChangeArrowheads="1"/>
            </p:cNvSpPr>
            <p:nvPr/>
          </p:nvSpPr>
          <p:spPr bwMode="auto">
            <a:xfrm>
              <a:off x="3140" y="2663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cr</a:t>
              </a:r>
            </a:p>
          </p:txBody>
        </p:sp>
        <p:sp>
          <p:nvSpPr>
            <p:cNvPr id="72750" name="Text Box 74"/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lf</a:t>
              </a:r>
            </a:p>
          </p:txBody>
        </p:sp>
      </p:grpSp>
      <p:sp>
        <p:nvSpPr>
          <p:cNvPr id="72737" name="Rectangle 78"/>
          <p:cNvSpPr>
            <a:spLocks noChangeArrowheads="1"/>
          </p:cNvSpPr>
          <p:nvPr/>
        </p:nvSpPr>
        <p:spPr bwMode="auto">
          <a:xfrm>
            <a:off x="1138238" y="4513263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72738" name="Text Box 80"/>
          <p:cNvSpPr txBox="1">
            <a:spLocks noChangeArrowheads="1"/>
          </p:cNvSpPr>
          <p:nvPr/>
        </p:nvSpPr>
        <p:spPr bwMode="auto">
          <a:xfrm>
            <a:off x="3074988" y="4837113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000099"/>
                </a:solidFill>
                <a:latin typeface="Arial" panose="020B0604020202020204" pitchFamily="34" charset="0"/>
              </a:rPr>
              <a:t>entity body</a:t>
            </a:r>
          </a:p>
        </p:txBody>
      </p:sp>
      <p:grpSp>
        <p:nvGrpSpPr>
          <p:cNvPr id="72739" name="Group 81"/>
          <p:cNvGrpSpPr>
            <a:grpSpLocks/>
          </p:cNvGrpSpPr>
          <p:nvPr/>
        </p:nvGrpSpPr>
        <p:grpSpPr bwMode="auto">
          <a:xfrm>
            <a:off x="974725" y="4851400"/>
            <a:ext cx="331788" cy="461963"/>
            <a:chOff x="462" y="1727"/>
            <a:chExt cx="209" cy="291"/>
          </a:xfrm>
        </p:grpSpPr>
        <p:sp>
          <p:nvSpPr>
            <p:cNvPr id="72744" name="Rectangle 82"/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45" name="Text Box 83"/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72746" name="Text Box 84"/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72740" name="Group 85"/>
          <p:cNvGrpSpPr>
            <a:grpSpLocks/>
          </p:cNvGrpSpPr>
          <p:nvPr/>
        </p:nvGrpSpPr>
        <p:grpSpPr bwMode="auto">
          <a:xfrm>
            <a:off x="6134100" y="4841875"/>
            <a:ext cx="331788" cy="461963"/>
            <a:chOff x="462" y="1727"/>
            <a:chExt cx="209" cy="291"/>
          </a:xfrm>
        </p:grpSpPr>
        <p:sp>
          <p:nvSpPr>
            <p:cNvPr id="72741" name="Rectangle 86"/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2742" name="Text Box 87"/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72743" name="Text Box 88"/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~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253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EBCED7D-2D91-422E-BB18-9635FA34A19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2532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820738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0"/>
            <a:ext cx="7772400" cy="1143000"/>
          </a:xfrm>
        </p:spPr>
        <p:txBody>
          <a:bodyPr/>
          <a:lstStyle/>
          <a:p>
            <a:r>
              <a:rPr lang="en-US" altLang="en-US"/>
              <a:t>Chapter 2: application layer</a:t>
            </a:r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u="sng" dirty="0">
                <a:solidFill>
                  <a:srgbClr val="CC0000"/>
                </a:solidFill>
              </a:rPr>
              <a:t>our goals:</a:t>
            </a:r>
            <a:r>
              <a:rPr lang="en-US" altLang="en-US" sz="2400" dirty="0">
                <a:solidFill>
                  <a:srgbClr val="CC0000"/>
                </a:solidFill>
              </a:rPr>
              <a:t> </a:t>
            </a:r>
          </a:p>
          <a:p>
            <a:r>
              <a:rPr lang="en-US" altLang="en-US" sz="2400" dirty="0"/>
              <a:t>conceptual, implementation aspects of network application protocols</a:t>
            </a:r>
          </a:p>
          <a:p>
            <a:pPr lvl="1"/>
            <a:r>
              <a:rPr lang="en-US" altLang="en-US" strike="sngStrike" dirty="0"/>
              <a:t>transport</a:t>
            </a:r>
            <a:r>
              <a:rPr lang="en-US" altLang="en-US" dirty="0"/>
              <a:t>-layer service models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client-server paradigm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peer-to-peer paradigm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2253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441450"/>
            <a:ext cx="3667125" cy="4648200"/>
          </a:xfrm>
        </p:spPr>
        <p:txBody>
          <a:bodyPr/>
          <a:lstStyle/>
          <a:p>
            <a:r>
              <a:rPr lang="en-US" altLang="en-US" sz="2400"/>
              <a:t>learn about protocols by examining popular </a:t>
            </a:r>
            <a:r>
              <a:rPr lang="en-US" altLang="en-US" sz="2400">
                <a:solidFill>
                  <a:srgbClr val="FF0000"/>
                </a:solidFill>
              </a:rPr>
              <a:t>application-level protocols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</a:rPr>
              <a:t>HTTP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</a:rPr>
              <a:t>FTP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</a:rPr>
              <a:t>SMTP / POP3 / IMAP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</a:rPr>
              <a:t>DNS</a:t>
            </a:r>
          </a:p>
          <a:p>
            <a:r>
              <a:rPr lang="en-US" altLang="en-US" sz="2400"/>
              <a:t>creating network applications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socket </a:t>
            </a:r>
            <a:r>
              <a:rPr lang="en-US" altLang="en-US"/>
              <a:t>API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9B1232-6077-49BA-9DD7-A1185D7F72E3}"/>
                  </a:ext>
                </a:extLst>
              </p14:cNvPr>
              <p14:cNvContentPartPr/>
              <p14:nvPr/>
            </p14:nvContentPartPr>
            <p14:xfrm>
              <a:off x="4632370" y="2158812"/>
              <a:ext cx="3211560" cy="184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9B1232-6077-49BA-9DD7-A1185D7F7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3730" y="2149812"/>
                <a:ext cx="3229200" cy="18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DD9BBD-9BE8-40D5-8D32-D455B261BB68}"/>
                  </a:ext>
                </a:extLst>
              </p14:cNvPr>
              <p14:cNvContentPartPr/>
              <p14:nvPr/>
            </p14:nvContentPartPr>
            <p14:xfrm>
              <a:off x="782170" y="3640932"/>
              <a:ext cx="2286720" cy="90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DD9BBD-9BE8-40D5-8D32-D455B261BB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30" y="3632292"/>
                <a:ext cx="230436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9D4117-BB56-47F7-8F2E-B2ED5EF43061}"/>
                  </a:ext>
                </a:extLst>
              </p14:cNvPr>
              <p14:cNvContentPartPr/>
              <p14:nvPr/>
            </p14:nvContentPartPr>
            <p14:xfrm>
              <a:off x="-597350" y="399301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9D4117-BB56-47F7-8F2E-B2ED5EF430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06350" y="39840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BFFC32-CDF1-4AD9-98B5-9BAF86A3A11E}"/>
                  </a:ext>
                </a:extLst>
              </p14:cNvPr>
              <p14:cNvContentPartPr/>
              <p14:nvPr/>
            </p14:nvContentPartPr>
            <p14:xfrm>
              <a:off x="784330" y="4227732"/>
              <a:ext cx="2692440" cy="1144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BFFC32-CDF1-4AD9-98B5-9BAF86A3A1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5330" y="4218732"/>
                <a:ext cx="2710080" cy="11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A16C4-9564-4E5C-BEA4-9AC6E2C1258A}"/>
              </a:ext>
            </a:extLst>
          </p:cNvPr>
          <p:cNvGrpSpPr/>
          <p:nvPr/>
        </p:nvGrpSpPr>
        <p:grpSpPr>
          <a:xfrm>
            <a:off x="-145910" y="4855572"/>
            <a:ext cx="3085560" cy="1690560"/>
            <a:chOff x="-145910" y="4855572"/>
            <a:chExt cx="3085560" cy="169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65C442-21F9-4068-B4B6-38F553A6F8B0}"/>
                    </a:ext>
                  </a:extLst>
                </p14:cNvPr>
                <p14:cNvContentPartPr/>
                <p14:nvPr/>
              </p14:nvContentPartPr>
              <p14:xfrm>
                <a:off x="427210" y="4855572"/>
                <a:ext cx="376200" cy="36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65C442-21F9-4068-B4B6-38F553A6F8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210" y="4846932"/>
                  <a:ext cx="3938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4C6056-3103-4C7C-93EB-1016D5232A0C}"/>
                    </a:ext>
                  </a:extLst>
                </p14:cNvPr>
                <p14:cNvContentPartPr/>
                <p14:nvPr/>
              </p14:nvContentPartPr>
              <p14:xfrm>
                <a:off x="-145910" y="4941972"/>
                <a:ext cx="881280" cy="49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4C6056-3103-4C7C-93EB-1016D5232A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154910" y="4933332"/>
                  <a:ext cx="898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3139CF-C062-4886-9BA2-0FD5CBCCEA97}"/>
                    </a:ext>
                  </a:extLst>
                </p14:cNvPr>
                <p14:cNvContentPartPr/>
                <p14:nvPr/>
              </p14:nvContentPartPr>
              <p14:xfrm>
                <a:off x="1898170" y="5195772"/>
                <a:ext cx="248040" cy="78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3139CF-C062-4886-9BA2-0FD5CBCCEA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9170" y="5186772"/>
                  <a:ext cx="26568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59E3EC-2416-4508-9872-BB9FFB9AC0CE}"/>
                    </a:ext>
                  </a:extLst>
                </p14:cNvPr>
                <p14:cNvContentPartPr/>
                <p14:nvPr/>
              </p14:nvContentPartPr>
              <p14:xfrm>
                <a:off x="1412170" y="5998932"/>
                <a:ext cx="34920" cy="54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59E3EC-2416-4508-9872-BB9FFB9AC0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3530" y="5990292"/>
                  <a:ext cx="525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F79E24-DA79-4D6D-962D-5988559CA95A}"/>
                    </a:ext>
                  </a:extLst>
                </p14:cNvPr>
                <p14:cNvContentPartPr/>
                <p14:nvPr/>
              </p14:nvContentPartPr>
              <p14:xfrm>
                <a:off x="1350250" y="5674572"/>
                <a:ext cx="1357200" cy="85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F79E24-DA79-4D6D-962D-5988559CA9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1610" y="5665572"/>
                  <a:ext cx="137484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96DC03-9039-46A7-8B26-C700741E706D}"/>
                    </a:ext>
                  </a:extLst>
                </p14:cNvPr>
                <p14:cNvContentPartPr/>
                <p14:nvPr/>
              </p14:nvContentPartPr>
              <p14:xfrm>
                <a:off x="2556970" y="5938452"/>
                <a:ext cx="382680" cy="39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96DC03-9039-46A7-8B26-C700741E70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8330" y="5929812"/>
                  <a:ext cx="400320" cy="411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7475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2E82E04-84E9-4180-AABA-86CC58543C3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74756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9048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223838"/>
            <a:ext cx="8186737" cy="903287"/>
          </a:xfrm>
        </p:spPr>
        <p:txBody>
          <a:bodyPr/>
          <a:lstStyle/>
          <a:p>
            <a:r>
              <a:rPr lang="en-US" altLang="en-US" sz="4000"/>
              <a:t>Uploading form input</a:t>
            </a:r>
          </a:p>
        </p:txBody>
      </p:sp>
      <p:sp>
        <p:nvSpPr>
          <p:cNvPr id="747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1343025"/>
            <a:ext cx="3810000" cy="26622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POST method:</a:t>
            </a:r>
            <a:endParaRPr lang="en-US" altLang="en-US">
              <a:solidFill>
                <a:srgbClr val="CC0000"/>
              </a:solidFill>
            </a:endParaRPr>
          </a:p>
          <a:p>
            <a:r>
              <a:rPr lang="en-US" altLang="en-US" sz="2400"/>
              <a:t>web page often includes form input</a:t>
            </a:r>
          </a:p>
          <a:p>
            <a:r>
              <a:rPr lang="en-US" altLang="en-US" sz="2400"/>
              <a:t>input is uploaded to server in entity body</a:t>
            </a:r>
          </a:p>
        </p:txBody>
      </p:sp>
      <p:sp>
        <p:nvSpPr>
          <p:cNvPr id="747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03263" y="3409950"/>
            <a:ext cx="3810000" cy="2206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URL method:</a:t>
            </a:r>
          </a:p>
          <a:p>
            <a:r>
              <a:rPr lang="en-US" altLang="en-US" sz="2400"/>
              <a:t>uses GET method</a:t>
            </a:r>
          </a:p>
          <a:p>
            <a:r>
              <a:rPr lang="en-US" altLang="en-US" sz="2400"/>
              <a:t>input is uploaded in URL field of request line: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74760" name="Text Box 5"/>
          <p:cNvSpPr txBox="1">
            <a:spLocks noChangeArrowheads="1"/>
          </p:cNvSpPr>
          <p:nvPr/>
        </p:nvSpPr>
        <p:spPr bwMode="auto">
          <a:xfrm>
            <a:off x="1798638" y="5080000"/>
            <a:ext cx="6191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www.somesite.com/animalsearch?monkeys&amp;banana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7680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53E68EE9-6ED8-4333-ACEF-46336FA6132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76804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023938"/>
            <a:ext cx="3240087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479800" cy="1143000"/>
          </a:xfrm>
        </p:spPr>
        <p:txBody>
          <a:bodyPr/>
          <a:lstStyle/>
          <a:p>
            <a:r>
              <a:rPr lang="en-US" altLang="en-US"/>
              <a:t>Method types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HTTP/1.0:</a:t>
            </a:r>
          </a:p>
          <a:p>
            <a:r>
              <a:rPr lang="en-US" altLang="en-US" sz="2400"/>
              <a:t>GET</a:t>
            </a:r>
          </a:p>
          <a:p>
            <a:r>
              <a:rPr lang="en-US" altLang="en-US" sz="2400"/>
              <a:t>POST</a:t>
            </a:r>
          </a:p>
          <a:p>
            <a:r>
              <a:rPr lang="en-US" altLang="en-US" sz="2400"/>
              <a:t>HEAD</a:t>
            </a:r>
          </a:p>
          <a:p>
            <a:pPr lvl="1"/>
            <a:r>
              <a:rPr lang="en-US" altLang="en-US"/>
              <a:t>asks server to leave requested object out of response</a:t>
            </a:r>
          </a:p>
        </p:txBody>
      </p:sp>
      <p:sp>
        <p:nvSpPr>
          <p:cNvPr id="768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HTTP/1.1:</a:t>
            </a:r>
          </a:p>
          <a:p>
            <a:r>
              <a:rPr lang="en-US" altLang="en-US" sz="2400"/>
              <a:t>GET, POST, HEAD</a:t>
            </a:r>
          </a:p>
          <a:p>
            <a:r>
              <a:rPr lang="en-US" altLang="en-US" sz="2400"/>
              <a:t>PUT</a:t>
            </a:r>
          </a:p>
          <a:p>
            <a:pPr lvl="1"/>
            <a:r>
              <a:rPr lang="en-US" altLang="en-US"/>
              <a:t>uploads file in entity body to path specified in URL field</a:t>
            </a:r>
          </a:p>
          <a:p>
            <a:r>
              <a:rPr lang="en-US" altLang="en-US" sz="2400"/>
              <a:t>DELETE</a:t>
            </a:r>
          </a:p>
          <a:p>
            <a:pPr lvl="1"/>
            <a:r>
              <a:rPr lang="en-US" altLang="en-US"/>
              <a:t>deletes file specified in the URL field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7885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6CB81572-E77B-4B15-A72A-BE9825741B2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78852" name="Picture 1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895350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8750"/>
            <a:ext cx="7772400" cy="979488"/>
          </a:xfrm>
        </p:spPr>
        <p:txBody>
          <a:bodyPr/>
          <a:lstStyle/>
          <a:p>
            <a:r>
              <a:rPr lang="en-US" altLang="en-US" sz="4000"/>
              <a:t>HTTP response message</a:t>
            </a:r>
            <a:endParaRPr lang="en-US" altLang="en-US"/>
          </a:p>
        </p:txBody>
      </p:sp>
      <p:sp>
        <p:nvSpPr>
          <p:cNvPr id="78854" name="Text Box 5"/>
          <p:cNvSpPr txBox="1">
            <a:spLocks noChangeArrowheads="1"/>
          </p:cNvSpPr>
          <p:nvPr/>
        </p:nvSpPr>
        <p:spPr bwMode="auto">
          <a:xfrm>
            <a:off x="139700" y="1397000"/>
            <a:ext cx="17907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status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(protocol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status code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status phrase)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78855" name="Line 6"/>
          <p:cNvSpPr>
            <a:spLocks noChangeShapeType="1"/>
          </p:cNvSpPr>
          <p:nvPr/>
        </p:nvSpPr>
        <p:spPr bwMode="auto">
          <a:xfrm>
            <a:off x="1358900" y="1914525"/>
            <a:ext cx="923925" cy="257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6" name="Freeform 7"/>
          <p:cNvSpPr>
            <a:spLocks/>
          </p:cNvSpPr>
          <p:nvPr/>
        </p:nvSpPr>
        <p:spPr bwMode="auto">
          <a:xfrm>
            <a:off x="2057400" y="2305050"/>
            <a:ext cx="257175" cy="2941638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7" name="Text Box 8"/>
          <p:cNvSpPr txBox="1">
            <a:spLocks noChangeArrowheads="1"/>
          </p:cNvSpPr>
          <p:nvPr/>
        </p:nvSpPr>
        <p:spPr bwMode="auto">
          <a:xfrm>
            <a:off x="893763" y="3286125"/>
            <a:ext cx="974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 lines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78858" name="Line 9"/>
          <p:cNvSpPr>
            <a:spLocks noChangeShapeType="1"/>
          </p:cNvSpPr>
          <p:nvPr/>
        </p:nvSpPr>
        <p:spPr bwMode="auto">
          <a:xfrm flipV="1">
            <a:off x="1543050" y="5418138"/>
            <a:ext cx="757238" cy="2127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9" name="Text Box 10"/>
          <p:cNvSpPr txBox="1">
            <a:spLocks noChangeArrowheads="1"/>
          </p:cNvSpPr>
          <p:nvPr/>
        </p:nvSpPr>
        <p:spPr bwMode="auto">
          <a:xfrm>
            <a:off x="293688" y="5297488"/>
            <a:ext cx="1379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data, e.g.,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requested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HTML file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78860" name="Rectangle 15"/>
          <p:cNvSpPr>
            <a:spLocks noChangeArrowheads="1"/>
          </p:cNvSpPr>
          <p:nvPr/>
        </p:nvSpPr>
        <p:spPr bwMode="auto">
          <a:xfrm>
            <a:off x="2243138" y="2044700"/>
            <a:ext cx="6311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Server: Apache/2.0.52 (CentOS)\r\n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ETag: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it-IT" altLang="en-US" sz="1800" b="1">
                <a:latin typeface="Courier New" panose="02070309020205020404" pitchFamily="49" charset="0"/>
              </a:rPr>
              <a:t>data data data data data ... 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8089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8C5BCB8F-56D7-44CA-BF3D-EBCEED88B65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0900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35025"/>
            <a:ext cx="60563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147638"/>
            <a:ext cx="7772400" cy="979487"/>
          </a:xfrm>
        </p:spPr>
        <p:txBody>
          <a:bodyPr/>
          <a:lstStyle/>
          <a:p>
            <a:r>
              <a:rPr lang="en-US" altLang="en-US" sz="4000"/>
              <a:t>HTTP response status codes</a:t>
            </a:r>
            <a:endParaRPr lang="en-US" altLang="en-US"/>
          </a:p>
        </p:txBody>
      </p:sp>
      <p:sp>
        <p:nvSpPr>
          <p:cNvPr id="809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89000" y="2554288"/>
            <a:ext cx="8075613" cy="416877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200 OK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95000"/>
              </a:lnSpc>
              <a:spcBef>
                <a:spcPct val="15000"/>
              </a:spcBef>
            </a:pPr>
            <a:r>
              <a:rPr lang="en-US" altLang="en-US" sz="2000"/>
              <a:t>request succeeded, requested object later in this msg</a:t>
            </a:r>
          </a:p>
          <a:p>
            <a:pPr>
              <a:lnSpc>
                <a:spcPct val="9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301 Moved Permanently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95000"/>
              </a:lnSpc>
              <a:spcBef>
                <a:spcPct val="15000"/>
              </a:spcBef>
            </a:pPr>
            <a:r>
              <a:rPr lang="en-US" altLang="en-US" sz="2000"/>
              <a:t>requested object moved, new location specified later in this msg (Location:)</a:t>
            </a:r>
          </a:p>
          <a:p>
            <a:pPr>
              <a:lnSpc>
                <a:spcPct val="9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400 Bad Request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95000"/>
              </a:lnSpc>
              <a:spcBef>
                <a:spcPct val="15000"/>
              </a:spcBef>
            </a:pPr>
            <a:r>
              <a:rPr lang="en-US" altLang="en-US" sz="2000"/>
              <a:t>request msg not understood by server</a:t>
            </a:r>
          </a:p>
          <a:p>
            <a:pPr>
              <a:lnSpc>
                <a:spcPct val="9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404 Not Found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95000"/>
              </a:lnSpc>
              <a:spcBef>
                <a:spcPct val="15000"/>
              </a:spcBef>
            </a:pPr>
            <a:r>
              <a:rPr lang="en-US" altLang="en-US" sz="2000"/>
              <a:t>requested document not found on this server</a:t>
            </a:r>
          </a:p>
          <a:p>
            <a:pPr>
              <a:lnSpc>
                <a:spcPct val="95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CC0000"/>
                </a:solidFill>
                <a:latin typeface="Courier New" panose="02070309020205020404" pitchFamily="49" charset="0"/>
              </a:rPr>
              <a:t>505 HTTP Version Not Supported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80903" name="Rectangle 5"/>
          <p:cNvSpPr>
            <a:spLocks noChangeArrowheads="1"/>
          </p:cNvSpPr>
          <p:nvPr/>
        </p:nvSpPr>
        <p:spPr bwMode="auto">
          <a:xfrm>
            <a:off x="488950" y="1190625"/>
            <a:ext cx="81121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75000"/>
            </a:pPr>
            <a:r>
              <a:rPr lang="en-US" altLang="en-US">
                <a:latin typeface="Arial" panose="020B0604020202020204" pitchFamily="34" charset="0"/>
              </a:rPr>
              <a:t>status code appears in 1st line in server-to-client response message.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>
                <a:latin typeface="Arial" panose="020B0604020202020204" pitchFamily="34" charset="0"/>
              </a:rPr>
              <a:t>some sample codes</a:t>
            </a:r>
            <a:r>
              <a:rPr lang="en-US" altLang="en-US" sz="2400">
                <a:latin typeface="Comic Sans MS" panose="030F0702030302020204" pitchFamily="66" charset="0"/>
              </a:rPr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4ED47-3593-4825-919D-DC91778BF69B}"/>
                  </a:ext>
                </a:extLst>
              </p14:cNvPr>
              <p14:cNvContentPartPr/>
              <p14:nvPr/>
            </p14:nvContentPartPr>
            <p14:xfrm>
              <a:off x="3757520" y="3303093"/>
              <a:ext cx="30600" cy="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4ED47-3593-4825-919D-DC91778BF6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8880" y="3294093"/>
                <a:ext cx="48240" cy="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8294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BF5991A-186E-4C9F-8FD8-FE32A52432F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2948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879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192088"/>
            <a:ext cx="8455025" cy="979487"/>
          </a:xfrm>
        </p:spPr>
        <p:txBody>
          <a:bodyPr/>
          <a:lstStyle/>
          <a:p>
            <a:r>
              <a:rPr lang="en-US" altLang="en-US" sz="3600"/>
              <a:t>Trying out HTTP (client side) for yourself</a:t>
            </a:r>
            <a:endParaRPr lang="en-US" altLang="en-US"/>
          </a:p>
        </p:txBody>
      </p:sp>
      <p:sp>
        <p:nvSpPr>
          <p:cNvPr id="829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390650"/>
            <a:ext cx="8096250" cy="4667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1. Telnet to your favorite Web server:</a:t>
            </a:r>
          </a:p>
          <a:p>
            <a:pPr lvl="2">
              <a:buFontTx/>
              <a:buNone/>
            </a:pPr>
            <a:endParaRPr lang="en-US" altLang="en-US" sz="1800"/>
          </a:p>
        </p:txBody>
      </p:sp>
      <p:sp>
        <p:nvSpPr>
          <p:cNvPr id="82951" name="Text Box 5"/>
          <p:cNvSpPr txBox="1">
            <a:spLocks noChangeArrowheads="1"/>
          </p:cNvSpPr>
          <p:nvPr/>
        </p:nvSpPr>
        <p:spPr bwMode="auto">
          <a:xfrm>
            <a:off x="3981450" y="2155825"/>
            <a:ext cx="44259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opens TCP connection to port 80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(default HTTP server port) at cis.poly.edu.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anything typed in sent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to port 80 at cis.poly.edu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82952" name="Text Box 6"/>
          <p:cNvSpPr txBox="1">
            <a:spLocks noChangeArrowheads="1"/>
          </p:cNvSpPr>
          <p:nvPr/>
        </p:nvSpPr>
        <p:spPr bwMode="auto">
          <a:xfrm>
            <a:off x="692150" y="2190750"/>
            <a:ext cx="318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C0000"/>
                </a:solidFill>
                <a:latin typeface="Courier New" panose="02070309020205020404" pitchFamily="49" charset="0"/>
              </a:rPr>
              <a:t>telnet cis.poly.edu 80</a:t>
            </a:r>
            <a:endParaRPr lang="en-US" altLang="en-US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82953" name="Rectangle 7"/>
          <p:cNvSpPr>
            <a:spLocks noChangeArrowheads="1"/>
          </p:cNvSpPr>
          <p:nvPr/>
        </p:nvSpPr>
        <p:spPr bwMode="auto">
          <a:xfrm>
            <a:off x="361950" y="36004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>
                <a:latin typeface="Arial" panose="020B0604020202020204" pitchFamily="34" charset="0"/>
              </a:rPr>
              <a:t>2. type in a GET HTTP request:</a:t>
            </a:r>
          </a:p>
          <a:p>
            <a:pPr lvl="2">
              <a:buFontTx/>
              <a:buNone/>
            </a:pPr>
            <a:endParaRPr lang="en-US" altLang="en-US" sz="1800"/>
          </a:p>
        </p:txBody>
      </p:sp>
      <p:sp>
        <p:nvSpPr>
          <p:cNvPr id="82954" name="Text Box 8"/>
          <p:cNvSpPr txBox="1">
            <a:spLocks noChangeArrowheads="1"/>
          </p:cNvSpPr>
          <p:nvPr/>
        </p:nvSpPr>
        <p:spPr bwMode="auto">
          <a:xfrm>
            <a:off x="1382713" y="4184650"/>
            <a:ext cx="2914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C0000"/>
                </a:solidFill>
                <a:latin typeface="Courier New" panose="02070309020205020404" pitchFamily="49" charset="0"/>
              </a:rPr>
              <a:t>GET /~ross/ HTTP/1.1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CC0000"/>
                </a:solidFill>
                <a:latin typeface="Courier New" panose="02070309020205020404" pitchFamily="49" charset="0"/>
              </a:rPr>
              <a:t>Host: cis.poly.edu</a:t>
            </a:r>
            <a:endParaRPr lang="en-US" altLang="en-US" sz="1800">
              <a:solidFill>
                <a:srgbClr val="CC0000"/>
              </a:solidFill>
              <a:latin typeface="Courier New" panose="02070309020205020404" pitchFamily="49" charset="0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4848225" y="4098925"/>
            <a:ext cx="30924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by typing this in (hit carriage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return twice), you send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this minimal (but complete)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GET request to HTTP 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82956" name="Freeform 12"/>
          <p:cNvSpPr>
            <a:spLocks/>
          </p:cNvSpPr>
          <p:nvPr/>
        </p:nvSpPr>
        <p:spPr bwMode="auto">
          <a:xfrm>
            <a:off x="4029075" y="2162175"/>
            <a:ext cx="247650" cy="1181100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Freeform 13"/>
          <p:cNvSpPr>
            <a:spLocks/>
          </p:cNvSpPr>
          <p:nvPr/>
        </p:nvSpPr>
        <p:spPr bwMode="auto">
          <a:xfrm>
            <a:off x="4829175" y="4067175"/>
            <a:ext cx="257175" cy="1190625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Rectangle 14"/>
          <p:cNvSpPr>
            <a:spLocks noChangeArrowheads="1"/>
          </p:cNvSpPr>
          <p:nvPr/>
        </p:nvSpPr>
        <p:spPr bwMode="auto">
          <a:xfrm>
            <a:off x="361950" y="5429250"/>
            <a:ext cx="80962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>
                <a:latin typeface="Arial" panose="020B0604020202020204" pitchFamily="34" charset="0"/>
              </a:rPr>
              <a:t>3. look at response message sent by HTTP server!</a:t>
            </a:r>
          </a:p>
        </p:txBody>
      </p:sp>
      <p:sp>
        <p:nvSpPr>
          <p:cNvPr id="82959" name="Text Box 17"/>
          <p:cNvSpPr txBox="1">
            <a:spLocks noChangeArrowheads="1"/>
          </p:cNvSpPr>
          <p:nvPr/>
        </p:nvSpPr>
        <p:spPr bwMode="auto">
          <a:xfrm>
            <a:off x="409575" y="6029325"/>
            <a:ext cx="810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/>
              <a:t>(or use Wireshark to look at captured HTTP request/response)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8499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A93683B-340A-41CB-98DC-E1140D8FEE7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User-server state: cookies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11313"/>
            <a:ext cx="3810000" cy="4887912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many Web sites use cookies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</a:rPr>
              <a:t>four components: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1) </a:t>
            </a:r>
            <a:r>
              <a:rPr lang="en-US" altLang="en-US" dirty="0"/>
              <a:t>cookie header line of HTTP </a:t>
            </a:r>
            <a:r>
              <a:rPr lang="en-US" altLang="en-US" i="1" dirty="0"/>
              <a:t>response</a:t>
            </a:r>
            <a:r>
              <a:rPr lang="en-US" altLang="en-US" dirty="0"/>
              <a:t> message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2) cookie header line in next HTTP </a:t>
            </a:r>
            <a:r>
              <a:rPr lang="en-US" altLang="en-US" i="1" dirty="0"/>
              <a:t>request</a:t>
            </a:r>
            <a:r>
              <a:rPr lang="en-US" altLang="en-US" dirty="0"/>
              <a:t> message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3) </a:t>
            </a:r>
            <a:r>
              <a:rPr lang="en-US" altLang="en-US" b="1" dirty="0">
                <a:solidFill>
                  <a:srgbClr val="FF0000"/>
                </a:solidFill>
              </a:rPr>
              <a:t>cookie file kept on user</a:t>
            </a:r>
            <a:r>
              <a:rPr lang="ja-JP" altLang="en-US" b="1" dirty="0">
                <a:solidFill>
                  <a:srgbClr val="FF0000"/>
                </a:solidFill>
              </a:rPr>
              <a:t>’</a:t>
            </a:r>
            <a:r>
              <a:rPr lang="en-US" altLang="ja-JP" b="1" dirty="0">
                <a:solidFill>
                  <a:srgbClr val="FF0000"/>
                </a:solidFill>
              </a:rPr>
              <a:t>s host, managed by user</a:t>
            </a:r>
            <a:r>
              <a:rPr lang="ja-JP" altLang="en-US" b="1" dirty="0">
                <a:solidFill>
                  <a:srgbClr val="FF0000"/>
                </a:solidFill>
              </a:rPr>
              <a:t>’</a:t>
            </a:r>
            <a:r>
              <a:rPr lang="en-US" altLang="ja-JP" b="1" dirty="0">
                <a:solidFill>
                  <a:srgbClr val="FF0000"/>
                </a:solidFill>
              </a:rPr>
              <a:t>s browser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4) </a:t>
            </a:r>
            <a:r>
              <a:rPr lang="en-US" altLang="en-US" i="1" dirty="0">
                <a:solidFill>
                  <a:srgbClr val="FF0000"/>
                </a:solidFill>
              </a:rPr>
              <a:t>back-end database at Web site</a:t>
            </a: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25950" y="1392238"/>
            <a:ext cx="4059238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example:</a:t>
            </a:r>
          </a:p>
          <a:p>
            <a:r>
              <a:rPr lang="en-US" altLang="en-US" sz="2400" dirty="0"/>
              <a:t>Susan always access Internet from PC</a:t>
            </a:r>
          </a:p>
          <a:p>
            <a:r>
              <a:rPr lang="en-US" altLang="en-US" sz="2400" dirty="0"/>
              <a:t>visits specific e-commerce site for first time, e.g. daraz.com </a:t>
            </a:r>
          </a:p>
          <a:p>
            <a:r>
              <a:rPr lang="en-US" altLang="en-US" sz="2400" dirty="0"/>
              <a:t>when initial HTTP requests arrives at site, site (server) creates: 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unique ID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entry in backend database for ID</a:t>
            </a:r>
          </a:p>
        </p:txBody>
      </p:sp>
      <p:pic>
        <p:nvPicPr>
          <p:cNvPr id="84999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046163"/>
            <a:ext cx="61261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AD4A2C-35B2-B26B-3642-F1F4E0E189E9}"/>
              </a:ext>
            </a:extLst>
          </p:cNvPr>
          <p:cNvGrpSpPr/>
          <p:nvPr/>
        </p:nvGrpSpPr>
        <p:grpSpPr>
          <a:xfrm>
            <a:off x="970400" y="3335493"/>
            <a:ext cx="7210080" cy="3719880"/>
            <a:chOff x="970400" y="3335493"/>
            <a:chExt cx="7210080" cy="37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D48BE0D-9A73-F4D7-3C34-AE02FCCC7AEB}"/>
                    </a:ext>
                  </a:extLst>
                </p14:cNvPr>
                <p14:cNvContentPartPr/>
                <p14:nvPr/>
              </p14:nvContentPartPr>
              <p14:xfrm>
                <a:off x="5662640" y="3489573"/>
                <a:ext cx="1268640" cy="353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D48BE0D-9A73-F4D7-3C34-AE02FCCC7A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53640" y="3480933"/>
                  <a:ext cx="1286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C9D3C0-79AC-CDC3-7241-5889726E0048}"/>
                    </a:ext>
                  </a:extLst>
                </p14:cNvPr>
                <p14:cNvContentPartPr/>
                <p14:nvPr/>
              </p14:nvContentPartPr>
              <p14:xfrm>
                <a:off x="4675520" y="3607293"/>
                <a:ext cx="3504960" cy="2865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C9D3C0-79AC-CDC3-7241-5889726E00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66520" y="3598653"/>
                  <a:ext cx="3522600" cy="28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A170730-8B7D-5615-DCF5-92D95E47B1B6}"/>
                    </a:ext>
                  </a:extLst>
                </p14:cNvPr>
                <p14:cNvContentPartPr/>
                <p14:nvPr/>
              </p14:nvContentPartPr>
              <p14:xfrm>
                <a:off x="970400" y="3335493"/>
                <a:ext cx="3325680" cy="3719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A170730-8B7D-5615-DCF5-92D95E47B1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400" y="3326493"/>
                  <a:ext cx="3343320" cy="373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8704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127A5EB0-0933-48C6-A421-D89BE17BF55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7044" name="Picture 5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788988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153988"/>
            <a:ext cx="7772400" cy="773112"/>
          </a:xfrm>
        </p:spPr>
        <p:txBody>
          <a:bodyPr/>
          <a:lstStyle/>
          <a:p>
            <a:r>
              <a:rPr lang="en-US" altLang="en-US" sz="3600"/>
              <a:t>Cookies: keeping </a:t>
            </a:r>
            <a:r>
              <a:rPr lang="ja-JP" altLang="en-US" sz="3600"/>
              <a:t>“</a:t>
            </a:r>
            <a:r>
              <a:rPr lang="en-US" altLang="ja-JP" sz="3600"/>
              <a:t>state</a:t>
            </a:r>
            <a:r>
              <a:rPr lang="ja-JP" altLang="en-US" sz="3600"/>
              <a:t>”</a:t>
            </a:r>
            <a:r>
              <a:rPr lang="en-US" altLang="ja-JP" sz="3600"/>
              <a:t> (cont.)</a:t>
            </a:r>
            <a:endParaRPr lang="en-US" altLang="en-US"/>
          </a:p>
        </p:txBody>
      </p:sp>
      <p:sp>
        <p:nvSpPr>
          <p:cNvPr id="87046" name="Text Box 5"/>
          <p:cNvSpPr txBox="1">
            <a:spLocks noChangeArrowheads="1"/>
          </p:cNvSpPr>
          <p:nvPr/>
        </p:nvSpPr>
        <p:spPr bwMode="auto">
          <a:xfrm>
            <a:off x="1052513" y="122713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client</a:t>
            </a:r>
          </a:p>
        </p:txBody>
      </p:sp>
      <p:sp>
        <p:nvSpPr>
          <p:cNvPr id="87047" name="Text Box 6"/>
          <p:cNvSpPr txBox="1">
            <a:spLocks noChangeArrowheads="1"/>
          </p:cNvSpPr>
          <p:nvPr/>
        </p:nvSpPr>
        <p:spPr bwMode="auto">
          <a:xfrm>
            <a:off x="5973763" y="1273175"/>
            <a:ext cx="88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server</a:t>
            </a:r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2200275" y="4227513"/>
            <a:ext cx="3305175" cy="425450"/>
            <a:chOff x="1386" y="2663"/>
            <a:chExt cx="2082" cy="268"/>
          </a:xfrm>
        </p:grpSpPr>
        <p:sp>
          <p:nvSpPr>
            <p:cNvPr id="87128" name="Line 16"/>
            <p:cNvSpPr>
              <a:spLocks noChangeShapeType="1"/>
            </p:cNvSpPr>
            <p:nvPr/>
          </p:nvSpPr>
          <p:spPr bwMode="auto">
            <a:xfrm flipH="1">
              <a:off x="1386" y="266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7129" name="Group 17"/>
            <p:cNvGrpSpPr>
              <a:grpSpLocks/>
            </p:cNvGrpSpPr>
            <p:nvPr/>
          </p:nvGrpSpPr>
          <p:grpSpPr bwMode="auto">
            <a:xfrm>
              <a:off x="1553" y="2694"/>
              <a:ext cx="1743" cy="237"/>
              <a:chOff x="3268" y="2846"/>
              <a:chExt cx="1743" cy="237"/>
            </a:xfrm>
          </p:grpSpPr>
          <p:sp>
            <p:nvSpPr>
              <p:cNvPr id="87130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31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usual http response msg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2209800" y="6145213"/>
            <a:ext cx="3305175" cy="407987"/>
            <a:chOff x="1392" y="3605"/>
            <a:chExt cx="2082" cy="257"/>
          </a:xfrm>
        </p:grpSpPr>
        <p:sp>
          <p:nvSpPr>
            <p:cNvPr id="87124" name="Line 24"/>
            <p:cNvSpPr>
              <a:spLocks noChangeShapeType="1"/>
            </p:cNvSpPr>
            <p:nvPr/>
          </p:nvSpPr>
          <p:spPr bwMode="auto">
            <a:xfrm flipH="1">
              <a:off x="1392" y="360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7125" name="Group 25"/>
            <p:cNvGrpSpPr>
              <a:grpSpLocks/>
            </p:cNvGrpSpPr>
            <p:nvPr/>
          </p:nvGrpSpPr>
          <p:grpSpPr bwMode="auto">
            <a:xfrm>
              <a:off x="1552" y="3625"/>
              <a:ext cx="1743" cy="237"/>
              <a:chOff x="3268" y="2846"/>
              <a:chExt cx="1743" cy="237"/>
            </a:xfrm>
          </p:grpSpPr>
          <p:sp>
            <p:nvSpPr>
              <p:cNvPr id="87126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27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usual http response msg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50235" name="Text Box 59"/>
          <p:cNvSpPr txBox="1">
            <a:spLocks noChangeArrowheads="1"/>
          </p:cNvSpPr>
          <p:nvPr/>
        </p:nvSpPr>
        <p:spPr bwMode="auto">
          <a:xfrm>
            <a:off x="981075" y="2454275"/>
            <a:ext cx="1787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cookie file</a:t>
            </a:r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0" y="4878388"/>
            <a:ext cx="173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one week later:</a:t>
            </a:r>
          </a:p>
        </p:txBody>
      </p: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2209800" y="3589338"/>
            <a:ext cx="5638800" cy="1028700"/>
            <a:chOff x="1392" y="2261"/>
            <a:chExt cx="3552" cy="648"/>
          </a:xfrm>
        </p:grpSpPr>
        <p:sp>
          <p:nvSpPr>
            <p:cNvPr id="87117" name="Line 12"/>
            <p:cNvSpPr>
              <a:spLocks noChangeShapeType="1"/>
            </p:cNvSpPr>
            <p:nvPr/>
          </p:nvSpPr>
          <p:spPr bwMode="auto">
            <a:xfrm>
              <a:off x="1392" y="2357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18" name="Text Box 15"/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Arial" panose="020B0604020202020204" pitchFamily="34" charset="0"/>
                </a:rPr>
                <a:t>cookie: 1678</a:t>
              </a:r>
            </a:p>
          </p:txBody>
        </p:sp>
        <p:sp>
          <p:nvSpPr>
            <p:cNvPr id="87119" name="Text Box 28"/>
            <p:cNvSpPr txBox="1">
              <a:spLocks noChangeArrowheads="1"/>
            </p:cNvSpPr>
            <p:nvPr/>
          </p:nvSpPr>
          <p:spPr bwMode="auto">
            <a:xfrm>
              <a:off x="3554" y="2332"/>
              <a:ext cx="59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action</a:t>
              </a:r>
            </a:p>
          </p:txBody>
        </p:sp>
        <p:sp>
          <p:nvSpPr>
            <p:cNvPr id="87120" name="Line 42"/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7121" name="Group 83"/>
            <p:cNvGrpSpPr>
              <a:grpSpLocks/>
            </p:cNvGrpSpPr>
            <p:nvPr/>
          </p:nvGrpSpPr>
          <p:grpSpPr bwMode="auto">
            <a:xfrm>
              <a:off x="4306" y="2363"/>
              <a:ext cx="564" cy="231"/>
              <a:chOff x="4306" y="2273"/>
              <a:chExt cx="564" cy="231"/>
            </a:xfrm>
          </p:grpSpPr>
          <p:sp>
            <p:nvSpPr>
              <p:cNvPr id="87122" name="Rectangle 72"/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23" name="Text Box 43"/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6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access</a:t>
                </a:r>
              </a:p>
            </p:txBody>
          </p:sp>
        </p:grpSp>
      </p:grpSp>
      <p:grpSp>
        <p:nvGrpSpPr>
          <p:cNvPr id="87053" name="Group 81"/>
          <p:cNvGrpSpPr>
            <a:grpSpLocks/>
          </p:cNvGrpSpPr>
          <p:nvPr/>
        </p:nvGrpSpPr>
        <p:grpSpPr bwMode="auto">
          <a:xfrm>
            <a:off x="936625" y="1922463"/>
            <a:ext cx="1068388" cy="565150"/>
            <a:chOff x="476" y="1047"/>
            <a:chExt cx="906" cy="486"/>
          </a:xfrm>
        </p:grpSpPr>
        <p:sp>
          <p:nvSpPr>
            <p:cNvPr id="87115" name="AutoShape 67"/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87116" name="Text Box 60"/>
            <p:cNvSpPr txBox="1">
              <a:spLocks noChangeArrowheads="1"/>
            </p:cNvSpPr>
            <p:nvPr/>
          </p:nvSpPr>
          <p:spPr bwMode="auto">
            <a:xfrm>
              <a:off x="476" y="1134"/>
              <a:ext cx="87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Arial" panose="020B0604020202020204" pitchFamily="34" charset="0"/>
                </a:rPr>
                <a:t>ebay 8734</a:t>
              </a:r>
            </a:p>
          </p:txBody>
        </p:sp>
      </p:grpSp>
      <p:grpSp>
        <p:nvGrpSpPr>
          <p:cNvPr id="9" name="Group 95"/>
          <p:cNvGrpSpPr>
            <a:grpSpLocks/>
          </p:cNvGrpSpPr>
          <p:nvPr/>
        </p:nvGrpSpPr>
        <p:grpSpPr bwMode="auto">
          <a:xfrm>
            <a:off x="2200275" y="2106613"/>
            <a:ext cx="5921375" cy="1296987"/>
            <a:chOff x="1386" y="1327"/>
            <a:chExt cx="3730" cy="817"/>
          </a:xfrm>
        </p:grpSpPr>
        <p:sp>
          <p:nvSpPr>
            <p:cNvPr id="87108" name="Line 4"/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9" name="Text Box 8"/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usual http request msg</a:t>
              </a:r>
            </a:p>
          </p:txBody>
        </p:sp>
        <p:sp>
          <p:nvSpPr>
            <p:cNvPr id="87110" name="Text Box 31"/>
            <p:cNvSpPr txBox="1">
              <a:spLocks noChangeArrowheads="1"/>
            </p:cNvSpPr>
            <p:nvPr/>
          </p:nvSpPr>
          <p:spPr bwMode="auto">
            <a:xfrm>
              <a:off x="3341" y="1390"/>
              <a:ext cx="1084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Amazon server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creates ID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1678 for user</a:t>
              </a:r>
            </a:p>
          </p:txBody>
        </p:sp>
        <p:grpSp>
          <p:nvGrpSpPr>
            <p:cNvPr id="87111" name="Group 82"/>
            <p:cNvGrpSpPr>
              <a:grpSpLocks/>
            </p:cNvGrpSpPr>
            <p:nvPr/>
          </p:nvGrpSpPr>
          <p:grpSpPr bwMode="auto">
            <a:xfrm>
              <a:off x="4377" y="1730"/>
              <a:ext cx="739" cy="414"/>
              <a:chOff x="4377" y="1640"/>
              <a:chExt cx="739" cy="414"/>
            </a:xfrm>
          </p:grpSpPr>
          <p:sp>
            <p:nvSpPr>
              <p:cNvPr id="87112" name="Line 40"/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113" name="Rectangle 73"/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14" name="Text Box 41"/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create</a:t>
                </a:r>
              </a:p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    entry</a:t>
                </a:r>
              </a:p>
            </p:txBody>
          </p:sp>
        </p:grp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919163" y="2676525"/>
            <a:ext cx="4392612" cy="871538"/>
            <a:chOff x="459" y="1637"/>
            <a:chExt cx="3027" cy="704"/>
          </a:xfrm>
        </p:grpSpPr>
        <p:sp>
          <p:nvSpPr>
            <p:cNvPr id="87103" name="Line 9"/>
            <p:cNvSpPr>
              <a:spLocks noChangeShapeType="1"/>
            </p:cNvSpPr>
            <p:nvPr/>
          </p:nvSpPr>
          <p:spPr bwMode="auto">
            <a:xfrm flipH="1">
              <a:off x="1404" y="1637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4" name="Text Box 11"/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4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usual http response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Arial" panose="020B0604020202020204" pitchFamily="34" charset="0"/>
                </a:rPr>
                <a:t>set-cookie: 1678</a:t>
              </a:r>
              <a:r>
                <a:rPr lang="en-US" altLang="en-US" sz="2000" b="1" dirty="0">
                  <a:latin typeface="Courier New" panose="02070309020205020404" pitchFamily="49" charset="0"/>
                </a:rPr>
                <a:t> </a:t>
              </a:r>
            </a:p>
          </p:txBody>
        </p:sp>
        <p:grpSp>
          <p:nvGrpSpPr>
            <p:cNvPr id="87105" name="Group 76"/>
            <p:cNvGrpSpPr>
              <a:grpSpLocks/>
            </p:cNvGrpSpPr>
            <p:nvPr/>
          </p:nvGrpSpPr>
          <p:grpSpPr bwMode="auto">
            <a:xfrm>
              <a:off x="459" y="1836"/>
              <a:ext cx="1004" cy="505"/>
              <a:chOff x="684" y="1746"/>
              <a:chExt cx="1004" cy="505"/>
            </a:xfrm>
          </p:grpSpPr>
          <p:sp>
            <p:nvSpPr>
              <p:cNvPr id="87106" name="AutoShape 74"/>
              <p:cNvSpPr>
                <a:spLocks noChangeArrowheads="1"/>
              </p:cNvSpPr>
              <p:nvPr/>
            </p:nvSpPr>
            <p:spPr bwMode="auto">
              <a:xfrm>
                <a:off x="735" y="1746"/>
                <a:ext cx="829" cy="486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07" name="Text Box 75"/>
              <p:cNvSpPr txBox="1">
                <a:spLocks noChangeArrowheads="1"/>
              </p:cNvSpPr>
              <p:nvPr/>
            </p:nvSpPr>
            <p:spPr bwMode="auto">
              <a:xfrm>
                <a:off x="684" y="1833"/>
                <a:ext cx="1004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ebay 8734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amazon 1678</a:t>
                </a:r>
              </a:p>
            </p:txBody>
          </p:sp>
        </p:grpSp>
      </p:grpSp>
      <p:grpSp>
        <p:nvGrpSpPr>
          <p:cNvPr id="13" name="Group 93"/>
          <p:cNvGrpSpPr>
            <a:grpSpLocks/>
          </p:cNvGrpSpPr>
          <p:nvPr/>
        </p:nvGrpSpPr>
        <p:grpSpPr bwMode="auto">
          <a:xfrm>
            <a:off x="2181225" y="4603750"/>
            <a:ext cx="5705475" cy="1901825"/>
            <a:chOff x="1374" y="2641"/>
            <a:chExt cx="3594" cy="1198"/>
          </a:xfrm>
        </p:grpSpPr>
        <p:sp>
          <p:nvSpPr>
            <p:cNvPr id="87098" name="Line 20"/>
            <p:cNvSpPr>
              <a:spLocks noChangeShapeType="1"/>
            </p:cNvSpPr>
            <p:nvPr/>
          </p:nvSpPr>
          <p:spPr bwMode="auto">
            <a:xfrm>
              <a:off x="1374" y="329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9" name="Text Box 23"/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Arial" panose="020B0604020202020204" pitchFamily="34" charset="0"/>
                </a:rPr>
                <a:t>cookie: 1678</a:t>
              </a:r>
            </a:p>
          </p:txBody>
        </p:sp>
        <p:sp>
          <p:nvSpPr>
            <p:cNvPr id="87100" name="Text Box 29"/>
            <p:cNvSpPr txBox="1">
              <a:spLocks noChangeArrowheads="1"/>
            </p:cNvSpPr>
            <p:nvPr/>
          </p:nvSpPr>
          <p:spPr bwMode="auto">
            <a:xfrm>
              <a:off x="3584" y="3262"/>
              <a:ext cx="59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Arial" panose="020B0604020202020204" pitchFamily="34" charset="0"/>
                </a:rPr>
                <a:t>action</a:t>
              </a:r>
            </a:p>
          </p:txBody>
        </p:sp>
        <p:sp>
          <p:nvSpPr>
            <p:cNvPr id="87101" name="Line 44"/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102" name="Text Box 71"/>
            <p:cNvSpPr txBox="1">
              <a:spLocks noChangeArrowheads="1"/>
            </p:cNvSpPr>
            <p:nvPr/>
          </p:nvSpPr>
          <p:spPr bwMode="auto">
            <a:xfrm>
              <a:off x="4287" y="2939"/>
              <a:ext cx="56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access</a:t>
              </a:r>
            </a:p>
          </p:txBody>
        </p:sp>
      </p:grpSp>
      <p:grpSp>
        <p:nvGrpSpPr>
          <p:cNvPr id="14" name="Group 77"/>
          <p:cNvGrpSpPr>
            <a:grpSpLocks/>
          </p:cNvGrpSpPr>
          <p:nvPr/>
        </p:nvGrpSpPr>
        <p:grpSpPr bwMode="auto">
          <a:xfrm>
            <a:off x="865188" y="5351463"/>
            <a:ext cx="1389062" cy="633412"/>
            <a:chOff x="684" y="1746"/>
            <a:chExt cx="1004" cy="486"/>
          </a:xfrm>
        </p:grpSpPr>
        <p:sp>
          <p:nvSpPr>
            <p:cNvPr id="87096" name="AutoShape 78"/>
            <p:cNvSpPr>
              <a:spLocks noChangeArrowheads="1"/>
            </p:cNvSpPr>
            <p:nvPr/>
          </p:nvSpPr>
          <p:spPr bwMode="auto">
            <a:xfrm>
              <a:off x="735" y="1746"/>
              <a:ext cx="829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87097" name="Text Box 79"/>
            <p:cNvSpPr txBox="1">
              <a:spLocks noChangeArrowheads="1"/>
            </p:cNvSpPr>
            <p:nvPr/>
          </p:nvSpPr>
          <p:spPr bwMode="auto">
            <a:xfrm>
              <a:off x="684" y="1833"/>
              <a:ext cx="100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Arial" panose="020B0604020202020204" pitchFamily="34" charset="0"/>
                </a:rPr>
                <a:t>ebay 8734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solidFill>
                    <a:schemeClr val="bg1"/>
                  </a:solidFill>
                  <a:latin typeface="Arial" panose="020B0604020202020204" pitchFamily="34" charset="0"/>
                </a:rPr>
                <a:t>amazon 1678</a:t>
              </a:r>
            </a:p>
          </p:txBody>
        </p:sp>
      </p:grpSp>
      <p:sp>
        <p:nvSpPr>
          <p:cNvPr id="87058" name="Text Box 80"/>
          <p:cNvSpPr txBox="1">
            <a:spLocks noChangeArrowheads="1"/>
          </p:cNvSpPr>
          <p:nvPr/>
        </p:nvSpPr>
        <p:spPr bwMode="auto">
          <a:xfrm>
            <a:off x="7842250" y="2692400"/>
            <a:ext cx="1123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backend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database</a:t>
            </a:r>
          </a:p>
        </p:txBody>
      </p:sp>
      <p:sp>
        <p:nvSpPr>
          <p:cNvPr id="87059" name="AutoShape 327"/>
          <p:cNvSpPr>
            <a:spLocks noChangeArrowheads="1"/>
          </p:cNvSpPr>
          <p:nvPr/>
        </p:nvSpPr>
        <p:spPr bwMode="auto">
          <a:xfrm>
            <a:off x="8112125" y="3313113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87060" name="Group 63"/>
          <p:cNvGrpSpPr>
            <a:grpSpLocks/>
          </p:cNvGrpSpPr>
          <p:nvPr/>
        </p:nvGrpSpPr>
        <p:grpSpPr bwMode="auto">
          <a:xfrm>
            <a:off x="5475288" y="1119188"/>
            <a:ext cx="411162" cy="771525"/>
            <a:chOff x="4140" y="429"/>
            <a:chExt cx="1425" cy="2396"/>
          </a:xfrm>
        </p:grpSpPr>
        <p:sp>
          <p:nvSpPr>
            <p:cNvPr id="87064" name="Freeform 6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65" name="Rectangle 65"/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66" name="Freeform 6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67" name="Freeform 6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68" name="Rectangle 68"/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87069" name="Group 6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094" name="AutoShape 70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87095" name="AutoShape 71"/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7070" name="Rectangle 72"/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87071" name="Group 7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092" name="AutoShape 7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87093" name="AutoShape 75"/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7072" name="Rectangle 76"/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73" name="Rectangle 77"/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87074" name="Group 7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090" name="AutoShape 79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87091" name="AutoShape 80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7075" name="Freeform 8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076" name="Group 8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7088" name="AutoShape 83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87089" name="AutoShape 84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7077" name="Rectangle 85"/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78" name="Freeform 8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79" name="Freeform 8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80" name="Oval 88"/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81" name="Freeform 8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82" name="AutoShape 90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83" name="AutoShape 91"/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84" name="Oval 92"/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85" name="Oval 93"/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86" name="Oval 94"/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87087" name="Rectangle 95"/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87061" name="Group 96"/>
          <p:cNvGrpSpPr>
            <a:grpSpLocks/>
          </p:cNvGrpSpPr>
          <p:nvPr/>
        </p:nvGrpSpPr>
        <p:grpSpPr bwMode="auto">
          <a:xfrm>
            <a:off x="1806575" y="1117600"/>
            <a:ext cx="687388" cy="731838"/>
            <a:chOff x="-44" y="1473"/>
            <a:chExt cx="981" cy="1105"/>
          </a:xfrm>
        </p:grpSpPr>
        <p:pic>
          <p:nvPicPr>
            <p:cNvPr id="87062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63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35" grpId="0"/>
      <p:bldP spid="502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8909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8FB528F5-7D01-4010-8F21-1FAFA4A6225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9092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898525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207963"/>
            <a:ext cx="7772400" cy="925512"/>
          </a:xfrm>
        </p:spPr>
        <p:txBody>
          <a:bodyPr/>
          <a:lstStyle/>
          <a:p>
            <a:r>
              <a:rPr lang="en-US" altLang="en-US"/>
              <a:t>Cookies (continued)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89063"/>
            <a:ext cx="3810000" cy="2641600"/>
          </a:xfrm>
        </p:spPr>
        <p:txBody>
          <a:bodyPr/>
          <a:lstStyle/>
          <a:p>
            <a:pPr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what cookies can be used for: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authorization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shopping carts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recommendations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user session state (Web e-mail)</a:t>
            </a:r>
          </a:p>
        </p:txBody>
      </p:sp>
      <p:sp>
        <p:nvSpPr>
          <p:cNvPr id="89095" name="Rectangle 13"/>
          <p:cNvSpPr>
            <a:spLocks noChangeArrowheads="1"/>
          </p:cNvSpPr>
          <p:nvPr/>
        </p:nvSpPr>
        <p:spPr bwMode="auto">
          <a:xfrm>
            <a:off x="4911725" y="1411288"/>
            <a:ext cx="3810000" cy="2233612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 dirty="0">
                <a:solidFill>
                  <a:srgbClr val="CC0000"/>
                </a:solidFill>
              </a:rPr>
              <a:t>cookies and privacy: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400" b="1" dirty="0">
                <a:solidFill>
                  <a:srgbClr val="FF0000"/>
                </a:solidFill>
              </a:rPr>
              <a:t>cookies permit sites to learn a lot about you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400" dirty="0"/>
              <a:t>you may supply name and e-mail to sites</a:t>
            </a:r>
          </a:p>
        </p:txBody>
      </p:sp>
      <p:sp>
        <p:nvSpPr>
          <p:cNvPr id="89096" name="Text Box 14"/>
          <p:cNvSpPr txBox="1">
            <a:spLocks noChangeArrowheads="1"/>
          </p:cNvSpPr>
          <p:nvPr/>
        </p:nvSpPr>
        <p:spPr bwMode="auto">
          <a:xfrm>
            <a:off x="7321550" y="1177925"/>
            <a:ext cx="8001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</a:rPr>
              <a:t>aside</a:t>
            </a:r>
          </a:p>
        </p:txBody>
      </p:sp>
      <p:sp>
        <p:nvSpPr>
          <p:cNvPr id="89097" name="Rectangle 15"/>
          <p:cNvSpPr>
            <a:spLocks noChangeArrowheads="1"/>
          </p:cNvSpPr>
          <p:nvPr/>
        </p:nvSpPr>
        <p:spPr bwMode="auto">
          <a:xfrm>
            <a:off x="411163" y="3946525"/>
            <a:ext cx="57023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how to keep </a:t>
            </a:r>
            <a:r>
              <a:rPr lang="ja-JP" altLang="en-US" i="1">
                <a:solidFill>
                  <a:srgbClr val="CC0000"/>
                </a:solidFill>
              </a:rPr>
              <a:t>“</a:t>
            </a:r>
            <a:r>
              <a:rPr lang="en-US" altLang="ja-JP" i="1">
                <a:solidFill>
                  <a:srgbClr val="CC0000"/>
                </a:solidFill>
              </a:rPr>
              <a:t>state</a:t>
            </a:r>
            <a:r>
              <a:rPr lang="ja-JP" altLang="en-US" i="1">
                <a:solidFill>
                  <a:srgbClr val="CC0000"/>
                </a:solidFill>
              </a:rPr>
              <a:t>”</a:t>
            </a:r>
            <a:r>
              <a:rPr lang="en-US" altLang="ja-JP" i="1">
                <a:solidFill>
                  <a:srgbClr val="CC0000"/>
                </a:solidFill>
              </a:rPr>
              <a:t>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400"/>
              <a:t>protocol endpoints: maintain state at sender/receiver over multiple transactions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en-US" sz="2400"/>
              <a:t>cookies: http messages carry state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577693-69E4-4EF6-84BF-8ACEE9AADC21}"/>
                  </a:ext>
                </a:extLst>
              </p14:cNvPr>
              <p14:cNvContentPartPr/>
              <p14:nvPr/>
            </p14:nvContentPartPr>
            <p14:xfrm>
              <a:off x="8115075" y="1592070"/>
              <a:ext cx="298800" cy="16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577693-69E4-4EF6-84BF-8ACEE9AADC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7075" y="1574430"/>
                <a:ext cx="334440" cy="19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113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1A3259F-8B2B-449B-89FF-DDC8554DCE1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91140" name="Group 171"/>
          <p:cNvGrpSpPr>
            <a:grpSpLocks/>
          </p:cNvGrpSpPr>
          <p:nvPr/>
        </p:nvGrpSpPr>
        <p:grpSpPr bwMode="auto">
          <a:xfrm>
            <a:off x="4027488" y="2695575"/>
            <a:ext cx="687387" cy="763588"/>
            <a:chOff x="-44" y="1473"/>
            <a:chExt cx="981" cy="1105"/>
          </a:xfrm>
        </p:grpSpPr>
        <p:pic>
          <p:nvPicPr>
            <p:cNvPr id="91271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72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141" name="Group 102"/>
          <p:cNvGrpSpPr>
            <a:grpSpLocks/>
          </p:cNvGrpSpPr>
          <p:nvPr/>
        </p:nvGrpSpPr>
        <p:grpSpPr bwMode="auto">
          <a:xfrm>
            <a:off x="4092575" y="4568825"/>
            <a:ext cx="687388" cy="763588"/>
            <a:chOff x="-44" y="1473"/>
            <a:chExt cx="981" cy="1105"/>
          </a:xfrm>
        </p:grpSpPr>
        <p:pic>
          <p:nvPicPr>
            <p:cNvPr id="91269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70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142" name="Group 138"/>
          <p:cNvGrpSpPr>
            <a:grpSpLocks/>
          </p:cNvGrpSpPr>
          <p:nvPr/>
        </p:nvGrpSpPr>
        <p:grpSpPr bwMode="auto">
          <a:xfrm>
            <a:off x="6230938" y="3457575"/>
            <a:ext cx="400050" cy="715963"/>
            <a:chOff x="4140" y="429"/>
            <a:chExt cx="1425" cy="2396"/>
          </a:xfrm>
        </p:grpSpPr>
        <p:sp>
          <p:nvSpPr>
            <p:cNvPr id="91237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38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39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40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41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2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67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8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3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4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65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6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5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46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7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63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4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8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49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61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2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50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1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2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3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4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5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6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7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8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59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60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1143" name="Group 105"/>
          <p:cNvGrpSpPr>
            <a:grpSpLocks/>
          </p:cNvGrpSpPr>
          <p:nvPr/>
        </p:nvGrpSpPr>
        <p:grpSpPr bwMode="auto">
          <a:xfrm>
            <a:off x="8178800" y="2836863"/>
            <a:ext cx="433388" cy="715962"/>
            <a:chOff x="4140" y="429"/>
            <a:chExt cx="1425" cy="2396"/>
          </a:xfrm>
        </p:grpSpPr>
        <p:sp>
          <p:nvSpPr>
            <p:cNvPr id="91205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6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07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8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9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0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35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6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1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2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33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4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3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14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5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31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2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6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17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29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0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8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19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0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1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2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3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4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5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6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27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8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pic>
        <p:nvPicPr>
          <p:cNvPr id="91144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9376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34950"/>
            <a:ext cx="7772400" cy="892175"/>
          </a:xfrm>
        </p:spPr>
        <p:txBody>
          <a:bodyPr/>
          <a:lstStyle/>
          <a:p>
            <a:r>
              <a:rPr lang="en-US" altLang="en-US" sz="4000"/>
              <a:t>Web caches (proxy server)</a:t>
            </a:r>
            <a:endParaRPr lang="en-US" altLang="en-US"/>
          </a:p>
        </p:txBody>
      </p:sp>
      <p:sp>
        <p:nvSpPr>
          <p:cNvPr id="911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9400" y="1957388"/>
            <a:ext cx="3767138" cy="3762375"/>
          </a:xfrm>
        </p:spPr>
        <p:txBody>
          <a:bodyPr/>
          <a:lstStyle/>
          <a:p>
            <a:r>
              <a:rPr lang="en-US" altLang="en-US" sz="2400" dirty="0"/>
              <a:t>user sets browser: Web accesses via  cache</a:t>
            </a:r>
          </a:p>
          <a:p>
            <a:r>
              <a:rPr lang="en-US" altLang="en-US" sz="2400" dirty="0"/>
              <a:t>browser sends all HTTP requests to cache</a:t>
            </a:r>
          </a:p>
          <a:p>
            <a:pPr lvl="1"/>
            <a:r>
              <a:rPr lang="en-US" altLang="en-US" dirty="0"/>
              <a:t>object in cache: cache returns object </a:t>
            </a:r>
          </a:p>
          <a:p>
            <a:pPr lvl="1"/>
            <a:r>
              <a:rPr lang="en-US" altLang="en-US" dirty="0"/>
              <a:t>else cache requests object from origin server, then returns object to client</a:t>
            </a:r>
          </a:p>
        </p:txBody>
      </p:sp>
      <p:sp>
        <p:nvSpPr>
          <p:cNvPr id="91147" name="Rectangle 4"/>
          <p:cNvSpPr>
            <a:spLocks noChangeArrowheads="1"/>
          </p:cNvSpPr>
          <p:nvPr/>
        </p:nvSpPr>
        <p:spPr bwMode="auto">
          <a:xfrm>
            <a:off x="393700" y="1265238"/>
            <a:ext cx="8750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goal:</a:t>
            </a:r>
            <a:r>
              <a:rPr lang="en-US" altLang="en-US"/>
              <a:t> satisfy client request without involving origin server</a:t>
            </a:r>
          </a:p>
        </p:txBody>
      </p:sp>
      <p:sp>
        <p:nvSpPr>
          <p:cNvPr id="91148" name="Text Box 6"/>
          <p:cNvSpPr txBox="1">
            <a:spLocks noChangeArrowheads="1"/>
          </p:cNvSpPr>
          <p:nvPr/>
        </p:nvSpPr>
        <p:spPr bwMode="auto">
          <a:xfrm>
            <a:off x="4171950" y="33686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client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49" name="Text Box 8"/>
          <p:cNvSpPr txBox="1">
            <a:spLocks noChangeArrowheads="1"/>
          </p:cNvSpPr>
          <p:nvPr/>
        </p:nvSpPr>
        <p:spPr bwMode="auto">
          <a:xfrm>
            <a:off x="5957888" y="2774950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0" name="Text Box 21"/>
          <p:cNvSpPr txBox="1">
            <a:spLocks noChangeArrowheads="1"/>
          </p:cNvSpPr>
          <p:nvPr/>
        </p:nvSpPr>
        <p:spPr bwMode="auto">
          <a:xfrm>
            <a:off x="4294188" y="53403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client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4" name="Group 53"/>
          <p:cNvGrpSpPr>
            <a:grpSpLocks/>
          </p:cNvGrpSpPr>
          <p:nvPr/>
        </p:nvGrpSpPr>
        <p:grpSpPr bwMode="auto">
          <a:xfrm>
            <a:off x="4597400" y="4095750"/>
            <a:ext cx="1563688" cy="760413"/>
            <a:chOff x="2896" y="2580"/>
            <a:chExt cx="985" cy="479"/>
          </a:xfrm>
        </p:grpSpPr>
        <p:sp>
          <p:nvSpPr>
            <p:cNvPr id="91203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4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4781550" y="4183063"/>
            <a:ext cx="1604963" cy="785812"/>
            <a:chOff x="3012" y="2635"/>
            <a:chExt cx="1011" cy="495"/>
          </a:xfrm>
        </p:grpSpPr>
        <p:sp>
          <p:nvSpPr>
            <p:cNvPr id="9120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49"/>
          <p:cNvGrpSpPr>
            <a:grpSpLocks/>
          </p:cNvGrpSpPr>
          <p:nvPr/>
        </p:nvGrpSpPr>
        <p:grpSpPr bwMode="auto">
          <a:xfrm>
            <a:off x="4765675" y="3124200"/>
            <a:ext cx="3251200" cy="730250"/>
            <a:chOff x="3002" y="1979"/>
            <a:chExt cx="2048" cy="460"/>
          </a:xfrm>
        </p:grpSpPr>
        <p:sp>
          <p:nvSpPr>
            <p:cNvPr id="91198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99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200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1154" name="Text Box 47"/>
          <p:cNvSpPr txBox="1">
            <a:spLocks noChangeArrowheads="1"/>
          </p:cNvSpPr>
          <p:nvPr/>
        </p:nvSpPr>
        <p:spPr bwMode="auto">
          <a:xfrm>
            <a:off x="7999413" y="542131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5" name="Text Box 48"/>
          <p:cNvSpPr txBox="1">
            <a:spLocks noChangeArrowheads="1"/>
          </p:cNvSpPr>
          <p:nvPr/>
        </p:nvSpPr>
        <p:spPr bwMode="auto">
          <a:xfrm>
            <a:off x="8016875" y="348456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6" name="Rectangle 55"/>
          <p:cNvSpPr>
            <a:spLocks noChangeArrowheads="1"/>
          </p:cNvSpPr>
          <p:nvPr/>
        </p:nvSpPr>
        <p:spPr bwMode="auto">
          <a:xfrm>
            <a:off x="6946900" y="43497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91157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63" y="26320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60"/>
          <p:cNvGrpSpPr>
            <a:grpSpLocks/>
          </p:cNvGrpSpPr>
          <p:nvPr/>
        </p:nvGrpSpPr>
        <p:grpSpPr bwMode="auto">
          <a:xfrm>
            <a:off x="3992563" y="2671763"/>
            <a:ext cx="4178300" cy="1814512"/>
            <a:chOff x="2515" y="1687"/>
            <a:chExt cx="2632" cy="1143"/>
          </a:xfrm>
        </p:grpSpPr>
        <p:sp>
          <p:nvSpPr>
            <p:cNvPr id="91193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94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95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91196" name="Picture 5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97" name="Picture 5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1069" name="Picture 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4613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60" name="Group 69"/>
          <p:cNvGrpSpPr>
            <a:grpSpLocks/>
          </p:cNvGrpSpPr>
          <p:nvPr/>
        </p:nvGrpSpPr>
        <p:grpSpPr bwMode="auto">
          <a:xfrm>
            <a:off x="8112125" y="4764088"/>
            <a:ext cx="433388" cy="715962"/>
            <a:chOff x="4140" y="429"/>
            <a:chExt cx="1425" cy="2396"/>
          </a:xfrm>
        </p:grpSpPr>
        <p:sp>
          <p:nvSpPr>
            <p:cNvPr id="91161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63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4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5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66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191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92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67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68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189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90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69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0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71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187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88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72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173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185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86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74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5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8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0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1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2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83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4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1117" name="Ink 171116">
                <a:extLst>
                  <a:ext uri="{FF2B5EF4-FFF2-40B4-BE49-F238E27FC236}">
                    <a16:creationId xmlns:a16="http://schemas.microsoft.com/office/drawing/2014/main" id="{E8565F39-829B-42FF-ADD3-A0BFB75B2F63}"/>
                  </a:ext>
                </a:extLst>
              </p14:cNvPr>
              <p14:cNvContentPartPr/>
              <p14:nvPr/>
            </p14:nvContentPartPr>
            <p14:xfrm>
              <a:off x="-830011" y="3420482"/>
              <a:ext cx="39240" cy="624600"/>
            </p14:xfrm>
          </p:contentPart>
        </mc:Choice>
        <mc:Fallback xmlns="">
          <p:pic>
            <p:nvPicPr>
              <p:cNvPr id="171117" name="Ink 171116">
                <a:extLst>
                  <a:ext uri="{FF2B5EF4-FFF2-40B4-BE49-F238E27FC236}">
                    <a16:creationId xmlns:a16="http://schemas.microsoft.com/office/drawing/2014/main" id="{E8565F39-829B-42FF-ADD3-A0BFB75B2F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48011" y="3402842"/>
                <a:ext cx="748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1091" name="Ink 171090">
                <a:extLst>
                  <a:ext uri="{FF2B5EF4-FFF2-40B4-BE49-F238E27FC236}">
                    <a16:creationId xmlns:a16="http://schemas.microsoft.com/office/drawing/2014/main" id="{313E527C-BC88-4DC5-82C7-E488C9C11EB6}"/>
                  </a:ext>
                </a:extLst>
              </p14:cNvPr>
              <p14:cNvContentPartPr/>
              <p14:nvPr/>
            </p14:nvContentPartPr>
            <p14:xfrm>
              <a:off x="469080" y="6197760"/>
              <a:ext cx="293400" cy="132840"/>
            </p14:xfrm>
          </p:contentPart>
        </mc:Choice>
        <mc:Fallback xmlns="">
          <p:pic>
            <p:nvPicPr>
              <p:cNvPr id="171091" name="Ink 171090">
                <a:extLst>
                  <a:ext uri="{FF2B5EF4-FFF2-40B4-BE49-F238E27FC236}">
                    <a16:creationId xmlns:a16="http://schemas.microsoft.com/office/drawing/2014/main" id="{313E527C-BC88-4DC5-82C7-E488C9C11E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720" y="6188400"/>
                <a:ext cx="312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ADCA79-9230-7157-800F-F5921E41D1D9}"/>
                  </a:ext>
                </a:extLst>
              </p14:cNvPr>
              <p14:cNvContentPartPr/>
              <p14:nvPr/>
            </p14:nvContentPartPr>
            <p14:xfrm>
              <a:off x="7854730" y="2325852"/>
              <a:ext cx="1729440" cy="205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ADCA79-9230-7157-800F-F5921E41D1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45730" y="2316852"/>
                <a:ext cx="1747080" cy="20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3166F6-8D39-004F-A6B2-2364E9931093}"/>
                  </a:ext>
                </a:extLst>
              </p14:cNvPr>
              <p14:cNvContentPartPr/>
              <p14:nvPr/>
            </p14:nvContentPartPr>
            <p14:xfrm>
              <a:off x="4038553" y="5265972"/>
              <a:ext cx="957600" cy="702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3166F6-8D39-004F-A6B2-2364E99310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29913" y="5257332"/>
                <a:ext cx="97524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BBA04A-E3A5-DB1E-344D-703263AD1069}"/>
                  </a:ext>
                </a:extLst>
              </p14:cNvPr>
              <p14:cNvContentPartPr/>
              <p14:nvPr/>
            </p14:nvContentPartPr>
            <p14:xfrm>
              <a:off x="6727393" y="3195252"/>
              <a:ext cx="1809360" cy="844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BBA04A-E3A5-DB1E-344D-703263AD10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18393" y="3186252"/>
                <a:ext cx="182700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D827023-DE13-48E3-5929-6A7B58B81A3D}"/>
                  </a:ext>
                </a:extLst>
              </p14:cNvPr>
              <p14:cNvContentPartPr/>
              <p14:nvPr/>
            </p14:nvContentPartPr>
            <p14:xfrm>
              <a:off x="1885393" y="1616652"/>
              <a:ext cx="5395680" cy="5541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D827023-DE13-48E3-5929-6A7B58B81A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76753" y="1608012"/>
                <a:ext cx="5413320" cy="55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4607F3A-A008-A57E-512B-ED51454A6FC3}"/>
              </a:ext>
            </a:extLst>
          </p:cNvPr>
          <p:cNvGrpSpPr/>
          <p:nvPr/>
        </p:nvGrpSpPr>
        <p:grpSpPr>
          <a:xfrm>
            <a:off x="4334113" y="1616"/>
            <a:ext cx="6440217" cy="6179476"/>
            <a:chOff x="4334113" y="1616"/>
            <a:chExt cx="6440217" cy="61794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09C5D7-311C-7DCB-4569-09C997BBD139}"/>
                    </a:ext>
                  </a:extLst>
                </p14:cNvPr>
                <p14:cNvContentPartPr/>
                <p14:nvPr/>
              </p14:nvContentPartPr>
              <p14:xfrm>
                <a:off x="8262970" y="1896732"/>
                <a:ext cx="369360" cy="821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09C5D7-311C-7DCB-4569-09C997BBD1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4330" y="1888092"/>
                  <a:ext cx="38700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A64A657-FCB3-1232-A3EB-24AF89D7F77E}"/>
                    </a:ext>
                  </a:extLst>
                </p14:cNvPr>
                <p14:cNvContentPartPr/>
                <p14:nvPr/>
              </p14:nvContentPartPr>
              <p14:xfrm>
                <a:off x="8742850" y="1686492"/>
                <a:ext cx="1725480" cy="84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A64A657-FCB3-1232-A3EB-24AF89D7F7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34210" y="1677852"/>
                  <a:ext cx="174312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11F690-D897-36E7-2FBD-F17CA313B1C9}"/>
                    </a:ext>
                  </a:extLst>
                </p14:cNvPr>
                <p14:cNvContentPartPr/>
                <p14:nvPr/>
              </p14:nvContentPartPr>
              <p14:xfrm>
                <a:off x="9290050" y="3561372"/>
                <a:ext cx="487440" cy="41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11F690-D897-36E7-2FBD-F17CA313B1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81050" y="3552372"/>
                  <a:ext cx="505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983942-B136-1428-D894-1A4F510B76A4}"/>
                    </a:ext>
                  </a:extLst>
                </p14:cNvPr>
                <p14:cNvContentPartPr/>
                <p14:nvPr/>
              </p14:nvContentPartPr>
              <p14:xfrm>
                <a:off x="10005370" y="3471012"/>
                <a:ext cx="478800" cy="531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983942-B136-1428-D894-1A4F510B76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96370" y="3462372"/>
                  <a:ext cx="4964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1FB60C-E46B-E5FD-87F1-A7AB67B2B2C8}"/>
                    </a:ext>
                  </a:extLst>
                </p14:cNvPr>
                <p14:cNvContentPartPr/>
                <p14:nvPr/>
              </p14:nvContentPartPr>
              <p14:xfrm>
                <a:off x="10399570" y="3723012"/>
                <a:ext cx="374760" cy="4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1FB60C-E46B-E5FD-87F1-A7AB67B2B2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90930" y="3714012"/>
                  <a:ext cx="392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C10FC0-5256-0EC0-F522-F01436510DCA}"/>
                    </a:ext>
                  </a:extLst>
                </p14:cNvPr>
                <p14:cNvContentPartPr/>
                <p14:nvPr/>
              </p14:nvContentPartPr>
              <p14:xfrm>
                <a:off x="8882713" y="2931372"/>
                <a:ext cx="1238400" cy="57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C10FC0-5256-0EC0-F522-F01436510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74073" y="2922732"/>
                  <a:ext cx="12560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4ADC9C-D8A2-B085-0E25-97B16197F127}"/>
                    </a:ext>
                  </a:extLst>
                </p14:cNvPr>
                <p14:cNvContentPartPr/>
                <p14:nvPr/>
              </p14:nvContentPartPr>
              <p14:xfrm>
                <a:off x="6542713" y="3233412"/>
                <a:ext cx="2676600" cy="73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4ADC9C-D8A2-B085-0E25-97B16197F1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34073" y="3224772"/>
                  <a:ext cx="26942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C41F00-D3F6-793C-63B8-1953D2829072}"/>
                    </a:ext>
                  </a:extLst>
                </p14:cNvPr>
                <p14:cNvContentPartPr/>
                <p14:nvPr/>
              </p14:nvContentPartPr>
              <p14:xfrm>
                <a:off x="5862313" y="2629332"/>
                <a:ext cx="1433880" cy="98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C41F00-D3F6-793C-63B8-1953D28290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53673" y="2620332"/>
                  <a:ext cx="145152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5F0CB3-0460-FCF2-E412-097F10D902E5}"/>
                    </a:ext>
                  </a:extLst>
                </p14:cNvPr>
                <p14:cNvContentPartPr/>
                <p14:nvPr/>
              </p14:nvContentPartPr>
              <p14:xfrm>
                <a:off x="6353353" y="4643532"/>
                <a:ext cx="246600" cy="98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5F0CB3-0460-FCF2-E412-097F10D902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44353" y="4634892"/>
                  <a:ext cx="26424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35B9E3-7DF8-E939-41CB-328C638ECDD9}"/>
                    </a:ext>
                  </a:extLst>
                </p14:cNvPr>
                <p14:cNvContentPartPr/>
                <p14:nvPr/>
              </p14:nvContentPartPr>
              <p14:xfrm>
                <a:off x="5943313" y="5716332"/>
                <a:ext cx="362880" cy="46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35B9E3-7DF8-E939-41CB-328C638ECD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4673" y="5707332"/>
                  <a:ext cx="3805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6725CD-F64F-E312-5E7A-0EA5C003D6F6}"/>
                    </a:ext>
                  </a:extLst>
                </p14:cNvPr>
                <p14:cNvContentPartPr/>
                <p14:nvPr/>
              </p14:nvContentPartPr>
              <p14:xfrm>
                <a:off x="6450193" y="5525892"/>
                <a:ext cx="311040" cy="49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6725CD-F64F-E312-5E7A-0EA5C003D6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41553" y="5516892"/>
                  <a:ext cx="3286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20402A-3D3F-234A-42AB-B58D2066CE58}"/>
                    </a:ext>
                  </a:extLst>
                </p14:cNvPr>
                <p14:cNvContentPartPr/>
                <p14:nvPr/>
              </p14:nvContentPartPr>
              <p14:xfrm>
                <a:off x="6818473" y="5252652"/>
                <a:ext cx="644760" cy="67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20402A-3D3F-234A-42AB-B58D2066CE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09833" y="5243652"/>
                  <a:ext cx="66240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A3DA16-3925-3838-C669-0A3C6772D710}"/>
                    </a:ext>
                  </a:extLst>
                </p14:cNvPr>
                <p14:cNvContentPartPr/>
                <p14:nvPr/>
              </p14:nvContentPartPr>
              <p14:xfrm>
                <a:off x="4567753" y="3539772"/>
                <a:ext cx="4583880" cy="213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A3DA16-3925-3838-C669-0A3C6772D7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59113" y="3530772"/>
                  <a:ext cx="4601520" cy="21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1C76D5-E21E-85E4-821F-382E4963CBE1}"/>
                    </a:ext>
                  </a:extLst>
                </p14:cNvPr>
                <p14:cNvContentPartPr/>
                <p14:nvPr/>
              </p14:nvContentPartPr>
              <p14:xfrm>
                <a:off x="8916193" y="3411612"/>
                <a:ext cx="253080" cy="38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1C76D5-E21E-85E4-821F-382E4963CB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07193" y="3402972"/>
                  <a:ext cx="2707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76FF72-8D0B-F234-F4CF-E9D2F732DD56}"/>
                    </a:ext>
                  </a:extLst>
                </p14:cNvPr>
                <p14:cNvContentPartPr/>
                <p14:nvPr/>
              </p14:nvContentPartPr>
              <p14:xfrm>
                <a:off x="4918753" y="3748572"/>
                <a:ext cx="4265640" cy="192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76FF72-8D0B-F234-F4CF-E9D2F732DD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10113" y="3739572"/>
                  <a:ext cx="4283280" cy="19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6CF8FB-5C5B-DA09-89EF-EBF55B767CF1}"/>
                    </a:ext>
                  </a:extLst>
                </p14:cNvPr>
                <p14:cNvContentPartPr/>
                <p14:nvPr/>
              </p14:nvContentPartPr>
              <p14:xfrm>
                <a:off x="4871593" y="5440212"/>
                <a:ext cx="220320" cy="33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6CF8FB-5C5B-DA09-89EF-EBF55B767C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62953" y="5431572"/>
                  <a:ext cx="237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161867-CC8D-15F6-B812-CE6D1AA9D215}"/>
                    </a:ext>
                  </a:extLst>
                </p14:cNvPr>
                <p14:cNvContentPartPr/>
                <p14:nvPr/>
              </p14:nvContentPartPr>
              <p14:xfrm>
                <a:off x="4334113" y="2433132"/>
                <a:ext cx="1942200" cy="94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161867-CC8D-15F6-B812-CE6D1AA9D2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25113" y="2424132"/>
                  <a:ext cx="195984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73E954-5559-34A7-11A1-B76C76DB2A53}"/>
                    </a:ext>
                  </a:extLst>
                </p14:cNvPr>
                <p14:cNvContentPartPr/>
                <p14:nvPr/>
              </p14:nvContentPartPr>
              <p14:xfrm>
                <a:off x="4548313" y="2030292"/>
                <a:ext cx="1990800" cy="1116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73E954-5559-34A7-11A1-B76C76DB2A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39673" y="2021652"/>
                  <a:ext cx="200844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1297A87-ECFD-1336-92F3-D9E0F7753637}"/>
                    </a:ext>
                  </a:extLst>
                </p14:cNvPr>
                <p14:cNvContentPartPr/>
                <p14:nvPr/>
              </p14:nvContentPartPr>
              <p14:xfrm>
                <a:off x="5927113" y="597056"/>
                <a:ext cx="4764600" cy="533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1297A87-ECFD-1336-92F3-D9E0F77536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18113" y="588056"/>
                  <a:ext cx="4782240" cy="53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653857-FF43-1722-C158-8205CBD8AC9D}"/>
                    </a:ext>
                  </a:extLst>
                </p14:cNvPr>
                <p14:cNvContentPartPr/>
                <p14:nvPr/>
              </p14:nvContentPartPr>
              <p14:xfrm>
                <a:off x="8096473" y="266576"/>
                <a:ext cx="477720" cy="768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653857-FF43-1722-C158-8205CBD8AC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87473" y="257576"/>
                  <a:ext cx="49536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BCE945-CBEB-7FDD-F7F8-40FD1318D76D}"/>
                    </a:ext>
                  </a:extLst>
                </p14:cNvPr>
                <p14:cNvContentPartPr/>
                <p14:nvPr/>
              </p14:nvContentPartPr>
              <p14:xfrm>
                <a:off x="8290153" y="17816"/>
                <a:ext cx="58680" cy="1166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BCE945-CBEB-7FDD-F7F8-40FD1318D7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81513" y="9176"/>
                  <a:ext cx="76320" cy="11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14CDB3-8986-8604-1DAA-66C846B88C09}"/>
                    </a:ext>
                  </a:extLst>
                </p14:cNvPr>
                <p14:cNvContentPartPr/>
                <p14:nvPr/>
              </p14:nvContentPartPr>
              <p14:xfrm>
                <a:off x="8327593" y="1616"/>
                <a:ext cx="132120" cy="1571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14CDB3-8986-8604-1DAA-66C846B88C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8953" y="-7024"/>
                  <a:ext cx="149760" cy="158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09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113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1A3259F-8B2B-449B-89FF-DDC8554DCE1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91140" name="Group 171"/>
          <p:cNvGrpSpPr>
            <a:grpSpLocks/>
          </p:cNvGrpSpPr>
          <p:nvPr/>
        </p:nvGrpSpPr>
        <p:grpSpPr bwMode="auto">
          <a:xfrm>
            <a:off x="4027488" y="2695575"/>
            <a:ext cx="687387" cy="763588"/>
            <a:chOff x="-44" y="1473"/>
            <a:chExt cx="981" cy="1105"/>
          </a:xfrm>
        </p:grpSpPr>
        <p:pic>
          <p:nvPicPr>
            <p:cNvPr id="91271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72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141" name="Group 102"/>
          <p:cNvGrpSpPr>
            <a:grpSpLocks/>
          </p:cNvGrpSpPr>
          <p:nvPr/>
        </p:nvGrpSpPr>
        <p:grpSpPr bwMode="auto">
          <a:xfrm>
            <a:off x="4092575" y="4568825"/>
            <a:ext cx="687388" cy="763588"/>
            <a:chOff x="-44" y="1473"/>
            <a:chExt cx="981" cy="1105"/>
          </a:xfrm>
        </p:grpSpPr>
        <p:pic>
          <p:nvPicPr>
            <p:cNvPr id="91269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70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142" name="Group 138"/>
          <p:cNvGrpSpPr>
            <a:grpSpLocks/>
          </p:cNvGrpSpPr>
          <p:nvPr/>
        </p:nvGrpSpPr>
        <p:grpSpPr bwMode="auto">
          <a:xfrm>
            <a:off x="6230938" y="3457575"/>
            <a:ext cx="400050" cy="715963"/>
            <a:chOff x="4140" y="429"/>
            <a:chExt cx="1425" cy="2396"/>
          </a:xfrm>
        </p:grpSpPr>
        <p:sp>
          <p:nvSpPr>
            <p:cNvPr id="91237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38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39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40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41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2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67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8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3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4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65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6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5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46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7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63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4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8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49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61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2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50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1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2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3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4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5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6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7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8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59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60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1143" name="Group 105"/>
          <p:cNvGrpSpPr>
            <a:grpSpLocks/>
          </p:cNvGrpSpPr>
          <p:nvPr/>
        </p:nvGrpSpPr>
        <p:grpSpPr bwMode="auto">
          <a:xfrm>
            <a:off x="8178800" y="2836863"/>
            <a:ext cx="433388" cy="715962"/>
            <a:chOff x="4140" y="429"/>
            <a:chExt cx="1425" cy="2396"/>
          </a:xfrm>
        </p:grpSpPr>
        <p:sp>
          <p:nvSpPr>
            <p:cNvPr id="91205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6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07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8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9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0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35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6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1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2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33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4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3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14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5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31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2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6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17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29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0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8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19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0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1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2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3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4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5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6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27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8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pic>
        <p:nvPicPr>
          <p:cNvPr id="91144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9376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34950"/>
            <a:ext cx="7772400" cy="892175"/>
          </a:xfrm>
        </p:spPr>
        <p:txBody>
          <a:bodyPr/>
          <a:lstStyle/>
          <a:p>
            <a:r>
              <a:rPr lang="en-US" altLang="en-US" sz="4000"/>
              <a:t>Web caches (proxy server)</a:t>
            </a:r>
            <a:endParaRPr lang="en-US" altLang="en-US"/>
          </a:p>
        </p:txBody>
      </p:sp>
      <p:sp>
        <p:nvSpPr>
          <p:cNvPr id="911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9400" y="1957388"/>
            <a:ext cx="3767138" cy="3762375"/>
          </a:xfrm>
        </p:spPr>
        <p:txBody>
          <a:bodyPr/>
          <a:lstStyle/>
          <a:p>
            <a:r>
              <a:rPr lang="en-US" altLang="en-US" sz="2400" dirty="0"/>
              <a:t>user sets browser: Web accesses via  cache</a:t>
            </a:r>
          </a:p>
          <a:p>
            <a:r>
              <a:rPr lang="en-US" altLang="en-US" sz="2400" dirty="0"/>
              <a:t>browser sends all HTTP requests to cache</a:t>
            </a:r>
          </a:p>
          <a:p>
            <a:pPr lvl="1"/>
            <a:r>
              <a:rPr lang="en-US" altLang="en-US" dirty="0"/>
              <a:t>object in cache: cache returns object </a:t>
            </a:r>
          </a:p>
          <a:p>
            <a:pPr lvl="1"/>
            <a:r>
              <a:rPr lang="en-US" altLang="en-US" dirty="0"/>
              <a:t>else cache requests object from origin server, then returns object to client</a:t>
            </a:r>
          </a:p>
        </p:txBody>
      </p:sp>
      <p:sp>
        <p:nvSpPr>
          <p:cNvPr id="91147" name="Rectangle 4"/>
          <p:cNvSpPr>
            <a:spLocks noChangeArrowheads="1"/>
          </p:cNvSpPr>
          <p:nvPr/>
        </p:nvSpPr>
        <p:spPr bwMode="auto">
          <a:xfrm>
            <a:off x="393700" y="1265238"/>
            <a:ext cx="8750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goal:</a:t>
            </a:r>
            <a:r>
              <a:rPr lang="en-US" altLang="en-US"/>
              <a:t> satisfy client request without involving origin server</a:t>
            </a:r>
          </a:p>
        </p:txBody>
      </p:sp>
      <p:sp>
        <p:nvSpPr>
          <p:cNvPr id="91148" name="Text Box 6"/>
          <p:cNvSpPr txBox="1">
            <a:spLocks noChangeArrowheads="1"/>
          </p:cNvSpPr>
          <p:nvPr/>
        </p:nvSpPr>
        <p:spPr bwMode="auto">
          <a:xfrm>
            <a:off x="4171950" y="33686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client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49" name="Text Box 8"/>
          <p:cNvSpPr txBox="1">
            <a:spLocks noChangeArrowheads="1"/>
          </p:cNvSpPr>
          <p:nvPr/>
        </p:nvSpPr>
        <p:spPr bwMode="auto">
          <a:xfrm>
            <a:off x="5957888" y="2774950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0" name="Text Box 21"/>
          <p:cNvSpPr txBox="1">
            <a:spLocks noChangeArrowheads="1"/>
          </p:cNvSpPr>
          <p:nvPr/>
        </p:nvSpPr>
        <p:spPr bwMode="auto">
          <a:xfrm>
            <a:off x="4294188" y="53403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client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4" name="Group 53"/>
          <p:cNvGrpSpPr>
            <a:grpSpLocks/>
          </p:cNvGrpSpPr>
          <p:nvPr/>
        </p:nvGrpSpPr>
        <p:grpSpPr bwMode="auto">
          <a:xfrm>
            <a:off x="4597400" y="4095750"/>
            <a:ext cx="1563688" cy="760413"/>
            <a:chOff x="2896" y="2580"/>
            <a:chExt cx="985" cy="479"/>
          </a:xfrm>
        </p:grpSpPr>
        <p:sp>
          <p:nvSpPr>
            <p:cNvPr id="91203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4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4781550" y="4183063"/>
            <a:ext cx="1604963" cy="785812"/>
            <a:chOff x="3012" y="2635"/>
            <a:chExt cx="1011" cy="495"/>
          </a:xfrm>
        </p:grpSpPr>
        <p:sp>
          <p:nvSpPr>
            <p:cNvPr id="9120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49"/>
          <p:cNvGrpSpPr>
            <a:grpSpLocks/>
          </p:cNvGrpSpPr>
          <p:nvPr/>
        </p:nvGrpSpPr>
        <p:grpSpPr bwMode="auto">
          <a:xfrm>
            <a:off x="4765675" y="3124200"/>
            <a:ext cx="3251200" cy="730250"/>
            <a:chOff x="3002" y="1979"/>
            <a:chExt cx="2048" cy="460"/>
          </a:xfrm>
        </p:grpSpPr>
        <p:sp>
          <p:nvSpPr>
            <p:cNvPr id="91198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99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200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1154" name="Text Box 47"/>
          <p:cNvSpPr txBox="1">
            <a:spLocks noChangeArrowheads="1"/>
          </p:cNvSpPr>
          <p:nvPr/>
        </p:nvSpPr>
        <p:spPr bwMode="auto">
          <a:xfrm>
            <a:off x="7999413" y="542131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5" name="Text Box 48"/>
          <p:cNvSpPr txBox="1">
            <a:spLocks noChangeArrowheads="1"/>
          </p:cNvSpPr>
          <p:nvPr/>
        </p:nvSpPr>
        <p:spPr bwMode="auto">
          <a:xfrm>
            <a:off x="8016875" y="348456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6" name="Rectangle 55"/>
          <p:cNvSpPr>
            <a:spLocks noChangeArrowheads="1"/>
          </p:cNvSpPr>
          <p:nvPr/>
        </p:nvSpPr>
        <p:spPr bwMode="auto">
          <a:xfrm>
            <a:off x="6946900" y="43497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91157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63" y="26320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60"/>
          <p:cNvGrpSpPr>
            <a:grpSpLocks/>
          </p:cNvGrpSpPr>
          <p:nvPr/>
        </p:nvGrpSpPr>
        <p:grpSpPr bwMode="auto">
          <a:xfrm>
            <a:off x="3992563" y="2671763"/>
            <a:ext cx="4178300" cy="1814512"/>
            <a:chOff x="2515" y="1687"/>
            <a:chExt cx="2632" cy="1143"/>
          </a:xfrm>
        </p:grpSpPr>
        <p:sp>
          <p:nvSpPr>
            <p:cNvPr id="91193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94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95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91196" name="Picture 5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97" name="Picture 5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1069" name="Picture 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4613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60" name="Group 69"/>
          <p:cNvGrpSpPr>
            <a:grpSpLocks/>
          </p:cNvGrpSpPr>
          <p:nvPr/>
        </p:nvGrpSpPr>
        <p:grpSpPr bwMode="auto">
          <a:xfrm>
            <a:off x="8112125" y="4764088"/>
            <a:ext cx="433388" cy="715962"/>
            <a:chOff x="4140" y="429"/>
            <a:chExt cx="1425" cy="2396"/>
          </a:xfrm>
        </p:grpSpPr>
        <p:sp>
          <p:nvSpPr>
            <p:cNvPr id="91161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63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4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5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66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191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92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67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68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189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90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69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0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71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187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88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72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173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185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86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74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5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8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0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1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2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83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4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1117" name="Ink 171116">
                <a:extLst>
                  <a:ext uri="{FF2B5EF4-FFF2-40B4-BE49-F238E27FC236}">
                    <a16:creationId xmlns:a16="http://schemas.microsoft.com/office/drawing/2014/main" id="{E8565F39-829B-42FF-ADD3-A0BFB75B2F63}"/>
                  </a:ext>
                </a:extLst>
              </p14:cNvPr>
              <p14:cNvContentPartPr/>
              <p14:nvPr/>
            </p14:nvContentPartPr>
            <p14:xfrm>
              <a:off x="-830011" y="3420482"/>
              <a:ext cx="39240" cy="624600"/>
            </p14:xfrm>
          </p:contentPart>
        </mc:Choice>
        <mc:Fallback xmlns="">
          <p:pic>
            <p:nvPicPr>
              <p:cNvPr id="171117" name="Ink 171116">
                <a:extLst>
                  <a:ext uri="{FF2B5EF4-FFF2-40B4-BE49-F238E27FC236}">
                    <a16:creationId xmlns:a16="http://schemas.microsoft.com/office/drawing/2014/main" id="{E8565F39-829B-42FF-ADD3-A0BFB75B2F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48011" y="3402842"/>
                <a:ext cx="748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1091" name="Ink 171090">
                <a:extLst>
                  <a:ext uri="{FF2B5EF4-FFF2-40B4-BE49-F238E27FC236}">
                    <a16:creationId xmlns:a16="http://schemas.microsoft.com/office/drawing/2014/main" id="{313E527C-BC88-4DC5-82C7-E488C9C11EB6}"/>
                  </a:ext>
                </a:extLst>
              </p14:cNvPr>
              <p14:cNvContentPartPr/>
              <p14:nvPr/>
            </p14:nvContentPartPr>
            <p14:xfrm>
              <a:off x="469080" y="6197760"/>
              <a:ext cx="293400" cy="132840"/>
            </p14:xfrm>
          </p:contentPart>
        </mc:Choice>
        <mc:Fallback xmlns="">
          <p:pic>
            <p:nvPicPr>
              <p:cNvPr id="171091" name="Ink 171090">
                <a:extLst>
                  <a:ext uri="{FF2B5EF4-FFF2-40B4-BE49-F238E27FC236}">
                    <a16:creationId xmlns:a16="http://schemas.microsoft.com/office/drawing/2014/main" id="{313E527C-BC88-4DC5-82C7-E488C9C11E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720" y="6188400"/>
                <a:ext cx="312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71155" name="Ink 171154">
                <a:extLst>
                  <a:ext uri="{FF2B5EF4-FFF2-40B4-BE49-F238E27FC236}">
                    <a16:creationId xmlns:a16="http://schemas.microsoft.com/office/drawing/2014/main" id="{9D10E188-71C3-4E43-B78C-041E55445BAA}"/>
                  </a:ext>
                </a:extLst>
              </p14:cNvPr>
              <p14:cNvContentPartPr/>
              <p14:nvPr/>
            </p14:nvContentPartPr>
            <p14:xfrm>
              <a:off x="8106269" y="3730524"/>
              <a:ext cx="887040" cy="71280"/>
            </p14:xfrm>
          </p:contentPart>
        </mc:Choice>
        <mc:Fallback xmlns="">
          <p:pic>
            <p:nvPicPr>
              <p:cNvPr id="171155" name="Ink 171154">
                <a:extLst>
                  <a:ext uri="{FF2B5EF4-FFF2-40B4-BE49-F238E27FC236}">
                    <a16:creationId xmlns:a16="http://schemas.microsoft.com/office/drawing/2014/main" id="{9D10E188-71C3-4E43-B78C-041E55445B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88269" y="3712524"/>
                <a:ext cx="9226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71168" name="Ink 171167">
                <a:extLst>
                  <a:ext uri="{FF2B5EF4-FFF2-40B4-BE49-F238E27FC236}">
                    <a16:creationId xmlns:a16="http://schemas.microsoft.com/office/drawing/2014/main" id="{2D2B28F5-D560-4D17-8793-A180EC21C5A7}"/>
                  </a:ext>
                </a:extLst>
              </p14:cNvPr>
              <p14:cNvContentPartPr/>
              <p14:nvPr/>
            </p14:nvContentPartPr>
            <p14:xfrm>
              <a:off x="5891355" y="2659341"/>
              <a:ext cx="1063800" cy="1042920"/>
            </p14:xfrm>
          </p:contentPart>
        </mc:Choice>
        <mc:Fallback xmlns="">
          <p:pic>
            <p:nvPicPr>
              <p:cNvPr id="171168" name="Ink 171167">
                <a:extLst>
                  <a:ext uri="{FF2B5EF4-FFF2-40B4-BE49-F238E27FC236}">
                    <a16:creationId xmlns:a16="http://schemas.microsoft.com/office/drawing/2014/main" id="{2D2B28F5-D560-4D17-8793-A180EC21C5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3355" y="2641341"/>
                <a:ext cx="1099440" cy="10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194" name="Group 171193">
            <a:extLst>
              <a:ext uri="{FF2B5EF4-FFF2-40B4-BE49-F238E27FC236}">
                <a16:creationId xmlns:a16="http://schemas.microsoft.com/office/drawing/2014/main" id="{FB8C0A13-909D-4621-A8B8-8C69C7027F1C}"/>
              </a:ext>
            </a:extLst>
          </p:cNvPr>
          <p:cNvGrpSpPr/>
          <p:nvPr/>
        </p:nvGrpSpPr>
        <p:grpSpPr>
          <a:xfrm>
            <a:off x="1410795" y="64461"/>
            <a:ext cx="9970920" cy="7409302"/>
            <a:chOff x="1410795" y="64461"/>
            <a:chExt cx="9970920" cy="740930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71156" name="Ink 171155">
                  <a:extLst>
                    <a:ext uri="{FF2B5EF4-FFF2-40B4-BE49-F238E27FC236}">
                      <a16:creationId xmlns:a16="http://schemas.microsoft.com/office/drawing/2014/main" id="{19FD4CD2-490E-4121-B75B-C08DE40CBE1A}"/>
                    </a:ext>
                  </a:extLst>
                </p14:cNvPr>
                <p14:cNvContentPartPr/>
                <p14:nvPr/>
              </p14:nvContentPartPr>
              <p14:xfrm>
                <a:off x="5886869" y="2284044"/>
                <a:ext cx="1290600" cy="2856240"/>
              </p14:xfrm>
            </p:contentPart>
          </mc:Choice>
          <mc:Fallback xmlns="">
            <p:pic>
              <p:nvPicPr>
                <p:cNvPr id="171156" name="Ink 171155">
                  <a:extLst>
                    <a:ext uri="{FF2B5EF4-FFF2-40B4-BE49-F238E27FC236}">
                      <a16:creationId xmlns:a16="http://schemas.microsoft.com/office/drawing/2014/main" id="{19FD4CD2-490E-4121-B75B-C08DE40CBE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68869" y="2266044"/>
                  <a:ext cx="1326240" cy="28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1157" name="Ink 171156">
                  <a:extLst>
                    <a:ext uri="{FF2B5EF4-FFF2-40B4-BE49-F238E27FC236}">
                      <a16:creationId xmlns:a16="http://schemas.microsoft.com/office/drawing/2014/main" id="{0873E666-C5DE-4E58-A191-1B722B7DA586}"/>
                    </a:ext>
                  </a:extLst>
                </p14:cNvPr>
                <p14:cNvContentPartPr/>
                <p14:nvPr/>
              </p14:nvContentPartPr>
              <p14:xfrm>
                <a:off x="6007469" y="5115084"/>
                <a:ext cx="338400" cy="710640"/>
              </p14:xfrm>
            </p:contentPart>
          </mc:Choice>
          <mc:Fallback xmlns="">
            <p:pic>
              <p:nvPicPr>
                <p:cNvPr id="171157" name="Ink 171156">
                  <a:extLst>
                    <a:ext uri="{FF2B5EF4-FFF2-40B4-BE49-F238E27FC236}">
                      <a16:creationId xmlns:a16="http://schemas.microsoft.com/office/drawing/2014/main" id="{0873E666-C5DE-4E58-A191-1B722B7DA5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9829" y="5097084"/>
                  <a:ext cx="37404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71158" name="Ink 171157">
                  <a:extLst>
                    <a:ext uri="{FF2B5EF4-FFF2-40B4-BE49-F238E27FC236}">
                      <a16:creationId xmlns:a16="http://schemas.microsoft.com/office/drawing/2014/main" id="{881BA667-B5E5-40D8-9D7D-4E58F088D762}"/>
                    </a:ext>
                  </a:extLst>
                </p14:cNvPr>
                <p14:cNvContentPartPr/>
                <p14:nvPr/>
              </p14:nvContentPartPr>
              <p14:xfrm>
                <a:off x="5547749" y="5802324"/>
                <a:ext cx="387720" cy="499320"/>
              </p14:xfrm>
            </p:contentPart>
          </mc:Choice>
          <mc:Fallback xmlns="">
            <p:pic>
              <p:nvPicPr>
                <p:cNvPr id="171158" name="Ink 171157">
                  <a:extLst>
                    <a:ext uri="{FF2B5EF4-FFF2-40B4-BE49-F238E27FC236}">
                      <a16:creationId xmlns:a16="http://schemas.microsoft.com/office/drawing/2014/main" id="{881BA667-B5E5-40D8-9D7D-4E58F088D7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29749" y="5784684"/>
                  <a:ext cx="4233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1159" name="Ink 171158">
                  <a:extLst>
                    <a:ext uri="{FF2B5EF4-FFF2-40B4-BE49-F238E27FC236}">
                      <a16:creationId xmlns:a16="http://schemas.microsoft.com/office/drawing/2014/main" id="{163EC803-1109-4C31-92A9-03603766C8FD}"/>
                    </a:ext>
                  </a:extLst>
                </p14:cNvPr>
                <p14:cNvContentPartPr/>
                <p14:nvPr/>
              </p14:nvContentPartPr>
              <p14:xfrm>
                <a:off x="5980829" y="5844444"/>
                <a:ext cx="484560" cy="840600"/>
              </p14:xfrm>
            </p:contentPart>
          </mc:Choice>
          <mc:Fallback xmlns="">
            <p:pic>
              <p:nvPicPr>
                <p:cNvPr id="171159" name="Ink 171158">
                  <a:extLst>
                    <a:ext uri="{FF2B5EF4-FFF2-40B4-BE49-F238E27FC236}">
                      <a16:creationId xmlns:a16="http://schemas.microsoft.com/office/drawing/2014/main" id="{163EC803-1109-4C31-92A9-03603766C8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62829" y="5826804"/>
                  <a:ext cx="520200" cy="87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71160" name="Ink 171159">
                  <a:extLst>
                    <a:ext uri="{FF2B5EF4-FFF2-40B4-BE49-F238E27FC236}">
                      <a16:creationId xmlns:a16="http://schemas.microsoft.com/office/drawing/2014/main" id="{AEB4D98B-8977-4E2B-8580-D4AF7F505D55}"/>
                    </a:ext>
                  </a:extLst>
                </p14:cNvPr>
                <p14:cNvContentPartPr/>
                <p14:nvPr/>
              </p14:nvContentPartPr>
              <p14:xfrm>
                <a:off x="6454589" y="5188524"/>
                <a:ext cx="787320" cy="1067760"/>
              </p14:xfrm>
            </p:contentPart>
          </mc:Choice>
          <mc:Fallback xmlns="">
            <p:pic>
              <p:nvPicPr>
                <p:cNvPr id="171160" name="Ink 171159">
                  <a:extLst>
                    <a:ext uri="{FF2B5EF4-FFF2-40B4-BE49-F238E27FC236}">
                      <a16:creationId xmlns:a16="http://schemas.microsoft.com/office/drawing/2014/main" id="{AEB4D98B-8977-4E2B-8580-D4AF7F505D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36589" y="5170524"/>
                  <a:ext cx="82296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71161" name="Ink 171160">
                  <a:extLst>
                    <a:ext uri="{FF2B5EF4-FFF2-40B4-BE49-F238E27FC236}">
                      <a16:creationId xmlns:a16="http://schemas.microsoft.com/office/drawing/2014/main" id="{2D22DD28-1F55-4131-A674-4EA58982548F}"/>
                    </a:ext>
                  </a:extLst>
                </p14:cNvPr>
                <p14:cNvContentPartPr/>
                <p14:nvPr/>
              </p14:nvContentPartPr>
              <p14:xfrm>
                <a:off x="7424789" y="5977644"/>
                <a:ext cx="21240" cy="357120"/>
              </p14:xfrm>
            </p:contentPart>
          </mc:Choice>
          <mc:Fallback xmlns="">
            <p:pic>
              <p:nvPicPr>
                <p:cNvPr id="171161" name="Ink 171160">
                  <a:extLst>
                    <a:ext uri="{FF2B5EF4-FFF2-40B4-BE49-F238E27FC236}">
                      <a16:creationId xmlns:a16="http://schemas.microsoft.com/office/drawing/2014/main" id="{2D22DD28-1F55-4131-A674-4EA5898254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7149" y="5959644"/>
                  <a:ext cx="568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71162" name="Ink 171161">
                  <a:extLst>
                    <a:ext uri="{FF2B5EF4-FFF2-40B4-BE49-F238E27FC236}">
                      <a16:creationId xmlns:a16="http://schemas.microsoft.com/office/drawing/2014/main" id="{F2482053-0D26-44B9-8A19-CA24BC6E25FE}"/>
                    </a:ext>
                  </a:extLst>
                </p14:cNvPr>
                <p14:cNvContentPartPr/>
                <p14:nvPr/>
              </p14:nvContentPartPr>
              <p14:xfrm>
                <a:off x="5747189" y="6588924"/>
                <a:ext cx="488880" cy="288360"/>
              </p14:xfrm>
            </p:contentPart>
          </mc:Choice>
          <mc:Fallback xmlns="">
            <p:pic>
              <p:nvPicPr>
                <p:cNvPr id="171162" name="Ink 171161">
                  <a:extLst>
                    <a:ext uri="{FF2B5EF4-FFF2-40B4-BE49-F238E27FC236}">
                      <a16:creationId xmlns:a16="http://schemas.microsoft.com/office/drawing/2014/main" id="{F2482053-0D26-44B9-8A19-CA24BC6E25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29189" y="6571284"/>
                  <a:ext cx="524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71163" name="Ink 171162">
                  <a:extLst>
                    <a:ext uri="{FF2B5EF4-FFF2-40B4-BE49-F238E27FC236}">
                      <a16:creationId xmlns:a16="http://schemas.microsoft.com/office/drawing/2014/main" id="{B438126E-E98C-480F-9A06-E8030B46D5FB}"/>
                    </a:ext>
                  </a:extLst>
                </p14:cNvPr>
                <p14:cNvContentPartPr/>
                <p14:nvPr/>
              </p14:nvContentPartPr>
              <p14:xfrm>
                <a:off x="5872109" y="6878683"/>
                <a:ext cx="387360" cy="595080"/>
              </p14:xfrm>
            </p:contentPart>
          </mc:Choice>
          <mc:Fallback xmlns="">
            <p:pic>
              <p:nvPicPr>
                <p:cNvPr id="171163" name="Ink 171162">
                  <a:extLst>
                    <a:ext uri="{FF2B5EF4-FFF2-40B4-BE49-F238E27FC236}">
                      <a16:creationId xmlns:a16="http://schemas.microsoft.com/office/drawing/2014/main" id="{B438126E-E98C-480F-9A06-E8030B46D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4469" y="6860683"/>
                  <a:ext cx="4230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71164" name="Ink 171163">
                  <a:extLst>
                    <a:ext uri="{FF2B5EF4-FFF2-40B4-BE49-F238E27FC236}">
                      <a16:creationId xmlns:a16="http://schemas.microsoft.com/office/drawing/2014/main" id="{EDBCAA91-2922-47B9-9829-069121626E3B}"/>
                    </a:ext>
                  </a:extLst>
                </p14:cNvPr>
                <p14:cNvContentPartPr/>
                <p14:nvPr/>
              </p14:nvContentPartPr>
              <p14:xfrm>
                <a:off x="6323549" y="6619802"/>
                <a:ext cx="359280" cy="607320"/>
              </p14:xfrm>
            </p:contentPart>
          </mc:Choice>
          <mc:Fallback xmlns="">
            <p:pic>
              <p:nvPicPr>
                <p:cNvPr id="171164" name="Ink 171163">
                  <a:extLst>
                    <a:ext uri="{FF2B5EF4-FFF2-40B4-BE49-F238E27FC236}">
                      <a16:creationId xmlns:a16="http://schemas.microsoft.com/office/drawing/2014/main" id="{EDBCAA91-2922-47B9-9829-069121626E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5549" y="6601802"/>
                  <a:ext cx="394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71165" name="Ink 171164">
                  <a:extLst>
                    <a:ext uri="{FF2B5EF4-FFF2-40B4-BE49-F238E27FC236}">
                      <a16:creationId xmlns:a16="http://schemas.microsoft.com/office/drawing/2014/main" id="{F80C2451-1514-4AFB-BB3C-F03F417E3AA1}"/>
                    </a:ext>
                  </a:extLst>
                </p14:cNvPr>
                <p14:cNvContentPartPr/>
                <p14:nvPr/>
              </p14:nvContentPartPr>
              <p14:xfrm>
                <a:off x="6500835" y="6796821"/>
                <a:ext cx="327960" cy="291960"/>
              </p14:xfrm>
            </p:contentPart>
          </mc:Choice>
          <mc:Fallback xmlns="">
            <p:pic>
              <p:nvPicPr>
                <p:cNvPr id="171165" name="Ink 171164">
                  <a:extLst>
                    <a:ext uri="{FF2B5EF4-FFF2-40B4-BE49-F238E27FC236}">
                      <a16:creationId xmlns:a16="http://schemas.microsoft.com/office/drawing/2014/main" id="{F80C2451-1514-4AFB-BB3C-F03F417E3A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83195" y="6779181"/>
                  <a:ext cx="363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71166" name="Ink 171165">
                  <a:extLst>
                    <a:ext uri="{FF2B5EF4-FFF2-40B4-BE49-F238E27FC236}">
                      <a16:creationId xmlns:a16="http://schemas.microsoft.com/office/drawing/2014/main" id="{950A098A-7C34-4A04-B151-E60555A65565}"/>
                    </a:ext>
                  </a:extLst>
                </p14:cNvPr>
                <p14:cNvContentPartPr/>
                <p14:nvPr/>
              </p14:nvContentPartPr>
              <p14:xfrm>
                <a:off x="6929955" y="6498021"/>
                <a:ext cx="334440" cy="405360"/>
              </p14:xfrm>
            </p:contentPart>
          </mc:Choice>
          <mc:Fallback xmlns="">
            <p:pic>
              <p:nvPicPr>
                <p:cNvPr id="171166" name="Ink 171165">
                  <a:extLst>
                    <a:ext uri="{FF2B5EF4-FFF2-40B4-BE49-F238E27FC236}">
                      <a16:creationId xmlns:a16="http://schemas.microsoft.com/office/drawing/2014/main" id="{950A098A-7C34-4A04-B151-E60555A655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1955" y="6480021"/>
                  <a:ext cx="3700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71150" name="Ink 171149">
                  <a:extLst>
                    <a:ext uri="{FF2B5EF4-FFF2-40B4-BE49-F238E27FC236}">
                      <a16:creationId xmlns:a16="http://schemas.microsoft.com/office/drawing/2014/main" id="{F3287CD5-CE4C-42FC-8133-4D4AE8EE41DF}"/>
                    </a:ext>
                  </a:extLst>
                </p14:cNvPr>
                <p14:cNvContentPartPr/>
                <p14:nvPr/>
              </p14:nvContentPartPr>
              <p14:xfrm>
                <a:off x="7899989" y="2262444"/>
                <a:ext cx="1322280" cy="1797120"/>
              </p14:xfrm>
            </p:contentPart>
          </mc:Choice>
          <mc:Fallback xmlns="">
            <p:pic>
              <p:nvPicPr>
                <p:cNvPr id="171150" name="Ink 171149">
                  <a:extLst>
                    <a:ext uri="{FF2B5EF4-FFF2-40B4-BE49-F238E27FC236}">
                      <a16:creationId xmlns:a16="http://schemas.microsoft.com/office/drawing/2014/main" id="{F3287CD5-CE4C-42FC-8133-4D4AE8EE41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82349" y="2244804"/>
                  <a:ext cx="1357920" cy="18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71151" name="Ink 171150">
                  <a:extLst>
                    <a:ext uri="{FF2B5EF4-FFF2-40B4-BE49-F238E27FC236}">
                      <a16:creationId xmlns:a16="http://schemas.microsoft.com/office/drawing/2014/main" id="{6D3EE4AA-A503-4F61-BC83-264A6C69782D}"/>
                    </a:ext>
                  </a:extLst>
                </p14:cNvPr>
                <p14:cNvContentPartPr/>
                <p14:nvPr/>
              </p14:nvContentPartPr>
              <p14:xfrm>
                <a:off x="8749589" y="1933764"/>
                <a:ext cx="481680" cy="428400"/>
              </p14:xfrm>
            </p:contentPart>
          </mc:Choice>
          <mc:Fallback xmlns="">
            <p:pic>
              <p:nvPicPr>
                <p:cNvPr id="171151" name="Ink 171150">
                  <a:extLst>
                    <a:ext uri="{FF2B5EF4-FFF2-40B4-BE49-F238E27FC236}">
                      <a16:creationId xmlns:a16="http://schemas.microsoft.com/office/drawing/2014/main" id="{6D3EE4AA-A503-4F61-BC83-264A6C6978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31949" y="1916124"/>
                  <a:ext cx="5173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171152" name="Ink 171151">
                  <a:extLst>
                    <a:ext uri="{FF2B5EF4-FFF2-40B4-BE49-F238E27FC236}">
                      <a16:creationId xmlns:a16="http://schemas.microsoft.com/office/drawing/2014/main" id="{C94F581C-55C5-45C0-B5E6-DE0298634817}"/>
                    </a:ext>
                  </a:extLst>
                </p14:cNvPr>
                <p14:cNvContentPartPr/>
                <p14:nvPr/>
              </p14:nvContentPartPr>
              <p14:xfrm>
                <a:off x="9281309" y="1632444"/>
                <a:ext cx="785160" cy="789840"/>
              </p14:xfrm>
            </p:contentPart>
          </mc:Choice>
          <mc:Fallback xmlns="">
            <p:pic>
              <p:nvPicPr>
                <p:cNvPr id="171152" name="Ink 171151">
                  <a:extLst>
                    <a:ext uri="{FF2B5EF4-FFF2-40B4-BE49-F238E27FC236}">
                      <a16:creationId xmlns:a16="http://schemas.microsoft.com/office/drawing/2014/main" id="{C94F581C-55C5-45C0-B5E6-DE02986348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63309" y="1614444"/>
                  <a:ext cx="82080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171153" name="Ink 171152">
                  <a:extLst>
                    <a:ext uri="{FF2B5EF4-FFF2-40B4-BE49-F238E27FC236}">
                      <a16:creationId xmlns:a16="http://schemas.microsoft.com/office/drawing/2014/main" id="{F145FC7D-2E25-4542-95DD-82066D2A8B7A}"/>
                    </a:ext>
                  </a:extLst>
                </p14:cNvPr>
                <p14:cNvContentPartPr/>
                <p14:nvPr/>
              </p14:nvContentPartPr>
              <p14:xfrm>
                <a:off x="9712229" y="1993884"/>
                <a:ext cx="384840" cy="51840"/>
              </p14:xfrm>
            </p:contentPart>
          </mc:Choice>
          <mc:Fallback xmlns="">
            <p:pic>
              <p:nvPicPr>
                <p:cNvPr id="171153" name="Ink 171152">
                  <a:extLst>
                    <a:ext uri="{FF2B5EF4-FFF2-40B4-BE49-F238E27FC236}">
                      <a16:creationId xmlns:a16="http://schemas.microsoft.com/office/drawing/2014/main" id="{F145FC7D-2E25-4542-95DD-82066D2A8B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94589" y="1976244"/>
                  <a:ext cx="42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171169" name="Ink 171168">
                  <a:extLst>
                    <a:ext uri="{FF2B5EF4-FFF2-40B4-BE49-F238E27FC236}">
                      <a16:creationId xmlns:a16="http://schemas.microsoft.com/office/drawing/2014/main" id="{90D8AB7B-332B-4CCA-B0A2-7760D0293C3E}"/>
                    </a:ext>
                  </a:extLst>
                </p14:cNvPr>
                <p14:cNvContentPartPr/>
                <p14:nvPr/>
              </p14:nvContentPartPr>
              <p14:xfrm>
                <a:off x="6700635" y="1137261"/>
                <a:ext cx="1356120" cy="1462320"/>
              </p14:xfrm>
            </p:contentPart>
          </mc:Choice>
          <mc:Fallback xmlns="">
            <p:pic>
              <p:nvPicPr>
                <p:cNvPr id="171169" name="Ink 171168">
                  <a:extLst>
                    <a:ext uri="{FF2B5EF4-FFF2-40B4-BE49-F238E27FC236}">
                      <a16:creationId xmlns:a16="http://schemas.microsoft.com/office/drawing/2014/main" id="{90D8AB7B-332B-4CCA-B0A2-7760D0293C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82995" y="1119621"/>
                  <a:ext cx="1391760" cy="14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171171" name="Ink 171170">
                  <a:extLst>
                    <a:ext uri="{FF2B5EF4-FFF2-40B4-BE49-F238E27FC236}">
                      <a16:creationId xmlns:a16="http://schemas.microsoft.com/office/drawing/2014/main" id="{0869CAFE-08CF-44D0-8C42-2977B535F42E}"/>
                    </a:ext>
                  </a:extLst>
                </p14:cNvPr>
                <p14:cNvContentPartPr/>
                <p14:nvPr/>
              </p14:nvContentPartPr>
              <p14:xfrm>
                <a:off x="6541155" y="2119341"/>
                <a:ext cx="515160" cy="672120"/>
              </p14:xfrm>
            </p:contentPart>
          </mc:Choice>
          <mc:Fallback xmlns="">
            <p:pic>
              <p:nvPicPr>
                <p:cNvPr id="171171" name="Ink 171170">
                  <a:extLst>
                    <a:ext uri="{FF2B5EF4-FFF2-40B4-BE49-F238E27FC236}">
                      <a16:creationId xmlns:a16="http://schemas.microsoft.com/office/drawing/2014/main" id="{0869CAFE-08CF-44D0-8C42-2977B535F4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23155" y="2101701"/>
                  <a:ext cx="55080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171173" name="Ink 171172">
                  <a:extLst>
                    <a:ext uri="{FF2B5EF4-FFF2-40B4-BE49-F238E27FC236}">
                      <a16:creationId xmlns:a16="http://schemas.microsoft.com/office/drawing/2014/main" id="{DE0BDD9D-9BB0-49A4-B0F1-CCE009876E7B}"/>
                    </a:ext>
                  </a:extLst>
                </p14:cNvPr>
                <p14:cNvContentPartPr/>
                <p14:nvPr/>
              </p14:nvContentPartPr>
              <p14:xfrm>
                <a:off x="1410795" y="214581"/>
                <a:ext cx="1666080" cy="1117800"/>
              </p14:xfrm>
            </p:contentPart>
          </mc:Choice>
          <mc:Fallback xmlns="">
            <p:pic>
              <p:nvPicPr>
                <p:cNvPr id="171173" name="Ink 171172">
                  <a:extLst>
                    <a:ext uri="{FF2B5EF4-FFF2-40B4-BE49-F238E27FC236}">
                      <a16:creationId xmlns:a16="http://schemas.microsoft.com/office/drawing/2014/main" id="{DE0BDD9D-9BB0-49A4-B0F1-CCE009876E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93155" y="196581"/>
                  <a:ext cx="170172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171174" name="Ink 171173">
                  <a:extLst>
                    <a:ext uri="{FF2B5EF4-FFF2-40B4-BE49-F238E27FC236}">
                      <a16:creationId xmlns:a16="http://schemas.microsoft.com/office/drawing/2014/main" id="{AC9F2F5E-18E3-4D4B-B20F-46CB38824C2B}"/>
                    </a:ext>
                  </a:extLst>
                </p14:cNvPr>
                <p14:cNvContentPartPr/>
                <p14:nvPr/>
              </p14:nvContentPartPr>
              <p14:xfrm>
                <a:off x="3437235" y="139701"/>
                <a:ext cx="2531520" cy="1397160"/>
              </p14:xfrm>
            </p:contentPart>
          </mc:Choice>
          <mc:Fallback xmlns="">
            <p:pic>
              <p:nvPicPr>
                <p:cNvPr id="171174" name="Ink 171173">
                  <a:extLst>
                    <a:ext uri="{FF2B5EF4-FFF2-40B4-BE49-F238E27FC236}">
                      <a16:creationId xmlns:a16="http://schemas.microsoft.com/office/drawing/2014/main" id="{AC9F2F5E-18E3-4D4B-B20F-46CB38824C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19595" y="121701"/>
                  <a:ext cx="2567160" cy="14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71175" name="Ink 171174">
                  <a:extLst>
                    <a:ext uri="{FF2B5EF4-FFF2-40B4-BE49-F238E27FC236}">
                      <a16:creationId xmlns:a16="http://schemas.microsoft.com/office/drawing/2014/main" id="{9A7B7830-8259-4756-A0A5-92D63413FB11}"/>
                    </a:ext>
                  </a:extLst>
                </p14:cNvPr>
                <p14:cNvContentPartPr/>
                <p14:nvPr/>
              </p14:nvContentPartPr>
              <p14:xfrm>
                <a:off x="6265395" y="617421"/>
                <a:ext cx="315720" cy="37440"/>
              </p14:xfrm>
            </p:contentPart>
          </mc:Choice>
          <mc:Fallback xmlns="">
            <p:pic>
              <p:nvPicPr>
                <p:cNvPr id="171175" name="Ink 171174">
                  <a:extLst>
                    <a:ext uri="{FF2B5EF4-FFF2-40B4-BE49-F238E27FC236}">
                      <a16:creationId xmlns:a16="http://schemas.microsoft.com/office/drawing/2014/main" id="{9A7B7830-8259-4756-A0A5-92D63413FB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47755" y="599781"/>
                  <a:ext cx="351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71176" name="Ink 171175">
                  <a:extLst>
                    <a:ext uri="{FF2B5EF4-FFF2-40B4-BE49-F238E27FC236}">
                      <a16:creationId xmlns:a16="http://schemas.microsoft.com/office/drawing/2014/main" id="{0FE9B70A-030C-4CF7-99A5-AB87FC5BD279}"/>
                    </a:ext>
                  </a:extLst>
                </p14:cNvPr>
                <p14:cNvContentPartPr/>
                <p14:nvPr/>
              </p14:nvContentPartPr>
              <p14:xfrm>
                <a:off x="6685875" y="302061"/>
                <a:ext cx="423360" cy="347400"/>
              </p14:xfrm>
            </p:contentPart>
          </mc:Choice>
          <mc:Fallback xmlns="">
            <p:pic>
              <p:nvPicPr>
                <p:cNvPr id="171176" name="Ink 171175">
                  <a:extLst>
                    <a:ext uri="{FF2B5EF4-FFF2-40B4-BE49-F238E27FC236}">
                      <a16:creationId xmlns:a16="http://schemas.microsoft.com/office/drawing/2014/main" id="{0FE9B70A-030C-4CF7-99A5-AB87FC5BD2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68235" y="284061"/>
                  <a:ext cx="459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71177" name="Ink 171176">
                  <a:extLst>
                    <a:ext uri="{FF2B5EF4-FFF2-40B4-BE49-F238E27FC236}">
                      <a16:creationId xmlns:a16="http://schemas.microsoft.com/office/drawing/2014/main" id="{FC159747-C9D2-4FED-99D5-0790E4D1493C}"/>
                    </a:ext>
                  </a:extLst>
                </p14:cNvPr>
                <p14:cNvContentPartPr/>
                <p14:nvPr/>
              </p14:nvContentPartPr>
              <p14:xfrm>
                <a:off x="7212555" y="186501"/>
                <a:ext cx="330480" cy="489960"/>
              </p14:xfrm>
            </p:contentPart>
          </mc:Choice>
          <mc:Fallback xmlns="">
            <p:pic>
              <p:nvPicPr>
                <p:cNvPr id="171177" name="Ink 171176">
                  <a:extLst>
                    <a:ext uri="{FF2B5EF4-FFF2-40B4-BE49-F238E27FC236}">
                      <a16:creationId xmlns:a16="http://schemas.microsoft.com/office/drawing/2014/main" id="{FC159747-C9D2-4FED-99D5-0790E4D149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94555" y="168861"/>
                  <a:ext cx="3661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71178" name="Ink 171177">
                  <a:extLst>
                    <a:ext uri="{FF2B5EF4-FFF2-40B4-BE49-F238E27FC236}">
                      <a16:creationId xmlns:a16="http://schemas.microsoft.com/office/drawing/2014/main" id="{8CDD29CD-1BB5-49F1-AFDA-A277D33930CB}"/>
                    </a:ext>
                  </a:extLst>
                </p14:cNvPr>
                <p14:cNvContentPartPr/>
                <p14:nvPr/>
              </p14:nvContentPartPr>
              <p14:xfrm>
                <a:off x="7698195" y="64461"/>
                <a:ext cx="423000" cy="551880"/>
              </p14:xfrm>
            </p:contentPart>
          </mc:Choice>
          <mc:Fallback xmlns="">
            <p:pic>
              <p:nvPicPr>
                <p:cNvPr id="171178" name="Ink 171177">
                  <a:extLst>
                    <a:ext uri="{FF2B5EF4-FFF2-40B4-BE49-F238E27FC236}">
                      <a16:creationId xmlns:a16="http://schemas.microsoft.com/office/drawing/2014/main" id="{8CDD29CD-1BB5-49F1-AFDA-A277D33930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0195" y="46461"/>
                  <a:ext cx="4586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71180" name="Ink 171179">
                  <a:extLst>
                    <a:ext uri="{FF2B5EF4-FFF2-40B4-BE49-F238E27FC236}">
                      <a16:creationId xmlns:a16="http://schemas.microsoft.com/office/drawing/2014/main" id="{CD5CAE98-C6FB-4CBA-A663-C3A5708825BF}"/>
                    </a:ext>
                  </a:extLst>
                </p14:cNvPr>
                <p14:cNvContentPartPr/>
                <p14:nvPr/>
              </p14:nvContentPartPr>
              <p14:xfrm>
                <a:off x="6433875" y="1038981"/>
                <a:ext cx="279720" cy="329040"/>
              </p14:xfrm>
            </p:contentPart>
          </mc:Choice>
          <mc:Fallback xmlns="">
            <p:pic>
              <p:nvPicPr>
                <p:cNvPr id="171180" name="Ink 171179">
                  <a:extLst>
                    <a:ext uri="{FF2B5EF4-FFF2-40B4-BE49-F238E27FC236}">
                      <a16:creationId xmlns:a16="http://schemas.microsoft.com/office/drawing/2014/main" id="{CD5CAE98-C6FB-4CBA-A663-C3A5708825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16235" y="1021341"/>
                  <a:ext cx="3153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71181" name="Ink 171180">
                  <a:extLst>
                    <a:ext uri="{FF2B5EF4-FFF2-40B4-BE49-F238E27FC236}">
                      <a16:creationId xmlns:a16="http://schemas.microsoft.com/office/drawing/2014/main" id="{8DCFE11F-7941-4F1B-9885-3500833B5394}"/>
                    </a:ext>
                  </a:extLst>
                </p14:cNvPr>
                <p14:cNvContentPartPr/>
                <p14:nvPr/>
              </p14:nvContentPartPr>
              <p14:xfrm>
                <a:off x="6736635" y="482421"/>
                <a:ext cx="1857240" cy="940680"/>
              </p14:xfrm>
            </p:contentPart>
          </mc:Choice>
          <mc:Fallback xmlns="">
            <p:pic>
              <p:nvPicPr>
                <p:cNvPr id="171181" name="Ink 171180">
                  <a:extLst>
                    <a:ext uri="{FF2B5EF4-FFF2-40B4-BE49-F238E27FC236}">
                      <a16:creationId xmlns:a16="http://schemas.microsoft.com/office/drawing/2014/main" id="{8DCFE11F-7941-4F1B-9885-3500833B53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18995" y="464781"/>
                  <a:ext cx="189288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71182" name="Ink 171181">
                  <a:extLst>
                    <a:ext uri="{FF2B5EF4-FFF2-40B4-BE49-F238E27FC236}">
                      <a16:creationId xmlns:a16="http://schemas.microsoft.com/office/drawing/2014/main" id="{17A2D33C-E11A-4043-B415-8DBED6CC0EDF}"/>
                    </a:ext>
                  </a:extLst>
                </p14:cNvPr>
                <p14:cNvContentPartPr/>
                <p14:nvPr/>
              </p14:nvContentPartPr>
              <p14:xfrm>
                <a:off x="8381475" y="847101"/>
                <a:ext cx="329760" cy="72720"/>
              </p14:xfrm>
            </p:contentPart>
          </mc:Choice>
          <mc:Fallback xmlns="">
            <p:pic>
              <p:nvPicPr>
                <p:cNvPr id="171182" name="Ink 171181">
                  <a:extLst>
                    <a:ext uri="{FF2B5EF4-FFF2-40B4-BE49-F238E27FC236}">
                      <a16:creationId xmlns:a16="http://schemas.microsoft.com/office/drawing/2014/main" id="{17A2D33C-E11A-4043-B415-8DBED6CC0E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63835" y="829461"/>
                  <a:ext cx="365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71184" name="Ink 171183">
                  <a:extLst>
                    <a:ext uri="{FF2B5EF4-FFF2-40B4-BE49-F238E27FC236}">
                      <a16:creationId xmlns:a16="http://schemas.microsoft.com/office/drawing/2014/main" id="{F051B034-7AEA-49EB-8F75-D3CA7BD0AA3D}"/>
                    </a:ext>
                  </a:extLst>
                </p14:cNvPr>
                <p14:cNvContentPartPr/>
                <p14:nvPr/>
              </p14:nvContentPartPr>
              <p14:xfrm>
                <a:off x="8943795" y="371541"/>
                <a:ext cx="1156680" cy="770040"/>
              </p14:xfrm>
            </p:contentPart>
          </mc:Choice>
          <mc:Fallback xmlns="">
            <p:pic>
              <p:nvPicPr>
                <p:cNvPr id="171184" name="Ink 171183">
                  <a:extLst>
                    <a:ext uri="{FF2B5EF4-FFF2-40B4-BE49-F238E27FC236}">
                      <a16:creationId xmlns:a16="http://schemas.microsoft.com/office/drawing/2014/main" id="{F051B034-7AEA-49EB-8F75-D3CA7BD0AA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26155" y="353901"/>
                  <a:ext cx="119232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71185" name="Ink 171184">
                  <a:extLst>
                    <a:ext uri="{FF2B5EF4-FFF2-40B4-BE49-F238E27FC236}">
                      <a16:creationId xmlns:a16="http://schemas.microsoft.com/office/drawing/2014/main" id="{BAADD5F5-34D7-4FBC-B316-67D6B38456CE}"/>
                    </a:ext>
                  </a:extLst>
                </p14:cNvPr>
                <p14:cNvContentPartPr/>
                <p14:nvPr/>
              </p14:nvContentPartPr>
              <p14:xfrm>
                <a:off x="10200555" y="346341"/>
                <a:ext cx="1181160" cy="636480"/>
              </p14:xfrm>
            </p:contentPart>
          </mc:Choice>
          <mc:Fallback xmlns="">
            <p:pic>
              <p:nvPicPr>
                <p:cNvPr id="171185" name="Ink 171184">
                  <a:extLst>
                    <a:ext uri="{FF2B5EF4-FFF2-40B4-BE49-F238E27FC236}">
                      <a16:creationId xmlns:a16="http://schemas.microsoft.com/office/drawing/2014/main" id="{BAADD5F5-34D7-4FBC-B316-67D6B38456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82555" y="328701"/>
                  <a:ext cx="121680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171187" name="Ink 171186">
                  <a:extLst>
                    <a:ext uri="{FF2B5EF4-FFF2-40B4-BE49-F238E27FC236}">
                      <a16:creationId xmlns:a16="http://schemas.microsoft.com/office/drawing/2014/main" id="{D8DFE015-5E5E-4547-AF88-CBFB86295960}"/>
                    </a:ext>
                  </a:extLst>
                </p14:cNvPr>
                <p14:cNvContentPartPr/>
                <p14:nvPr/>
              </p14:nvContentPartPr>
              <p14:xfrm>
                <a:off x="8154842" y="1145181"/>
                <a:ext cx="532440" cy="670680"/>
              </p14:xfrm>
            </p:contentPart>
          </mc:Choice>
          <mc:Fallback xmlns="">
            <p:pic>
              <p:nvPicPr>
                <p:cNvPr id="171187" name="Ink 171186">
                  <a:extLst>
                    <a:ext uri="{FF2B5EF4-FFF2-40B4-BE49-F238E27FC236}">
                      <a16:creationId xmlns:a16="http://schemas.microsoft.com/office/drawing/2014/main" id="{D8DFE015-5E5E-4547-AF88-CBFB862959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37202" y="1127541"/>
                  <a:ext cx="56808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171188" name="Ink 171187">
                  <a:extLst>
                    <a:ext uri="{FF2B5EF4-FFF2-40B4-BE49-F238E27FC236}">
                      <a16:creationId xmlns:a16="http://schemas.microsoft.com/office/drawing/2014/main" id="{061D3FBC-4958-4882-B67D-49756D93BC89}"/>
                    </a:ext>
                  </a:extLst>
                </p14:cNvPr>
                <p14:cNvContentPartPr/>
                <p14:nvPr/>
              </p14:nvContentPartPr>
              <p14:xfrm>
                <a:off x="8711042" y="993261"/>
                <a:ext cx="2525040" cy="837720"/>
              </p14:xfrm>
            </p:contentPart>
          </mc:Choice>
          <mc:Fallback xmlns="">
            <p:pic>
              <p:nvPicPr>
                <p:cNvPr id="171188" name="Ink 171187">
                  <a:extLst>
                    <a:ext uri="{FF2B5EF4-FFF2-40B4-BE49-F238E27FC236}">
                      <a16:creationId xmlns:a16="http://schemas.microsoft.com/office/drawing/2014/main" id="{061D3FBC-4958-4882-B67D-49756D93BC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93042" y="975621"/>
                  <a:ext cx="25606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71190" name="Ink 171189">
                  <a:extLst>
                    <a:ext uri="{FF2B5EF4-FFF2-40B4-BE49-F238E27FC236}">
                      <a16:creationId xmlns:a16="http://schemas.microsoft.com/office/drawing/2014/main" id="{93BC237B-2191-4CA1-A443-7F2E3FD84EE4}"/>
                    </a:ext>
                  </a:extLst>
                </p14:cNvPr>
                <p14:cNvContentPartPr/>
                <p14:nvPr/>
              </p14:nvContentPartPr>
              <p14:xfrm>
                <a:off x="4491122" y="4873701"/>
                <a:ext cx="1678680" cy="1297800"/>
              </p14:xfrm>
            </p:contentPart>
          </mc:Choice>
          <mc:Fallback xmlns="">
            <p:pic>
              <p:nvPicPr>
                <p:cNvPr id="171190" name="Ink 171189">
                  <a:extLst>
                    <a:ext uri="{FF2B5EF4-FFF2-40B4-BE49-F238E27FC236}">
                      <a16:creationId xmlns:a16="http://schemas.microsoft.com/office/drawing/2014/main" id="{93BC237B-2191-4CA1-A443-7F2E3FD84E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73482" y="4856061"/>
                  <a:ext cx="171432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71191" name="Ink 171190">
                  <a:extLst>
                    <a:ext uri="{FF2B5EF4-FFF2-40B4-BE49-F238E27FC236}">
                      <a16:creationId xmlns:a16="http://schemas.microsoft.com/office/drawing/2014/main" id="{B75E9FE6-9917-4AD8-9025-13C5C3F279B4}"/>
                    </a:ext>
                  </a:extLst>
                </p14:cNvPr>
                <p14:cNvContentPartPr/>
                <p14:nvPr/>
              </p14:nvContentPartPr>
              <p14:xfrm>
                <a:off x="3891362" y="6016701"/>
                <a:ext cx="55080" cy="513360"/>
              </p14:xfrm>
            </p:contentPart>
          </mc:Choice>
          <mc:Fallback xmlns="">
            <p:pic>
              <p:nvPicPr>
                <p:cNvPr id="171191" name="Ink 171190">
                  <a:extLst>
                    <a:ext uri="{FF2B5EF4-FFF2-40B4-BE49-F238E27FC236}">
                      <a16:creationId xmlns:a16="http://schemas.microsoft.com/office/drawing/2014/main" id="{B75E9FE6-9917-4AD8-9025-13C5C3F279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73362" y="5998701"/>
                  <a:ext cx="907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71192" name="Ink 171191">
                  <a:extLst>
                    <a:ext uri="{FF2B5EF4-FFF2-40B4-BE49-F238E27FC236}">
                      <a16:creationId xmlns:a16="http://schemas.microsoft.com/office/drawing/2014/main" id="{8CA55566-7DE2-4957-BC79-94D8FF6FDBAE}"/>
                    </a:ext>
                  </a:extLst>
                </p14:cNvPr>
                <p14:cNvContentPartPr/>
                <p14:nvPr/>
              </p14:nvContentPartPr>
              <p14:xfrm>
                <a:off x="4037882" y="5997261"/>
                <a:ext cx="338040" cy="559080"/>
              </p14:xfrm>
            </p:contentPart>
          </mc:Choice>
          <mc:Fallback xmlns="">
            <p:pic>
              <p:nvPicPr>
                <p:cNvPr id="171192" name="Ink 171191">
                  <a:extLst>
                    <a:ext uri="{FF2B5EF4-FFF2-40B4-BE49-F238E27FC236}">
                      <a16:creationId xmlns:a16="http://schemas.microsoft.com/office/drawing/2014/main" id="{8CA55566-7DE2-4957-BC79-94D8FF6FDB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19882" y="5979621"/>
                  <a:ext cx="37368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71193" name="Ink 171192">
                  <a:extLst>
                    <a:ext uri="{FF2B5EF4-FFF2-40B4-BE49-F238E27FC236}">
                      <a16:creationId xmlns:a16="http://schemas.microsoft.com/office/drawing/2014/main" id="{9DB6E660-C426-49AE-BE20-A66115EE221F}"/>
                    </a:ext>
                  </a:extLst>
                </p14:cNvPr>
                <p14:cNvContentPartPr/>
                <p14:nvPr/>
              </p14:nvContentPartPr>
              <p14:xfrm>
                <a:off x="4403282" y="5752461"/>
                <a:ext cx="416880" cy="750240"/>
              </p14:xfrm>
            </p:contentPart>
          </mc:Choice>
          <mc:Fallback xmlns="">
            <p:pic>
              <p:nvPicPr>
                <p:cNvPr id="171193" name="Ink 171192">
                  <a:extLst>
                    <a:ext uri="{FF2B5EF4-FFF2-40B4-BE49-F238E27FC236}">
                      <a16:creationId xmlns:a16="http://schemas.microsoft.com/office/drawing/2014/main" id="{9DB6E660-C426-49AE-BE20-A66115EE22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85642" y="5734821"/>
                  <a:ext cx="452520" cy="785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457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D2216AF6-8EDB-4DA4-B54C-6410754CB80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4580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25525"/>
            <a:ext cx="4570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Some network apps</a:t>
            </a:r>
          </a:p>
        </p:txBody>
      </p:sp>
      <p:sp>
        <p:nvSpPr>
          <p:cNvPr id="2458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r>
              <a:rPr lang="en-US" altLang="en-US" sz="2400"/>
              <a:t>e-mail</a:t>
            </a:r>
          </a:p>
          <a:p>
            <a:r>
              <a:rPr lang="en-US" altLang="en-US" sz="2400"/>
              <a:t>web</a:t>
            </a:r>
          </a:p>
          <a:p>
            <a:r>
              <a:rPr lang="en-US" altLang="en-US" sz="2400"/>
              <a:t>text messaging</a:t>
            </a:r>
          </a:p>
          <a:p>
            <a:r>
              <a:rPr lang="en-US" altLang="en-US" sz="2400"/>
              <a:t>remote login</a:t>
            </a:r>
          </a:p>
          <a:p>
            <a:r>
              <a:rPr lang="en-US" altLang="en-US" sz="2400"/>
              <a:t>P2P file sharing</a:t>
            </a:r>
          </a:p>
          <a:p>
            <a:r>
              <a:rPr lang="en-US" altLang="en-US" sz="2400"/>
              <a:t>multi-user network games</a:t>
            </a:r>
          </a:p>
          <a:p>
            <a:r>
              <a:rPr lang="en-US" altLang="en-US" sz="2400"/>
              <a:t>streaming stored video (YouTube, Hulu, Netflix) </a:t>
            </a:r>
          </a:p>
          <a:p>
            <a:endParaRPr lang="en-US" altLang="en-US" sz="2400"/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24583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495799" y="1611313"/>
            <a:ext cx="4056993" cy="4648200"/>
          </a:xfrm>
        </p:spPr>
        <p:txBody>
          <a:bodyPr/>
          <a:lstStyle/>
          <a:p>
            <a:r>
              <a:rPr lang="en-US" altLang="en-US" sz="2400" dirty="0"/>
              <a:t>voice over IP (e.g., Skype)</a:t>
            </a:r>
          </a:p>
          <a:p>
            <a:r>
              <a:rPr lang="en-US" altLang="en-US" sz="2400" dirty="0"/>
              <a:t>real-time video conferencing</a:t>
            </a:r>
          </a:p>
          <a:p>
            <a:r>
              <a:rPr lang="en-US" altLang="en-US" sz="2400" dirty="0"/>
              <a:t>social networking - twitter</a:t>
            </a:r>
          </a:p>
          <a:p>
            <a:r>
              <a:rPr lang="en-US" altLang="en-US" sz="2400" dirty="0"/>
              <a:t>search</a:t>
            </a:r>
          </a:p>
          <a:p>
            <a:r>
              <a:rPr lang="en-US" altLang="en-US" sz="2400" dirty="0"/>
              <a:t>…</a:t>
            </a:r>
          </a:p>
          <a:p>
            <a:r>
              <a:rPr lang="en-US" altLang="en-US" sz="2400" dirty="0"/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3953A2-5EA7-499F-9FF2-6F29FB7C8079}"/>
              </a:ext>
            </a:extLst>
          </p:cNvPr>
          <p:cNvGrpSpPr/>
          <p:nvPr/>
        </p:nvGrpSpPr>
        <p:grpSpPr>
          <a:xfrm>
            <a:off x="6501490" y="4508892"/>
            <a:ext cx="2424240" cy="1081080"/>
            <a:chOff x="6501490" y="4508892"/>
            <a:chExt cx="2424240" cy="10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2260F0-A295-4CAA-9A0A-AA818CE3321B}"/>
                    </a:ext>
                  </a:extLst>
                </p14:cNvPr>
                <p14:cNvContentPartPr/>
                <p14:nvPr/>
              </p14:nvContentPartPr>
              <p14:xfrm>
                <a:off x="6501490" y="4904892"/>
                <a:ext cx="257040" cy="68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2260F0-A295-4CAA-9A0A-AA818CE332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2850" y="4895892"/>
                  <a:ext cx="27468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C2E6FC-ADBD-4B39-AE30-F09266F4DB77}"/>
                    </a:ext>
                  </a:extLst>
                </p14:cNvPr>
                <p14:cNvContentPartPr/>
                <p14:nvPr/>
              </p14:nvContentPartPr>
              <p14:xfrm>
                <a:off x="6806050" y="4992012"/>
                <a:ext cx="74160" cy="28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C2E6FC-ADBD-4B39-AE30-F09266F4DB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7410" y="4983372"/>
                  <a:ext cx="91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FAD789-B302-4F49-B080-13DA1C927A6D}"/>
                    </a:ext>
                  </a:extLst>
                </p14:cNvPr>
                <p14:cNvContentPartPr/>
                <p14:nvPr/>
              </p14:nvContentPartPr>
              <p14:xfrm>
                <a:off x="6916930" y="4508892"/>
                <a:ext cx="1877040" cy="69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FAD789-B302-4F49-B080-13DA1C927A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07930" y="4499892"/>
                  <a:ext cx="18946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6241BA-CD50-4194-8C1A-AB445125E3BB}"/>
                    </a:ext>
                  </a:extLst>
                </p14:cNvPr>
                <p14:cNvContentPartPr/>
                <p14:nvPr/>
              </p14:nvContentPartPr>
              <p14:xfrm>
                <a:off x="8914570" y="4964292"/>
                <a:ext cx="11160" cy="76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6241BA-CD50-4194-8C1A-AB445125E3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05570" y="4955652"/>
                  <a:ext cx="2880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D861D9-BD93-4AFF-9550-2CB10F7344F1}"/>
                  </a:ext>
                </a:extLst>
              </p14:cNvPr>
              <p14:cNvContentPartPr/>
              <p14:nvPr/>
            </p14:nvContentPartPr>
            <p14:xfrm>
              <a:off x="3103090" y="5674212"/>
              <a:ext cx="1492200" cy="331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D861D9-BD93-4AFF-9550-2CB10F7344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4450" y="5665572"/>
                <a:ext cx="15098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B75F5-2422-4AD0-9924-030D5FD56CAC}"/>
                  </a:ext>
                </a:extLst>
              </p14:cNvPr>
              <p14:cNvContentPartPr/>
              <p14:nvPr/>
            </p14:nvContentPartPr>
            <p14:xfrm>
              <a:off x="6465850" y="5226372"/>
              <a:ext cx="2687040" cy="492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B75F5-2422-4AD0-9924-030D5FD56C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57210" y="5217732"/>
                <a:ext cx="270468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2E2D306-C371-46E2-AF0F-E487DF87DA17}"/>
              </a:ext>
            </a:extLst>
          </p:cNvPr>
          <p:cNvGrpSpPr/>
          <p:nvPr/>
        </p:nvGrpSpPr>
        <p:grpSpPr>
          <a:xfrm>
            <a:off x="7571410" y="3760452"/>
            <a:ext cx="3157920" cy="731520"/>
            <a:chOff x="7571410" y="3760452"/>
            <a:chExt cx="315792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A10CF1-9C93-4D4D-8CEB-D3A08C926D13}"/>
                    </a:ext>
                  </a:extLst>
                </p14:cNvPr>
                <p14:cNvContentPartPr/>
                <p14:nvPr/>
              </p14:nvContentPartPr>
              <p14:xfrm>
                <a:off x="7571410" y="4066452"/>
                <a:ext cx="1199520" cy="425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A10CF1-9C93-4D4D-8CEB-D3A08C926D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62410" y="4057812"/>
                  <a:ext cx="12171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587CD8-07F5-46B9-8271-764C2F19AFD5}"/>
                    </a:ext>
                  </a:extLst>
                </p14:cNvPr>
                <p14:cNvContentPartPr/>
                <p14:nvPr/>
              </p14:nvContentPartPr>
              <p14:xfrm>
                <a:off x="8963890" y="3760452"/>
                <a:ext cx="164520" cy="518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587CD8-07F5-46B9-8271-764C2F19AF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54890" y="3751812"/>
                  <a:ext cx="1821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73636D-00AA-4E37-AADF-086859BF2F50}"/>
                    </a:ext>
                  </a:extLst>
                </p14:cNvPr>
                <p14:cNvContentPartPr/>
                <p14:nvPr/>
              </p14:nvContentPartPr>
              <p14:xfrm>
                <a:off x="9100690" y="4057812"/>
                <a:ext cx="12600" cy="24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73636D-00AA-4E37-AADF-086859BF2F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92050" y="4049172"/>
                  <a:ext cx="30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843171-9FE2-439D-8E6F-BFC10E25DD01}"/>
                    </a:ext>
                  </a:extLst>
                </p14:cNvPr>
                <p14:cNvContentPartPr/>
                <p14:nvPr/>
              </p14:nvContentPartPr>
              <p14:xfrm>
                <a:off x="9233530" y="4070052"/>
                <a:ext cx="185040" cy="24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843171-9FE2-439D-8E6F-BFC10E25DD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24890" y="4061412"/>
                  <a:ext cx="202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259D96-066F-48CE-AE7D-395EC3044785}"/>
                    </a:ext>
                  </a:extLst>
                </p14:cNvPr>
                <p14:cNvContentPartPr/>
                <p14:nvPr/>
              </p14:nvContentPartPr>
              <p14:xfrm>
                <a:off x="9564010" y="3822012"/>
                <a:ext cx="561240" cy="471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259D96-066F-48CE-AE7D-395EC30447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55010" y="3813012"/>
                  <a:ext cx="5788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75E19E-007F-430E-AA56-E4C17AD9E2DF}"/>
                    </a:ext>
                  </a:extLst>
                </p14:cNvPr>
                <p14:cNvContentPartPr/>
                <p14:nvPr/>
              </p14:nvContentPartPr>
              <p14:xfrm>
                <a:off x="10232170" y="4077252"/>
                <a:ext cx="497160" cy="16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75E19E-007F-430E-AA56-E4C17AD9E2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23170" y="4068252"/>
                  <a:ext cx="51480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0869F1-C1AD-420E-B807-836D63334D46}"/>
                  </a:ext>
                </a:extLst>
              </p14:cNvPr>
              <p14:cNvContentPartPr/>
              <p14:nvPr/>
            </p14:nvContentPartPr>
            <p14:xfrm>
              <a:off x="-770840" y="5872570"/>
              <a:ext cx="218880" cy="493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0869F1-C1AD-420E-B807-836D63334D4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779480" y="5863930"/>
                <a:ext cx="2365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811F2D2-A43F-43DD-8EEC-618717B1EAF0}"/>
                  </a:ext>
                </a:extLst>
              </p14:cNvPr>
              <p14:cNvContentPartPr/>
              <p14:nvPr/>
            </p14:nvContentPartPr>
            <p14:xfrm>
              <a:off x="-374120" y="5154010"/>
              <a:ext cx="152640" cy="5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811F2D2-A43F-43DD-8EEC-618717B1EA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382760" y="5145370"/>
                <a:ext cx="170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3E1A39-A828-4B36-ADE1-DFD6C531F51B}"/>
                  </a:ext>
                </a:extLst>
              </p14:cNvPr>
              <p14:cNvContentPartPr/>
              <p14:nvPr/>
            </p14:nvContentPartPr>
            <p14:xfrm>
              <a:off x="-1085840" y="5447410"/>
              <a:ext cx="322560" cy="312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3E1A39-A828-4B36-ADE1-DFD6C531F5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094480" y="5438770"/>
                <a:ext cx="3402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88809A-D105-4E58-94BA-E75368B3B001}"/>
                  </a:ext>
                </a:extLst>
              </p14:cNvPr>
              <p14:cNvContentPartPr/>
              <p14:nvPr/>
            </p14:nvContentPartPr>
            <p14:xfrm>
              <a:off x="-1121480" y="4781050"/>
              <a:ext cx="342720" cy="413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88809A-D105-4E58-94BA-E75368B3B0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1130480" y="4772050"/>
                <a:ext cx="3603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ADC7CFC-F522-4341-898F-C6D1F76C2316}"/>
                  </a:ext>
                </a:extLst>
              </p14:cNvPr>
              <p14:cNvContentPartPr/>
              <p14:nvPr/>
            </p14:nvContentPartPr>
            <p14:xfrm>
              <a:off x="-1574720" y="4317370"/>
              <a:ext cx="1527840" cy="62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ADC7CFC-F522-4341-898F-C6D1F76C23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1583720" y="4308370"/>
                <a:ext cx="154548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5FB09C-FD76-4C6A-9AB0-C35BDF8A38E8}"/>
                  </a:ext>
                </a:extLst>
              </p14:cNvPr>
              <p14:cNvContentPartPr/>
              <p14:nvPr/>
            </p14:nvContentPartPr>
            <p14:xfrm>
              <a:off x="-1612520" y="3366970"/>
              <a:ext cx="952920" cy="799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5FB09C-FD76-4C6A-9AB0-C35BDF8A38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621520" y="3357970"/>
                <a:ext cx="970560" cy="8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97741E3-AAC8-44C4-9337-CF3246B75B77}"/>
                  </a:ext>
                </a:extLst>
              </p14:cNvPr>
              <p14:cNvContentPartPr/>
              <p14:nvPr/>
            </p14:nvContentPartPr>
            <p14:xfrm>
              <a:off x="-1653200" y="3802570"/>
              <a:ext cx="1649520" cy="650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97741E3-AAC8-44C4-9337-CF3246B75B7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1661840" y="3793570"/>
                <a:ext cx="166716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B3E1D9-CFE8-40E2-9852-794D69F3A04E}"/>
                  </a:ext>
                </a:extLst>
              </p14:cNvPr>
              <p14:cNvContentPartPr/>
              <p14:nvPr/>
            </p14:nvContentPartPr>
            <p14:xfrm>
              <a:off x="-1836989" y="3140892"/>
              <a:ext cx="2344320" cy="3023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B3E1D9-CFE8-40E2-9852-794D69F3A0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1845629" y="3132252"/>
                <a:ext cx="2361960" cy="304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85" name="Group 24584">
            <a:extLst>
              <a:ext uri="{FF2B5EF4-FFF2-40B4-BE49-F238E27FC236}">
                <a16:creationId xmlns:a16="http://schemas.microsoft.com/office/drawing/2014/main" id="{77A493CD-91BF-46BF-BFEC-75D55BA355F4}"/>
              </a:ext>
            </a:extLst>
          </p:cNvPr>
          <p:cNvGrpSpPr/>
          <p:nvPr/>
        </p:nvGrpSpPr>
        <p:grpSpPr>
          <a:xfrm>
            <a:off x="-1640240" y="339732"/>
            <a:ext cx="7490490" cy="6222958"/>
            <a:chOff x="-1640240" y="339732"/>
            <a:chExt cx="7490490" cy="62229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74312D-37D3-4861-AA94-728AB207F281}"/>
                    </a:ext>
                  </a:extLst>
                </p14:cNvPr>
                <p14:cNvContentPartPr/>
                <p14:nvPr/>
              </p14:nvContentPartPr>
              <p14:xfrm>
                <a:off x="4929010" y="2027052"/>
                <a:ext cx="12600" cy="1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74312D-37D3-4861-AA94-728AB207F2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0010" y="2018052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FEC256-866C-4078-A48A-68A4B4159DBC}"/>
                    </a:ext>
                  </a:extLst>
                </p14:cNvPr>
                <p14:cNvContentPartPr/>
                <p14:nvPr/>
              </p14:nvContentPartPr>
              <p14:xfrm>
                <a:off x="1928050" y="339732"/>
                <a:ext cx="3922200" cy="169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FEC256-866C-4078-A48A-68A4B4159D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19050" y="330732"/>
                  <a:ext cx="3939840" cy="17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1F2574-DAE5-4A05-B62C-FCDD82A7CD60}"/>
                    </a:ext>
                  </a:extLst>
                </p14:cNvPr>
                <p14:cNvContentPartPr/>
                <p14:nvPr/>
              </p14:nvContentPartPr>
              <p14:xfrm>
                <a:off x="3001570" y="5142132"/>
                <a:ext cx="1269000" cy="77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1F2574-DAE5-4A05-B62C-FCDD82A7CD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92930" y="5133132"/>
                  <a:ext cx="128664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973364-6C2B-4EAA-8C8F-96A60E7138E8}"/>
                    </a:ext>
                  </a:extLst>
                </p14:cNvPr>
                <p14:cNvContentPartPr/>
                <p14:nvPr/>
              </p14:nvContentPartPr>
              <p14:xfrm>
                <a:off x="4882930" y="5108652"/>
                <a:ext cx="365760" cy="33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973364-6C2B-4EAA-8C8F-96A60E7138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73930" y="5100012"/>
                  <a:ext cx="383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4EFE9E-ADA2-4D31-9828-A7D08E340472}"/>
                    </a:ext>
                  </a:extLst>
                </p14:cNvPr>
                <p14:cNvContentPartPr/>
                <p14:nvPr/>
              </p14:nvContentPartPr>
              <p14:xfrm>
                <a:off x="5336890" y="5084532"/>
                <a:ext cx="297720" cy="33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4EFE9E-ADA2-4D31-9828-A7D08E3404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27890" y="5075532"/>
                  <a:ext cx="315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12BEAB-DA02-4590-ACC1-CF5F7C083366}"/>
                    </a:ext>
                  </a:extLst>
                </p14:cNvPr>
                <p14:cNvContentPartPr/>
                <p14:nvPr/>
              </p14:nvContentPartPr>
              <p14:xfrm>
                <a:off x="4749010" y="5497452"/>
                <a:ext cx="94320" cy="2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12BEAB-DA02-4590-ACC1-CF5F7C0833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40010" y="5488452"/>
                  <a:ext cx="111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B90C17-9FD4-4E96-833F-6F889E78CBF0}"/>
                    </a:ext>
                  </a:extLst>
                </p14:cNvPr>
                <p14:cNvContentPartPr/>
                <p14:nvPr/>
              </p14:nvContentPartPr>
              <p14:xfrm>
                <a:off x="5793010" y="5457852"/>
                <a:ext cx="3960" cy="1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B90C17-9FD4-4E96-833F-6F889E78CB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4010" y="5448852"/>
                  <a:ext cx="21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DB14F9-DFB3-409B-A171-06A003B9444C}"/>
                    </a:ext>
                  </a:extLst>
                </p14:cNvPr>
                <p14:cNvContentPartPr/>
                <p14:nvPr/>
              </p14:nvContentPartPr>
              <p14:xfrm>
                <a:off x="-1262600" y="3583690"/>
                <a:ext cx="1587600" cy="1086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DB14F9-DFB3-409B-A171-06A003B944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-1271600" y="3575050"/>
                  <a:ext cx="160524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13BAD5-04DD-4841-B4CF-DD897206C4A4}"/>
                    </a:ext>
                  </a:extLst>
                </p14:cNvPr>
                <p14:cNvContentPartPr/>
                <p14:nvPr/>
              </p14:nvContentPartPr>
              <p14:xfrm>
                <a:off x="353440" y="3710410"/>
                <a:ext cx="240120" cy="4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13BAD5-04DD-4841-B4CF-DD897206C4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4440" y="3701410"/>
                  <a:ext cx="257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B757825-50C3-47CE-9F40-6C0AB0299076}"/>
                    </a:ext>
                  </a:extLst>
                </p14:cNvPr>
                <p14:cNvContentPartPr/>
                <p14:nvPr/>
              </p14:nvContentPartPr>
              <p14:xfrm>
                <a:off x="-1640240" y="4785730"/>
                <a:ext cx="1860480" cy="701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B757825-50C3-47CE-9F40-6C0AB02990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-1649240" y="4777090"/>
                  <a:ext cx="187812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F8BBE0-98AB-4FF5-A08C-BF9FEA1AD7F4}"/>
                    </a:ext>
                  </a:extLst>
                </p14:cNvPr>
                <p14:cNvContentPartPr/>
                <p14:nvPr/>
              </p14:nvContentPartPr>
              <p14:xfrm>
                <a:off x="-662480" y="4183810"/>
                <a:ext cx="1243440" cy="86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F8BBE0-98AB-4FF5-A08C-BF9FEA1AD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-671480" y="4175170"/>
                  <a:ext cx="126108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CBABA9-568A-44D4-8F0D-A54215BB5190}"/>
                    </a:ext>
                  </a:extLst>
                </p14:cNvPr>
                <p14:cNvContentPartPr/>
                <p14:nvPr/>
              </p14:nvContentPartPr>
              <p14:xfrm>
                <a:off x="-868040" y="5163730"/>
                <a:ext cx="876600" cy="54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CBABA9-568A-44D4-8F0D-A54215BB51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-876680" y="5154730"/>
                  <a:ext cx="8942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9D5A76-1FB6-4CE5-8F35-2F390B7876E0}"/>
                    </a:ext>
                  </a:extLst>
                </p14:cNvPr>
                <p14:cNvContentPartPr/>
                <p14:nvPr/>
              </p14:nvContentPartPr>
              <p14:xfrm>
                <a:off x="-1009160" y="5607250"/>
                <a:ext cx="1755720" cy="95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9D5A76-1FB6-4CE5-8F35-2F390B7876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-1017800" y="5598250"/>
                  <a:ext cx="177336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AC022A-94DF-455F-812A-E3959D9EB913}"/>
                    </a:ext>
                  </a:extLst>
                </p14:cNvPr>
                <p14:cNvContentPartPr/>
                <p14:nvPr/>
              </p14:nvContentPartPr>
              <p14:xfrm>
                <a:off x="-449360" y="5882650"/>
                <a:ext cx="629280" cy="489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DAC022A-94DF-455F-812A-E3959D9EB9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-458360" y="5874010"/>
                  <a:ext cx="6469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168C64-847E-4FB1-9CA1-2737585A16DE}"/>
                    </a:ext>
                  </a:extLst>
                </p14:cNvPr>
                <p14:cNvContentPartPr/>
                <p14:nvPr/>
              </p14:nvContentPartPr>
              <p14:xfrm>
                <a:off x="49960" y="5784730"/>
                <a:ext cx="358200" cy="36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168C64-847E-4FB1-9CA1-2737585A16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320" y="5775730"/>
                  <a:ext cx="375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7B287A-4E76-4941-890C-6BB235B3C174}"/>
                    </a:ext>
                  </a:extLst>
                </p14:cNvPr>
                <p14:cNvContentPartPr/>
                <p14:nvPr/>
              </p14:nvContentPartPr>
              <p14:xfrm>
                <a:off x="433360" y="5790130"/>
                <a:ext cx="92880" cy="21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7B287A-4E76-4941-890C-6BB235B3C1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4720" y="5781130"/>
                  <a:ext cx="110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069616-865B-420F-B8A5-A607CEA0DC95}"/>
                    </a:ext>
                  </a:extLst>
                </p14:cNvPr>
                <p14:cNvContentPartPr/>
                <p14:nvPr/>
              </p14:nvContentPartPr>
              <p14:xfrm>
                <a:off x="555400" y="5033050"/>
                <a:ext cx="614160" cy="83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069616-865B-420F-B8A5-A607CEA0DC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6760" y="5024050"/>
                  <a:ext cx="63180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5CB94F1-21D9-4BAF-BAAC-99932FDF7CAA}"/>
                    </a:ext>
                  </a:extLst>
                </p14:cNvPr>
                <p14:cNvContentPartPr/>
                <p14:nvPr/>
              </p14:nvContentPartPr>
              <p14:xfrm>
                <a:off x="-362960" y="2662450"/>
                <a:ext cx="1990440" cy="889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5CB94F1-21D9-4BAF-BAAC-99932FDF7C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-371960" y="2653450"/>
                  <a:ext cx="20080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AF3FCF-0126-4C2A-BEA8-F5E4577F9519}"/>
                    </a:ext>
                  </a:extLst>
                </p14:cNvPr>
                <p14:cNvContentPartPr/>
                <p14:nvPr/>
              </p14:nvContentPartPr>
              <p14:xfrm>
                <a:off x="-415880" y="2890330"/>
                <a:ext cx="744120" cy="72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AF3FCF-0126-4C2A-BEA8-F5E4577F95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-424520" y="2881330"/>
                  <a:ext cx="76176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123B2B-7276-46B3-8E80-675A8CBB694E}"/>
                    </a:ext>
                  </a:extLst>
                </p14:cNvPr>
                <p14:cNvContentPartPr/>
                <p14:nvPr/>
              </p14:nvContentPartPr>
              <p14:xfrm>
                <a:off x="271720" y="3274450"/>
                <a:ext cx="1563840" cy="73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123B2B-7276-46B3-8E80-675A8CBB69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2720" y="3265450"/>
                  <a:ext cx="158148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F81B4A-3421-4303-9830-44A36BC8AC14}"/>
                    </a:ext>
                  </a:extLst>
                </p14:cNvPr>
                <p14:cNvContentPartPr/>
                <p14:nvPr/>
              </p14:nvContentPartPr>
              <p14:xfrm>
                <a:off x="256240" y="3528970"/>
                <a:ext cx="630360" cy="59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F81B4A-3421-4303-9830-44A36BC8AC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7600" y="3520330"/>
                  <a:ext cx="6480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F579AB-0875-4F7A-9117-42AF35D3301C}"/>
                    </a:ext>
                  </a:extLst>
                </p14:cNvPr>
                <p14:cNvContentPartPr/>
                <p14:nvPr/>
              </p14:nvContentPartPr>
              <p14:xfrm>
                <a:off x="1998280" y="2647330"/>
                <a:ext cx="943920" cy="61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F579AB-0875-4F7A-9117-42AF35D330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9640" y="2638690"/>
                  <a:ext cx="9615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ECC47A-CA3C-441C-A96A-81B626BE52B4}"/>
                    </a:ext>
                  </a:extLst>
                </p14:cNvPr>
                <p14:cNvContentPartPr/>
                <p14:nvPr/>
              </p14:nvContentPartPr>
              <p14:xfrm>
                <a:off x="3085480" y="2398930"/>
                <a:ext cx="302400" cy="645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ECC47A-CA3C-441C-A96A-81B626BE52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76480" y="2389930"/>
                  <a:ext cx="32004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0BA44F-89D6-4BF6-87DA-1F6F700C0D4E}"/>
                    </a:ext>
                  </a:extLst>
                </p14:cNvPr>
                <p14:cNvContentPartPr/>
                <p14:nvPr/>
              </p14:nvContentPartPr>
              <p14:xfrm>
                <a:off x="3433600" y="2199490"/>
                <a:ext cx="209160" cy="99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0BA44F-89D6-4BF6-87DA-1F6F700C0D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24960" y="2190490"/>
                  <a:ext cx="22680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576" name="Ink 24575">
                  <a:extLst>
                    <a:ext uri="{FF2B5EF4-FFF2-40B4-BE49-F238E27FC236}">
                      <a16:creationId xmlns:a16="http://schemas.microsoft.com/office/drawing/2014/main" id="{C08BA968-4E38-4F83-8241-B892B2C1874A}"/>
                    </a:ext>
                  </a:extLst>
                </p14:cNvPr>
                <p14:cNvContentPartPr/>
                <p14:nvPr/>
              </p14:nvContentPartPr>
              <p14:xfrm>
                <a:off x="3664720" y="2122810"/>
                <a:ext cx="461880" cy="298800"/>
              </p14:xfrm>
            </p:contentPart>
          </mc:Choice>
          <mc:Fallback xmlns="">
            <p:pic>
              <p:nvPicPr>
                <p:cNvPr id="24576" name="Ink 24575">
                  <a:extLst>
                    <a:ext uri="{FF2B5EF4-FFF2-40B4-BE49-F238E27FC236}">
                      <a16:creationId xmlns:a16="http://schemas.microsoft.com/office/drawing/2014/main" id="{C08BA968-4E38-4F83-8241-B892B2C187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55720" y="2114170"/>
                  <a:ext cx="479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4577" name="Ink 24576">
                  <a:extLst>
                    <a:ext uri="{FF2B5EF4-FFF2-40B4-BE49-F238E27FC236}">
                      <a16:creationId xmlns:a16="http://schemas.microsoft.com/office/drawing/2014/main" id="{7380394E-1900-4618-973B-487FCC9BED81}"/>
                    </a:ext>
                  </a:extLst>
                </p14:cNvPr>
                <p14:cNvContentPartPr/>
                <p14:nvPr/>
              </p14:nvContentPartPr>
              <p14:xfrm>
                <a:off x="3864880" y="2199850"/>
                <a:ext cx="538920" cy="660600"/>
              </p14:xfrm>
            </p:contentPart>
          </mc:Choice>
          <mc:Fallback xmlns="">
            <p:pic>
              <p:nvPicPr>
                <p:cNvPr id="24577" name="Ink 24576">
                  <a:extLst>
                    <a:ext uri="{FF2B5EF4-FFF2-40B4-BE49-F238E27FC236}">
                      <a16:creationId xmlns:a16="http://schemas.microsoft.com/office/drawing/2014/main" id="{7380394E-1900-4618-973B-487FCC9BED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56240" y="2191210"/>
                  <a:ext cx="55656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4584" name="Ink 24583">
                  <a:extLst>
                    <a:ext uri="{FF2B5EF4-FFF2-40B4-BE49-F238E27FC236}">
                      <a16:creationId xmlns:a16="http://schemas.microsoft.com/office/drawing/2014/main" id="{7A1F961A-F51A-4D85-8AF1-957DB4FCD70E}"/>
                    </a:ext>
                  </a:extLst>
                </p14:cNvPr>
                <p14:cNvContentPartPr/>
                <p14:nvPr/>
              </p14:nvContentPartPr>
              <p14:xfrm>
                <a:off x="4488040" y="2020570"/>
                <a:ext cx="293760" cy="534960"/>
              </p14:xfrm>
            </p:contentPart>
          </mc:Choice>
          <mc:Fallback xmlns="">
            <p:pic>
              <p:nvPicPr>
                <p:cNvPr id="24584" name="Ink 24583">
                  <a:extLst>
                    <a:ext uri="{FF2B5EF4-FFF2-40B4-BE49-F238E27FC236}">
                      <a16:creationId xmlns:a16="http://schemas.microsoft.com/office/drawing/2014/main" id="{7A1F961A-F51A-4D85-8AF1-957DB4FCD7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79040" y="2011570"/>
                  <a:ext cx="311400" cy="552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113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1A3259F-8B2B-449B-89FF-DDC8554DCE1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91140" name="Group 171"/>
          <p:cNvGrpSpPr>
            <a:grpSpLocks/>
          </p:cNvGrpSpPr>
          <p:nvPr/>
        </p:nvGrpSpPr>
        <p:grpSpPr bwMode="auto">
          <a:xfrm>
            <a:off x="4027488" y="2695575"/>
            <a:ext cx="687387" cy="763588"/>
            <a:chOff x="-44" y="1473"/>
            <a:chExt cx="981" cy="1105"/>
          </a:xfrm>
        </p:grpSpPr>
        <p:pic>
          <p:nvPicPr>
            <p:cNvPr id="91271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72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141" name="Group 102"/>
          <p:cNvGrpSpPr>
            <a:grpSpLocks/>
          </p:cNvGrpSpPr>
          <p:nvPr/>
        </p:nvGrpSpPr>
        <p:grpSpPr bwMode="auto">
          <a:xfrm>
            <a:off x="4092575" y="4568825"/>
            <a:ext cx="687388" cy="763588"/>
            <a:chOff x="-44" y="1473"/>
            <a:chExt cx="981" cy="1105"/>
          </a:xfrm>
        </p:grpSpPr>
        <p:pic>
          <p:nvPicPr>
            <p:cNvPr id="91269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70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1142" name="Group 138"/>
          <p:cNvGrpSpPr>
            <a:grpSpLocks/>
          </p:cNvGrpSpPr>
          <p:nvPr/>
        </p:nvGrpSpPr>
        <p:grpSpPr bwMode="auto">
          <a:xfrm>
            <a:off x="6230938" y="3457575"/>
            <a:ext cx="400050" cy="715963"/>
            <a:chOff x="4140" y="429"/>
            <a:chExt cx="1425" cy="2396"/>
          </a:xfrm>
        </p:grpSpPr>
        <p:sp>
          <p:nvSpPr>
            <p:cNvPr id="91237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38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39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40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41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2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67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8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3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4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65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6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5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46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47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63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4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48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49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61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62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50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1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2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3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4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55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6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7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58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59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60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1143" name="Group 105"/>
          <p:cNvGrpSpPr>
            <a:grpSpLocks/>
          </p:cNvGrpSpPr>
          <p:nvPr/>
        </p:nvGrpSpPr>
        <p:grpSpPr bwMode="auto">
          <a:xfrm>
            <a:off x="8178800" y="2836863"/>
            <a:ext cx="433388" cy="715962"/>
            <a:chOff x="4140" y="429"/>
            <a:chExt cx="1425" cy="2396"/>
          </a:xfrm>
        </p:grpSpPr>
        <p:sp>
          <p:nvSpPr>
            <p:cNvPr id="91205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6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07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8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9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0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35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6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1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2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33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4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3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14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215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231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2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6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217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229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230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218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19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0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1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2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3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4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5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6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27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228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pic>
        <p:nvPicPr>
          <p:cNvPr id="91144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9376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34950"/>
            <a:ext cx="7772400" cy="892175"/>
          </a:xfrm>
        </p:spPr>
        <p:txBody>
          <a:bodyPr/>
          <a:lstStyle/>
          <a:p>
            <a:r>
              <a:rPr lang="en-US" altLang="en-US" sz="4000"/>
              <a:t>Web caches (proxy server)</a:t>
            </a:r>
            <a:endParaRPr lang="en-US" altLang="en-US"/>
          </a:p>
        </p:txBody>
      </p:sp>
      <p:sp>
        <p:nvSpPr>
          <p:cNvPr id="911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9400" y="1957388"/>
            <a:ext cx="3767138" cy="3762375"/>
          </a:xfrm>
        </p:spPr>
        <p:txBody>
          <a:bodyPr/>
          <a:lstStyle/>
          <a:p>
            <a:r>
              <a:rPr lang="en-US" altLang="en-US" sz="2400"/>
              <a:t>user sets browser: Web accesses via  cache</a:t>
            </a:r>
          </a:p>
          <a:p>
            <a:r>
              <a:rPr lang="en-US" altLang="en-US" sz="2400"/>
              <a:t>browser sends all HTTP requests to cache</a:t>
            </a:r>
          </a:p>
          <a:p>
            <a:pPr lvl="1"/>
            <a:r>
              <a:rPr lang="en-US" altLang="en-US"/>
              <a:t>object in cache: cache returns object </a:t>
            </a:r>
          </a:p>
          <a:p>
            <a:pPr lvl="1"/>
            <a:r>
              <a:rPr lang="en-US" altLang="en-US"/>
              <a:t>else cache requests object from origin server, then returns object to client</a:t>
            </a:r>
          </a:p>
        </p:txBody>
      </p:sp>
      <p:sp>
        <p:nvSpPr>
          <p:cNvPr id="91147" name="Rectangle 4"/>
          <p:cNvSpPr>
            <a:spLocks noChangeArrowheads="1"/>
          </p:cNvSpPr>
          <p:nvPr/>
        </p:nvSpPr>
        <p:spPr bwMode="auto">
          <a:xfrm>
            <a:off x="393700" y="1265238"/>
            <a:ext cx="8750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goal:</a:t>
            </a:r>
            <a:r>
              <a:rPr lang="en-US" altLang="en-US"/>
              <a:t> satisfy client request without involving origin server</a:t>
            </a:r>
          </a:p>
        </p:txBody>
      </p:sp>
      <p:sp>
        <p:nvSpPr>
          <p:cNvPr id="91148" name="Text Box 6"/>
          <p:cNvSpPr txBox="1">
            <a:spLocks noChangeArrowheads="1"/>
          </p:cNvSpPr>
          <p:nvPr/>
        </p:nvSpPr>
        <p:spPr bwMode="auto">
          <a:xfrm>
            <a:off x="4171950" y="33686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client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49" name="Text Box 8"/>
          <p:cNvSpPr txBox="1">
            <a:spLocks noChangeArrowheads="1"/>
          </p:cNvSpPr>
          <p:nvPr/>
        </p:nvSpPr>
        <p:spPr bwMode="auto">
          <a:xfrm>
            <a:off x="5957888" y="2774950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0" name="Text Box 21"/>
          <p:cNvSpPr txBox="1">
            <a:spLocks noChangeArrowheads="1"/>
          </p:cNvSpPr>
          <p:nvPr/>
        </p:nvSpPr>
        <p:spPr bwMode="auto">
          <a:xfrm>
            <a:off x="4294188" y="53403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client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4" name="Group 53"/>
          <p:cNvGrpSpPr>
            <a:grpSpLocks/>
          </p:cNvGrpSpPr>
          <p:nvPr/>
        </p:nvGrpSpPr>
        <p:grpSpPr bwMode="auto">
          <a:xfrm>
            <a:off x="4597400" y="4095750"/>
            <a:ext cx="1563688" cy="760413"/>
            <a:chOff x="2896" y="2580"/>
            <a:chExt cx="985" cy="479"/>
          </a:xfrm>
        </p:grpSpPr>
        <p:sp>
          <p:nvSpPr>
            <p:cNvPr id="91203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4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4781550" y="4183063"/>
            <a:ext cx="1604963" cy="785812"/>
            <a:chOff x="3012" y="2635"/>
            <a:chExt cx="1011" cy="495"/>
          </a:xfrm>
        </p:grpSpPr>
        <p:sp>
          <p:nvSpPr>
            <p:cNvPr id="9120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20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49"/>
          <p:cNvGrpSpPr>
            <a:grpSpLocks/>
          </p:cNvGrpSpPr>
          <p:nvPr/>
        </p:nvGrpSpPr>
        <p:grpSpPr bwMode="auto">
          <a:xfrm>
            <a:off x="4765675" y="3124200"/>
            <a:ext cx="3251200" cy="730250"/>
            <a:chOff x="3002" y="1979"/>
            <a:chExt cx="2048" cy="460"/>
          </a:xfrm>
        </p:grpSpPr>
        <p:sp>
          <p:nvSpPr>
            <p:cNvPr id="91198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99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200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1154" name="Text Box 47"/>
          <p:cNvSpPr txBox="1">
            <a:spLocks noChangeArrowheads="1"/>
          </p:cNvSpPr>
          <p:nvPr/>
        </p:nvSpPr>
        <p:spPr bwMode="auto">
          <a:xfrm>
            <a:off x="7999413" y="542131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5" name="Text Box 48"/>
          <p:cNvSpPr txBox="1">
            <a:spLocks noChangeArrowheads="1"/>
          </p:cNvSpPr>
          <p:nvPr/>
        </p:nvSpPr>
        <p:spPr bwMode="auto">
          <a:xfrm>
            <a:off x="8016875" y="3484563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1156" name="Rectangle 55"/>
          <p:cNvSpPr>
            <a:spLocks noChangeArrowheads="1"/>
          </p:cNvSpPr>
          <p:nvPr/>
        </p:nvSpPr>
        <p:spPr bwMode="auto">
          <a:xfrm>
            <a:off x="6946900" y="43497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91157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63" y="26320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60"/>
          <p:cNvGrpSpPr>
            <a:grpSpLocks/>
          </p:cNvGrpSpPr>
          <p:nvPr/>
        </p:nvGrpSpPr>
        <p:grpSpPr bwMode="auto">
          <a:xfrm>
            <a:off x="3992563" y="2671763"/>
            <a:ext cx="4178300" cy="1814512"/>
            <a:chOff x="2515" y="1687"/>
            <a:chExt cx="2632" cy="1143"/>
          </a:xfrm>
        </p:grpSpPr>
        <p:sp>
          <p:nvSpPr>
            <p:cNvPr id="91193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94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95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91196" name="Picture 5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197" name="Picture 5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1069" name="Picture 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4613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60" name="Group 69"/>
          <p:cNvGrpSpPr>
            <a:grpSpLocks/>
          </p:cNvGrpSpPr>
          <p:nvPr/>
        </p:nvGrpSpPr>
        <p:grpSpPr bwMode="auto">
          <a:xfrm>
            <a:off x="8112125" y="4764088"/>
            <a:ext cx="433388" cy="715962"/>
            <a:chOff x="4140" y="429"/>
            <a:chExt cx="1425" cy="2396"/>
          </a:xfrm>
        </p:grpSpPr>
        <p:sp>
          <p:nvSpPr>
            <p:cNvPr id="91161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63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4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5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66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191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92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67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68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189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90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69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0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1171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187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88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72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1173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185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1186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174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5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78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0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1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2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83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1184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1320" name="Ink 91319">
                <a:extLst>
                  <a:ext uri="{FF2B5EF4-FFF2-40B4-BE49-F238E27FC236}">
                    <a16:creationId xmlns:a16="http://schemas.microsoft.com/office/drawing/2014/main" id="{CF3F62C7-6D7D-4F96-977F-E244B992044D}"/>
                  </a:ext>
                </a:extLst>
              </p14:cNvPr>
              <p14:cNvContentPartPr/>
              <p14:nvPr/>
            </p14:nvContentPartPr>
            <p14:xfrm>
              <a:off x="7884149" y="2227884"/>
              <a:ext cx="1568160" cy="2012760"/>
            </p14:xfrm>
          </p:contentPart>
        </mc:Choice>
        <mc:Fallback xmlns="">
          <p:pic>
            <p:nvPicPr>
              <p:cNvPr id="91320" name="Ink 91319">
                <a:extLst>
                  <a:ext uri="{FF2B5EF4-FFF2-40B4-BE49-F238E27FC236}">
                    <a16:creationId xmlns:a16="http://schemas.microsoft.com/office/drawing/2014/main" id="{CF3F62C7-6D7D-4F96-977F-E244B99204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75149" y="2218884"/>
                <a:ext cx="1585800" cy="20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2B01118-7B18-4870-97C9-EEF3113ACDDD}"/>
              </a:ext>
            </a:extLst>
          </p:cNvPr>
          <p:cNvGrpSpPr/>
          <p:nvPr/>
        </p:nvGrpSpPr>
        <p:grpSpPr>
          <a:xfrm>
            <a:off x="7735829" y="1603284"/>
            <a:ext cx="1142640" cy="770400"/>
            <a:chOff x="7735829" y="1603284"/>
            <a:chExt cx="114264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F00CFA-4A55-43EA-BCCC-ABB2A6277CE5}"/>
                    </a:ext>
                  </a:extLst>
                </p14:cNvPr>
                <p14:cNvContentPartPr/>
                <p14:nvPr/>
              </p14:nvContentPartPr>
              <p14:xfrm>
                <a:off x="7735829" y="1911084"/>
                <a:ext cx="396000" cy="462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F00CFA-4A55-43EA-BCCC-ABB2A6277C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6829" y="1902084"/>
                  <a:ext cx="413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8D5A36-E6B8-4181-905A-8DDF6913CC27}"/>
                    </a:ext>
                  </a:extLst>
                </p14:cNvPr>
                <p14:cNvContentPartPr/>
                <p14:nvPr/>
              </p14:nvContentPartPr>
              <p14:xfrm>
                <a:off x="8166389" y="1742604"/>
                <a:ext cx="369000" cy="532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8D5A36-E6B8-4181-905A-8DDF6913CC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57389" y="1733964"/>
                  <a:ext cx="3866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7D6B3B-E41F-4971-ABB8-68E3408B72D8}"/>
                    </a:ext>
                  </a:extLst>
                </p14:cNvPr>
                <p14:cNvContentPartPr/>
                <p14:nvPr/>
              </p14:nvContentPartPr>
              <p14:xfrm>
                <a:off x="8489669" y="1603284"/>
                <a:ext cx="388800" cy="538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7D6B3B-E41F-4971-ABB8-68E3408B72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81029" y="1594644"/>
                  <a:ext cx="40644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916CD7-76A7-42F2-8CC1-125FBD659158}"/>
                    </a:ext>
                  </a:extLst>
                </p14:cNvPr>
                <p14:cNvContentPartPr/>
                <p14:nvPr/>
              </p14:nvContentPartPr>
              <p14:xfrm>
                <a:off x="8564189" y="1871484"/>
                <a:ext cx="256320" cy="9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916CD7-76A7-42F2-8CC1-125FBD6591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55189" y="1862844"/>
                  <a:ext cx="27396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1307" name="Ink 91306">
                <a:extLst>
                  <a:ext uri="{FF2B5EF4-FFF2-40B4-BE49-F238E27FC236}">
                    <a16:creationId xmlns:a16="http://schemas.microsoft.com/office/drawing/2014/main" id="{CFA8F509-4DA2-431F-A824-EDB4EB48D2DA}"/>
                  </a:ext>
                </a:extLst>
              </p14:cNvPr>
              <p14:cNvContentPartPr/>
              <p14:nvPr/>
            </p14:nvContentPartPr>
            <p14:xfrm>
              <a:off x="3825149" y="2250924"/>
              <a:ext cx="1569600" cy="1485720"/>
            </p14:xfrm>
          </p:contentPart>
        </mc:Choice>
        <mc:Fallback xmlns="">
          <p:pic>
            <p:nvPicPr>
              <p:cNvPr id="91307" name="Ink 91306">
                <a:extLst>
                  <a:ext uri="{FF2B5EF4-FFF2-40B4-BE49-F238E27FC236}">
                    <a16:creationId xmlns:a16="http://schemas.microsoft.com/office/drawing/2014/main" id="{CFA8F509-4DA2-431F-A824-EDB4EB48D2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6149" y="2241924"/>
                <a:ext cx="158724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1322" name="Ink 91321">
                <a:extLst>
                  <a:ext uri="{FF2B5EF4-FFF2-40B4-BE49-F238E27FC236}">
                    <a16:creationId xmlns:a16="http://schemas.microsoft.com/office/drawing/2014/main" id="{031435EC-ACE7-40C0-A7E2-6B7B335E8B17}"/>
                  </a:ext>
                </a:extLst>
              </p14:cNvPr>
              <p14:cNvContentPartPr/>
              <p14:nvPr/>
            </p14:nvContentPartPr>
            <p14:xfrm>
              <a:off x="4491869" y="2846004"/>
              <a:ext cx="3863520" cy="1060200"/>
            </p14:xfrm>
          </p:contentPart>
        </mc:Choice>
        <mc:Fallback xmlns="">
          <p:pic>
            <p:nvPicPr>
              <p:cNvPr id="91322" name="Ink 91321">
                <a:extLst>
                  <a:ext uri="{FF2B5EF4-FFF2-40B4-BE49-F238E27FC236}">
                    <a16:creationId xmlns:a16="http://schemas.microsoft.com/office/drawing/2014/main" id="{031435EC-ACE7-40C0-A7E2-6B7B335E8B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2869" y="2837004"/>
                <a:ext cx="3881160" cy="10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1323" name="Ink 91322">
                <a:extLst>
                  <a:ext uri="{FF2B5EF4-FFF2-40B4-BE49-F238E27FC236}">
                    <a16:creationId xmlns:a16="http://schemas.microsoft.com/office/drawing/2014/main" id="{D4BFE7D0-AE85-49F8-B1A9-91C044F50264}"/>
                  </a:ext>
                </a:extLst>
              </p14:cNvPr>
              <p14:cNvContentPartPr/>
              <p14:nvPr/>
            </p14:nvContentPartPr>
            <p14:xfrm>
              <a:off x="4612109" y="2952564"/>
              <a:ext cx="3826800" cy="1035720"/>
            </p14:xfrm>
          </p:contentPart>
        </mc:Choice>
        <mc:Fallback xmlns="">
          <p:pic>
            <p:nvPicPr>
              <p:cNvPr id="91323" name="Ink 91322">
                <a:extLst>
                  <a:ext uri="{FF2B5EF4-FFF2-40B4-BE49-F238E27FC236}">
                    <a16:creationId xmlns:a16="http://schemas.microsoft.com/office/drawing/2014/main" id="{D4BFE7D0-AE85-49F8-B1A9-91C044F502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3109" y="2943564"/>
                <a:ext cx="384444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EC231E-F13F-41C4-A91E-BAD337CA71AE}"/>
                  </a:ext>
                </a:extLst>
              </p14:cNvPr>
              <p14:cNvContentPartPr/>
              <p14:nvPr/>
            </p14:nvContentPartPr>
            <p14:xfrm>
              <a:off x="8507309" y="4021044"/>
              <a:ext cx="324720" cy="474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EC231E-F13F-41C4-A91E-BAD337CA71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98669" y="4012044"/>
                <a:ext cx="3423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1325" name="Ink 91324">
                <a:extLst>
                  <a:ext uri="{FF2B5EF4-FFF2-40B4-BE49-F238E27FC236}">
                    <a16:creationId xmlns:a16="http://schemas.microsoft.com/office/drawing/2014/main" id="{F3E9169D-0CF6-4C11-974C-F99A572D9370}"/>
                  </a:ext>
                </a:extLst>
              </p14:cNvPr>
              <p14:cNvContentPartPr/>
              <p14:nvPr/>
            </p14:nvContentPartPr>
            <p14:xfrm>
              <a:off x="4723349" y="3074162"/>
              <a:ext cx="4363920" cy="874800"/>
            </p14:xfrm>
          </p:contentPart>
        </mc:Choice>
        <mc:Fallback xmlns="">
          <p:pic>
            <p:nvPicPr>
              <p:cNvPr id="91325" name="Ink 91324">
                <a:extLst>
                  <a:ext uri="{FF2B5EF4-FFF2-40B4-BE49-F238E27FC236}">
                    <a16:creationId xmlns:a16="http://schemas.microsoft.com/office/drawing/2014/main" id="{F3E9169D-0CF6-4C11-974C-F99A572D93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4349" y="3065162"/>
                <a:ext cx="438156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1082" name="Ink 171081">
                <a:extLst>
                  <a:ext uri="{FF2B5EF4-FFF2-40B4-BE49-F238E27FC236}">
                    <a16:creationId xmlns:a16="http://schemas.microsoft.com/office/drawing/2014/main" id="{319ECCF8-E755-421B-89A0-AB35B3584E40}"/>
                  </a:ext>
                </a:extLst>
              </p14:cNvPr>
              <p14:cNvContentPartPr/>
              <p14:nvPr/>
            </p14:nvContentPartPr>
            <p14:xfrm>
              <a:off x="6038789" y="2553962"/>
              <a:ext cx="2843280" cy="992880"/>
            </p14:xfrm>
          </p:contentPart>
        </mc:Choice>
        <mc:Fallback xmlns="">
          <p:pic>
            <p:nvPicPr>
              <p:cNvPr id="171082" name="Ink 171081">
                <a:extLst>
                  <a:ext uri="{FF2B5EF4-FFF2-40B4-BE49-F238E27FC236}">
                    <a16:creationId xmlns:a16="http://schemas.microsoft.com/office/drawing/2014/main" id="{319ECCF8-E755-421B-89A0-AB35B3584E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29789" y="2544962"/>
                <a:ext cx="286092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1083" name="Ink 171082">
                <a:extLst>
                  <a:ext uri="{FF2B5EF4-FFF2-40B4-BE49-F238E27FC236}">
                    <a16:creationId xmlns:a16="http://schemas.microsoft.com/office/drawing/2014/main" id="{F6F56AC5-53FD-4203-8400-FF7E4C7C779D}"/>
                  </a:ext>
                </a:extLst>
              </p14:cNvPr>
              <p14:cNvContentPartPr/>
              <p14:nvPr/>
            </p14:nvContentPartPr>
            <p14:xfrm>
              <a:off x="6142829" y="2309882"/>
              <a:ext cx="2686320" cy="1203120"/>
            </p14:xfrm>
          </p:contentPart>
        </mc:Choice>
        <mc:Fallback xmlns="">
          <p:pic>
            <p:nvPicPr>
              <p:cNvPr id="171083" name="Ink 171082">
                <a:extLst>
                  <a:ext uri="{FF2B5EF4-FFF2-40B4-BE49-F238E27FC236}">
                    <a16:creationId xmlns:a16="http://schemas.microsoft.com/office/drawing/2014/main" id="{F6F56AC5-53FD-4203-8400-FF7E4C7C77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33829" y="2300882"/>
                <a:ext cx="270396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1319" name="Ink 91318">
                <a:extLst>
                  <a:ext uri="{FF2B5EF4-FFF2-40B4-BE49-F238E27FC236}">
                    <a16:creationId xmlns:a16="http://schemas.microsoft.com/office/drawing/2014/main" id="{0EFD2166-0117-4A05-AA67-56FDD8CC63C0}"/>
                  </a:ext>
                </a:extLst>
              </p14:cNvPr>
              <p14:cNvContentPartPr/>
              <p14:nvPr/>
            </p14:nvContentPartPr>
            <p14:xfrm>
              <a:off x="3798509" y="1912802"/>
              <a:ext cx="1508760" cy="1944720"/>
            </p14:xfrm>
          </p:contentPart>
        </mc:Choice>
        <mc:Fallback xmlns="">
          <p:pic>
            <p:nvPicPr>
              <p:cNvPr id="91319" name="Ink 91318">
                <a:extLst>
                  <a:ext uri="{FF2B5EF4-FFF2-40B4-BE49-F238E27FC236}">
                    <a16:creationId xmlns:a16="http://schemas.microsoft.com/office/drawing/2014/main" id="{0EFD2166-0117-4A05-AA67-56FDD8CC63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89509" y="1903802"/>
                <a:ext cx="1526400" cy="19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6F0350F-1CCD-4D76-96E5-48CFF9F4B463}"/>
                  </a:ext>
                </a:extLst>
              </p14:cNvPr>
              <p14:cNvContentPartPr/>
              <p14:nvPr/>
            </p14:nvContentPartPr>
            <p14:xfrm>
              <a:off x="4685909" y="3021242"/>
              <a:ext cx="2016360" cy="904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6F0350F-1CCD-4D76-96E5-48CFF9F4B46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76909" y="3012242"/>
                <a:ext cx="203400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3A0D11-F7A2-4BDF-BC3C-589AC77AEE73}"/>
                  </a:ext>
                </a:extLst>
              </p14:cNvPr>
              <p14:cNvContentPartPr/>
              <p14:nvPr/>
            </p14:nvContentPartPr>
            <p14:xfrm>
              <a:off x="7532789" y="884004"/>
              <a:ext cx="587520" cy="2608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3A0D11-F7A2-4BDF-BC3C-589AC77AEE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23789" y="875004"/>
                <a:ext cx="605160" cy="26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C6359F-87B8-4F15-80FA-799E7BC2C61A}"/>
                  </a:ext>
                </a:extLst>
              </p14:cNvPr>
              <p14:cNvContentPartPr/>
              <p14:nvPr/>
            </p14:nvContentPartPr>
            <p14:xfrm>
              <a:off x="7525589" y="629124"/>
              <a:ext cx="317520" cy="37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C6359F-87B8-4F15-80FA-799E7BC2C61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16589" y="620124"/>
                <a:ext cx="335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4169397-DE78-4F2D-B49E-3F21B8B15A64}"/>
                  </a:ext>
                </a:extLst>
              </p14:cNvPr>
              <p14:cNvContentPartPr/>
              <p14:nvPr/>
            </p14:nvContentPartPr>
            <p14:xfrm>
              <a:off x="7540349" y="508524"/>
              <a:ext cx="392400" cy="122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4169397-DE78-4F2D-B49E-3F21B8B15A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31709" y="499884"/>
                <a:ext cx="410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728197B-81C3-4705-B4A3-3670E6091D2A}"/>
                  </a:ext>
                </a:extLst>
              </p14:cNvPr>
              <p14:cNvContentPartPr/>
              <p14:nvPr/>
            </p14:nvContentPartPr>
            <p14:xfrm>
              <a:off x="7997189" y="210084"/>
              <a:ext cx="960480" cy="511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728197B-81C3-4705-B4A3-3670E6091D2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88549" y="201444"/>
                <a:ext cx="9781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0D0AF68-74EB-4CA0-8951-02BFF8886D7F}"/>
                  </a:ext>
                </a:extLst>
              </p14:cNvPr>
              <p14:cNvContentPartPr/>
              <p14:nvPr/>
            </p14:nvContentPartPr>
            <p14:xfrm>
              <a:off x="8016269" y="1027644"/>
              <a:ext cx="397080" cy="420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0D0AF68-74EB-4CA0-8951-02BFF8886D7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07629" y="1018644"/>
                <a:ext cx="4147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F0938D4-B23D-4AAF-9B4C-29D065B12D1D}"/>
                  </a:ext>
                </a:extLst>
              </p14:cNvPr>
              <p14:cNvContentPartPr/>
              <p14:nvPr/>
            </p14:nvContentPartPr>
            <p14:xfrm>
              <a:off x="8445749" y="681324"/>
              <a:ext cx="1061640" cy="580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F0938D4-B23D-4AAF-9B4C-29D065B12D1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36749" y="672684"/>
                <a:ext cx="10792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7F46EBC-BCB4-4F53-8813-DE0377F3EC39}"/>
                  </a:ext>
                </a:extLst>
              </p14:cNvPr>
              <p14:cNvContentPartPr/>
              <p14:nvPr/>
            </p14:nvContentPartPr>
            <p14:xfrm>
              <a:off x="5738549" y="607442"/>
              <a:ext cx="675720" cy="2842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7F46EBC-BCB4-4F53-8813-DE0377F3EC3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29549" y="598442"/>
                <a:ext cx="693360" cy="28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1136" name="Ink 91135">
                <a:extLst>
                  <a:ext uri="{FF2B5EF4-FFF2-40B4-BE49-F238E27FC236}">
                    <a16:creationId xmlns:a16="http://schemas.microsoft.com/office/drawing/2014/main" id="{E595A97B-2145-4009-9056-38812D9D5378}"/>
                  </a:ext>
                </a:extLst>
              </p14:cNvPr>
              <p14:cNvContentPartPr/>
              <p14:nvPr/>
            </p14:nvContentPartPr>
            <p14:xfrm>
              <a:off x="6036629" y="258602"/>
              <a:ext cx="304200" cy="488520"/>
            </p14:xfrm>
          </p:contentPart>
        </mc:Choice>
        <mc:Fallback xmlns="">
          <p:pic>
            <p:nvPicPr>
              <p:cNvPr id="91136" name="Ink 91135">
                <a:extLst>
                  <a:ext uri="{FF2B5EF4-FFF2-40B4-BE49-F238E27FC236}">
                    <a16:creationId xmlns:a16="http://schemas.microsoft.com/office/drawing/2014/main" id="{E595A97B-2145-4009-9056-38812D9D53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27989" y="249962"/>
                <a:ext cx="3218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151" name="Ink 91150">
                <a:extLst>
                  <a:ext uri="{FF2B5EF4-FFF2-40B4-BE49-F238E27FC236}">
                    <a16:creationId xmlns:a16="http://schemas.microsoft.com/office/drawing/2014/main" id="{45BF1B65-F389-462C-98FF-69DD22664887}"/>
                  </a:ext>
                </a:extLst>
              </p14:cNvPr>
              <p14:cNvContentPartPr/>
              <p14:nvPr/>
            </p14:nvContentPartPr>
            <p14:xfrm>
              <a:off x="6550349" y="67802"/>
              <a:ext cx="1423800" cy="474120"/>
            </p14:xfrm>
          </p:contentPart>
        </mc:Choice>
        <mc:Fallback xmlns="">
          <p:pic>
            <p:nvPicPr>
              <p:cNvPr id="91151" name="Ink 91150">
                <a:extLst>
                  <a:ext uri="{FF2B5EF4-FFF2-40B4-BE49-F238E27FC236}">
                    <a16:creationId xmlns:a16="http://schemas.microsoft.com/office/drawing/2014/main" id="{45BF1B65-F389-462C-98FF-69DD226648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1349" y="59162"/>
                <a:ext cx="14414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1152" name="Ink 91151">
                <a:extLst>
                  <a:ext uri="{FF2B5EF4-FFF2-40B4-BE49-F238E27FC236}">
                    <a16:creationId xmlns:a16="http://schemas.microsoft.com/office/drawing/2014/main" id="{AA7D9C75-F97A-4DDE-8A99-5DD27CF65487}"/>
                  </a:ext>
                </a:extLst>
              </p14:cNvPr>
              <p14:cNvContentPartPr/>
              <p14:nvPr/>
            </p14:nvContentPartPr>
            <p14:xfrm>
              <a:off x="7301309" y="95162"/>
              <a:ext cx="140760" cy="48960"/>
            </p14:xfrm>
          </p:contentPart>
        </mc:Choice>
        <mc:Fallback xmlns="">
          <p:pic>
            <p:nvPicPr>
              <p:cNvPr id="91152" name="Ink 91151">
                <a:extLst>
                  <a:ext uri="{FF2B5EF4-FFF2-40B4-BE49-F238E27FC236}">
                    <a16:creationId xmlns:a16="http://schemas.microsoft.com/office/drawing/2014/main" id="{AA7D9C75-F97A-4DDE-8A99-5DD27CF6548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2309" y="86162"/>
                <a:ext cx="158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1084" name="Ink 171083">
                <a:extLst>
                  <a:ext uri="{FF2B5EF4-FFF2-40B4-BE49-F238E27FC236}">
                    <a16:creationId xmlns:a16="http://schemas.microsoft.com/office/drawing/2014/main" id="{45A052DD-A409-4CF8-8C81-28AE56AB6E39}"/>
                  </a:ext>
                </a:extLst>
              </p14:cNvPr>
              <p14:cNvContentPartPr/>
              <p14:nvPr/>
            </p14:nvContentPartPr>
            <p14:xfrm>
              <a:off x="6234629" y="2701562"/>
              <a:ext cx="2371320" cy="936000"/>
            </p14:xfrm>
          </p:contentPart>
        </mc:Choice>
        <mc:Fallback xmlns="">
          <p:pic>
            <p:nvPicPr>
              <p:cNvPr id="171084" name="Ink 171083">
                <a:extLst>
                  <a:ext uri="{FF2B5EF4-FFF2-40B4-BE49-F238E27FC236}">
                    <a16:creationId xmlns:a16="http://schemas.microsoft.com/office/drawing/2014/main" id="{45A052DD-A409-4CF8-8C81-28AE56AB6E3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25629" y="2692562"/>
                <a:ext cx="2388960" cy="9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028" name="Group 171027">
            <a:extLst>
              <a:ext uri="{FF2B5EF4-FFF2-40B4-BE49-F238E27FC236}">
                <a16:creationId xmlns:a16="http://schemas.microsoft.com/office/drawing/2014/main" id="{006A6FBE-62DF-4227-A878-1B7DAC04850A}"/>
              </a:ext>
            </a:extLst>
          </p:cNvPr>
          <p:cNvGrpSpPr/>
          <p:nvPr/>
        </p:nvGrpSpPr>
        <p:grpSpPr>
          <a:xfrm>
            <a:off x="1135949" y="1803804"/>
            <a:ext cx="8590680" cy="5130360"/>
            <a:chOff x="1135949" y="1803804"/>
            <a:chExt cx="8590680" cy="51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1076" name="Ink 171075">
                  <a:extLst>
                    <a:ext uri="{FF2B5EF4-FFF2-40B4-BE49-F238E27FC236}">
                      <a16:creationId xmlns:a16="http://schemas.microsoft.com/office/drawing/2014/main" id="{3A1AEEAE-4B8D-4471-A829-0FDA9D905C41}"/>
                    </a:ext>
                  </a:extLst>
                </p14:cNvPr>
                <p14:cNvContentPartPr/>
                <p14:nvPr/>
              </p14:nvContentPartPr>
              <p14:xfrm>
                <a:off x="7693709" y="2225004"/>
                <a:ext cx="2032920" cy="2170440"/>
              </p14:xfrm>
            </p:contentPart>
          </mc:Choice>
          <mc:Fallback xmlns="">
            <p:pic>
              <p:nvPicPr>
                <p:cNvPr id="171076" name="Ink 171075">
                  <a:extLst>
                    <a:ext uri="{FF2B5EF4-FFF2-40B4-BE49-F238E27FC236}">
                      <a16:creationId xmlns:a16="http://schemas.microsoft.com/office/drawing/2014/main" id="{3A1AEEAE-4B8D-4471-A829-0FDA9D905C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84709" y="2216004"/>
                  <a:ext cx="2050560" cy="21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7560CE-A7BB-4A9E-B6A6-B5D391F7B574}"/>
                    </a:ext>
                  </a:extLst>
                </p14:cNvPr>
                <p14:cNvContentPartPr/>
                <p14:nvPr/>
              </p14:nvContentPartPr>
              <p14:xfrm>
                <a:off x="6728189" y="3997284"/>
                <a:ext cx="1727280" cy="657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7560CE-A7BB-4A9E-B6A6-B5D391F7B5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19549" y="3988644"/>
                  <a:ext cx="17449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324" name="Ink 91323">
                  <a:extLst>
                    <a:ext uri="{FF2B5EF4-FFF2-40B4-BE49-F238E27FC236}">
                      <a16:creationId xmlns:a16="http://schemas.microsoft.com/office/drawing/2014/main" id="{1CC6BAD3-E3A0-408E-B2BF-24D1B7E1FD87}"/>
                    </a:ext>
                  </a:extLst>
                </p14:cNvPr>
                <p14:cNvContentPartPr/>
                <p14:nvPr/>
              </p14:nvContentPartPr>
              <p14:xfrm>
                <a:off x="5976509" y="2709564"/>
                <a:ext cx="1030320" cy="2514960"/>
              </p14:xfrm>
            </p:contentPart>
          </mc:Choice>
          <mc:Fallback xmlns="">
            <p:pic>
              <p:nvPicPr>
                <p:cNvPr id="91324" name="Ink 91323">
                  <a:extLst>
                    <a:ext uri="{FF2B5EF4-FFF2-40B4-BE49-F238E27FC236}">
                      <a16:creationId xmlns:a16="http://schemas.microsoft.com/office/drawing/2014/main" id="{1CC6BAD3-E3A0-408E-B2BF-24D1B7E1FD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67509" y="2700564"/>
                  <a:ext cx="1047960" cy="25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670C45-3428-4403-B658-B9458A5EA445}"/>
                    </a:ext>
                  </a:extLst>
                </p14:cNvPr>
                <p14:cNvContentPartPr/>
                <p14:nvPr/>
              </p14:nvContentPartPr>
              <p14:xfrm>
                <a:off x="5364869" y="5012844"/>
                <a:ext cx="942840" cy="139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670C45-3428-4403-B658-B9458A5EA4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5869" y="5003844"/>
                  <a:ext cx="960480" cy="14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7F8DB6-0A57-452B-B50E-B4147B8000A2}"/>
                    </a:ext>
                  </a:extLst>
                </p14:cNvPr>
                <p14:cNvContentPartPr/>
                <p14:nvPr/>
              </p14:nvContentPartPr>
              <p14:xfrm>
                <a:off x="5792549" y="4953444"/>
                <a:ext cx="637200" cy="49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7F8DB6-0A57-452B-B50E-B4147B8000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3549" y="4944444"/>
                  <a:ext cx="6548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7C808C-0D7E-45C5-9937-33B262BC1396}"/>
                    </a:ext>
                  </a:extLst>
                </p14:cNvPr>
                <p14:cNvContentPartPr/>
                <p14:nvPr/>
              </p14:nvContentPartPr>
              <p14:xfrm>
                <a:off x="4810829" y="5798004"/>
                <a:ext cx="389880" cy="651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7C808C-0D7E-45C5-9937-33B262BC13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02189" y="5789364"/>
                  <a:ext cx="40752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439EA1-9EC2-4657-87D5-D4D80534CF6C}"/>
                    </a:ext>
                  </a:extLst>
                </p14:cNvPr>
                <p14:cNvContentPartPr/>
                <p14:nvPr/>
              </p14:nvContentPartPr>
              <p14:xfrm>
                <a:off x="5207549" y="5856684"/>
                <a:ext cx="519120" cy="79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439EA1-9EC2-4657-87D5-D4D80534CF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98549" y="5847684"/>
                  <a:ext cx="53676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01CEC1-95A7-4F13-9115-77FDE0EF48F4}"/>
                    </a:ext>
                  </a:extLst>
                </p14:cNvPr>
                <p14:cNvContentPartPr/>
                <p14:nvPr/>
              </p14:nvContentPartPr>
              <p14:xfrm>
                <a:off x="5721269" y="5181684"/>
                <a:ext cx="806760" cy="100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01CEC1-95A7-4F13-9115-77FDE0EF48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12269" y="5172684"/>
                  <a:ext cx="82440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CEA9CA-9057-411B-B0D4-B5A2E3C9E236}"/>
                    </a:ext>
                  </a:extLst>
                </p14:cNvPr>
                <p14:cNvContentPartPr/>
                <p14:nvPr/>
              </p14:nvContentPartPr>
              <p14:xfrm>
                <a:off x="6821069" y="5823924"/>
                <a:ext cx="44640" cy="37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CEA9CA-9057-411B-B0D4-B5A2E3C9E2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12069" y="5815284"/>
                  <a:ext cx="622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1C4598-3492-4FE4-BF7B-273D59320743}"/>
                    </a:ext>
                  </a:extLst>
                </p14:cNvPr>
                <p14:cNvContentPartPr/>
                <p14:nvPr/>
              </p14:nvContentPartPr>
              <p14:xfrm>
                <a:off x="6059309" y="6151524"/>
                <a:ext cx="497160" cy="311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1C4598-3492-4FE4-BF7B-273D593207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50309" y="6142884"/>
                  <a:ext cx="514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C8A9F9-9633-4E17-B375-21E9982A1F9B}"/>
                    </a:ext>
                  </a:extLst>
                </p14:cNvPr>
                <p14:cNvContentPartPr/>
                <p14:nvPr/>
              </p14:nvContentPartPr>
              <p14:xfrm>
                <a:off x="6232829" y="6396324"/>
                <a:ext cx="307080" cy="378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C8A9F9-9633-4E17-B375-21E9982A1F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23829" y="6387324"/>
                  <a:ext cx="3247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5E4F72-8272-4310-A056-CB2F520E784A}"/>
                    </a:ext>
                  </a:extLst>
                </p14:cNvPr>
                <p14:cNvContentPartPr/>
                <p14:nvPr/>
              </p14:nvContentPartPr>
              <p14:xfrm>
                <a:off x="6567629" y="6325404"/>
                <a:ext cx="291240" cy="25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5E4F72-8272-4310-A056-CB2F520E78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58989" y="6316764"/>
                  <a:ext cx="308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FF22EB-CC8F-47D3-8BC3-E7252F948C2F}"/>
                    </a:ext>
                  </a:extLst>
                </p14:cNvPr>
                <p14:cNvContentPartPr/>
                <p14:nvPr/>
              </p14:nvContentPartPr>
              <p14:xfrm>
                <a:off x="6853829" y="6219564"/>
                <a:ext cx="345960" cy="536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FF22EB-CC8F-47D3-8BC3-E7252F948C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44829" y="6210564"/>
                  <a:ext cx="3636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4D25BF-A8CB-42AF-9110-A6BFBBA02D34}"/>
                    </a:ext>
                  </a:extLst>
                </p14:cNvPr>
                <p14:cNvContentPartPr/>
                <p14:nvPr/>
              </p14:nvContentPartPr>
              <p14:xfrm>
                <a:off x="7133549" y="6212364"/>
                <a:ext cx="356760" cy="49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4D25BF-A8CB-42AF-9110-A6BFBBA02D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4909" y="6203364"/>
                  <a:ext cx="3744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88A089-ACBC-450F-A140-F0F16344916E}"/>
                    </a:ext>
                  </a:extLst>
                </p14:cNvPr>
                <p14:cNvContentPartPr/>
                <p14:nvPr/>
              </p14:nvContentPartPr>
              <p14:xfrm>
                <a:off x="7672109" y="6390204"/>
                <a:ext cx="27000" cy="211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88A089-ACBC-450F-A140-F0F1634491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63469" y="6381564"/>
                  <a:ext cx="44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46DAFD-F63E-4CB9-8A86-0990B6EC93DD}"/>
                    </a:ext>
                  </a:extLst>
                </p14:cNvPr>
                <p14:cNvContentPartPr/>
                <p14:nvPr/>
              </p14:nvContentPartPr>
              <p14:xfrm>
                <a:off x="7779749" y="6132804"/>
                <a:ext cx="383760" cy="44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46DAFD-F63E-4CB9-8A86-0990B6EC93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71109" y="6124164"/>
                  <a:ext cx="4014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A5182A3-00A1-401E-ADE3-9CCD9A5A7A28}"/>
                    </a:ext>
                  </a:extLst>
                </p14:cNvPr>
                <p14:cNvContentPartPr/>
                <p14:nvPr/>
              </p14:nvContentPartPr>
              <p14:xfrm>
                <a:off x="7920509" y="6394524"/>
                <a:ext cx="222480" cy="71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A5182A3-00A1-401E-ADE3-9CCD9A5A7A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11869" y="6385884"/>
                  <a:ext cx="240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C6B6C1-7266-4086-9E86-F33F00FE05A2}"/>
                    </a:ext>
                  </a:extLst>
                </p14:cNvPr>
                <p14:cNvContentPartPr/>
                <p14:nvPr/>
              </p14:nvContentPartPr>
              <p14:xfrm>
                <a:off x="8113109" y="6152244"/>
                <a:ext cx="701640" cy="781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C6B6C1-7266-4086-9E86-F33F00FE05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04469" y="6143604"/>
                  <a:ext cx="71928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30C76D-E336-40A9-9A97-0993F270730B}"/>
                    </a:ext>
                  </a:extLst>
                </p14:cNvPr>
                <p14:cNvContentPartPr/>
                <p14:nvPr/>
              </p14:nvContentPartPr>
              <p14:xfrm>
                <a:off x="4800749" y="1983444"/>
                <a:ext cx="166320" cy="39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30C76D-E336-40A9-9A97-0993F27073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91749" y="1974444"/>
                  <a:ext cx="183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F3A2C5-FA55-453A-B46D-819B362C41DD}"/>
                    </a:ext>
                  </a:extLst>
                </p14:cNvPr>
                <p14:cNvContentPartPr/>
                <p14:nvPr/>
              </p14:nvContentPartPr>
              <p14:xfrm>
                <a:off x="4969949" y="2168124"/>
                <a:ext cx="367200" cy="43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F3A2C5-FA55-453A-B46D-819B362C41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1309" y="2159124"/>
                  <a:ext cx="3848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43C48D-1898-4DC4-974E-F91EBBB7348A}"/>
                    </a:ext>
                  </a:extLst>
                </p14:cNvPr>
                <p14:cNvContentPartPr/>
                <p14:nvPr/>
              </p14:nvContentPartPr>
              <p14:xfrm>
                <a:off x="5522189" y="1803804"/>
                <a:ext cx="642600" cy="71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43C48D-1898-4DC4-974E-F91EBBB734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3549" y="1795164"/>
                  <a:ext cx="66024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9B6897-045A-4136-85AB-946977DD9EAD}"/>
                    </a:ext>
                  </a:extLst>
                </p14:cNvPr>
                <p14:cNvContentPartPr/>
                <p14:nvPr/>
              </p14:nvContentPartPr>
              <p14:xfrm>
                <a:off x="5042309" y="2233644"/>
                <a:ext cx="1084320" cy="738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9B6897-045A-4136-85AB-946977DD9E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3309" y="2224644"/>
                  <a:ext cx="110196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327" name="Ink 91326">
                  <a:extLst>
                    <a:ext uri="{FF2B5EF4-FFF2-40B4-BE49-F238E27FC236}">
                      <a16:creationId xmlns:a16="http://schemas.microsoft.com/office/drawing/2014/main" id="{D14408E0-BE40-4CA8-88AE-D997532B52C8}"/>
                    </a:ext>
                  </a:extLst>
                </p14:cNvPr>
                <p14:cNvContentPartPr/>
                <p14:nvPr/>
              </p14:nvContentPartPr>
              <p14:xfrm>
                <a:off x="6187469" y="2129604"/>
                <a:ext cx="966600" cy="462240"/>
              </p14:xfrm>
            </p:contentPart>
          </mc:Choice>
          <mc:Fallback xmlns="">
            <p:pic>
              <p:nvPicPr>
                <p:cNvPr id="91327" name="Ink 91326">
                  <a:extLst>
                    <a:ext uri="{FF2B5EF4-FFF2-40B4-BE49-F238E27FC236}">
                      <a16:creationId xmlns:a16="http://schemas.microsoft.com/office/drawing/2014/main" id="{D14408E0-BE40-4CA8-88AE-D997532B52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78469" y="2120604"/>
                  <a:ext cx="9842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158" name="Ink 91157">
                  <a:extLst>
                    <a:ext uri="{FF2B5EF4-FFF2-40B4-BE49-F238E27FC236}">
                      <a16:creationId xmlns:a16="http://schemas.microsoft.com/office/drawing/2014/main" id="{00C025F6-8F20-4182-ADDD-D2BD2A3DE48E}"/>
                    </a:ext>
                  </a:extLst>
                </p14:cNvPr>
                <p14:cNvContentPartPr/>
                <p14:nvPr/>
              </p14:nvContentPartPr>
              <p14:xfrm>
                <a:off x="1135949" y="6146762"/>
                <a:ext cx="250920" cy="106200"/>
              </p14:xfrm>
            </p:contentPart>
          </mc:Choice>
          <mc:Fallback xmlns="">
            <p:pic>
              <p:nvPicPr>
                <p:cNvPr id="91158" name="Ink 91157">
                  <a:extLst>
                    <a:ext uri="{FF2B5EF4-FFF2-40B4-BE49-F238E27FC236}">
                      <a16:creationId xmlns:a16="http://schemas.microsoft.com/office/drawing/2014/main" id="{00C025F6-8F20-4182-ADDD-D2BD2A3DE4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7309" y="6137762"/>
                  <a:ext cx="268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159" name="Ink 91158">
                  <a:extLst>
                    <a:ext uri="{FF2B5EF4-FFF2-40B4-BE49-F238E27FC236}">
                      <a16:creationId xmlns:a16="http://schemas.microsoft.com/office/drawing/2014/main" id="{A8DF35B9-7690-4AF4-A35E-96FD5B8CCAD4}"/>
                    </a:ext>
                  </a:extLst>
                </p14:cNvPr>
                <p14:cNvContentPartPr/>
                <p14:nvPr/>
              </p14:nvContentPartPr>
              <p14:xfrm>
                <a:off x="1434029" y="5694242"/>
                <a:ext cx="313200" cy="488880"/>
              </p14:xfrm>
            </p:contentPart>
          </mc:Choice>
          <mc:Fallback xmlns="">
            <p:pic>
              <p:nvPicPr>
                <p:cNvPr id="91159" name="Ink 91158">
                  <a:extLst>
                    <a:ext uri="{FF2B5EF4-FFF2-40B4-BE49-F238E27FC236}">
                      <a16:creationId xmlns:a16="http://schemas.microsoft.com/office/drawing/2014/main" id="{A8DF35B9-7690-4AF4-A35E-96FD5B8CCA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25029" y="5685602"/>
                  <a:ext cx="3308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008" name="Ink 171007">
                  <a:extLst>
                    <a:ext uri="{FF2B5EF4-FFF2-40B4-BE49-F238E27FC236}">
                      <a16:creationId xmlns:a16="http://schemas.microsoft.com/office/drawing/2014/main" id="{A05F53F4-38C9-47C6-9E1D-714927FEC7DB}"/>
                    </a:ext>
                  </a:extLst>
                </p14:cNvPr>
                <p14:cNvContentPartPr/>
                <p14:nvPr/>
              </p14:nvContentPartPr>
              <p14:xfrm>
                <a:off x="1758749" y="5468882"/>
                <a:ext cx="424440" cy="707760"/>
              </p14:xfrm>
            </p:contentPart>
          </mc:Choice>
          <mc:Fallback xmlns="">
            <p:pic>
              <p:nvPicPr>
                <p:cNvPr id="171008" name="Ink 171007">
                  <a:extLst>
                    <a:ext uri="{FF2B5EF4-FFF2-40B4-BE49-F238E27FC236}">
                      <a16:creationId xmlns:a16="http://schemas.microsoft.com/office/drawing/2014/main" id="{A05F53F4-38C9-47C6-9E1D-714927FEC7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50109" y="5460242"/>
                  <a:ext cx="44208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1009" name="Ink 171008">
                  <a:extLst>
                    <a:ext uri="{FF2B5EF4-FFF2-40B4-BE49-F238E27FC236}">
                      <a16:creationId xmlns:a16="http://schemas.microsoft.com/office/drawing/2014/main" id="{40FC27E5-F649-431D-B331-85AB5BCA11A0}"/>
                    </a:ext>
                  </a:extLst>
                </p14:cNvPr>
                <p14:cNvContentPartPr/>
                <p14:nvPr/>
              </p14:nvContentPartPr>
              <p14:xfrm>
                <a:off x="2182109" y="5735282"/>
                <a:ext cx="387360" cy="645480"/>
              </p14:xfrm>
            </p:contentPart>
          </mc:Choice>
          <mc:Fallback xmlns="">
            <p:pic>
              <p:nvPicPr>
                <p:cNvPr id="171009" name="Ink 171008">
                  <a:extLst>
                    <a:ext uri="{FF2B5EF4-FFF2-40B4-BE49-F238E27FC236}">
                      <a16:creationId xmlns:a16="http://schemas.microsoft.com/office/drawing/2014/main" id="{40FC27E5-F649-431D-B331-85AB5BCA11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73109" y="5726642"/>
                  <a:ext cx="40500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1010" name="Ink 171009">
                  <a:extLst>
                    <a:ext uri="{FF2B5EF4-FFF2-40B4-BE49-F238E27FC236}">
                      <a16:creationId xmlns:a16="http://schemas.microsoft.com/office/drawing/2014/main" id="{4E130FEA-E7A6-453B-A32D-05A464369582}"/>
                    </a:ext>
                  </a:extLst>
                </p14:cNvPr>
                <p14:cNvContentPartPr/>
                <p14:nvPr/>
              </p14:nvContentPartPr>
              <p14:xfrm>
                <a:off x="2698349" y="5246042"/>
                <a:ext cx="239760" cy="681840"/>
              </p14:xfrm>
            </p:contentPart>
          </mc:Choice>
          <mc:Fallback xmlns="">
            <p:pic>
              <p:nvPicPr>
                <p:cNvPr id="171010" name="Ink 171009">
                  <a:extLst>
                    <a:ext uri="{FF2B5EF4-FFF2-40B4-BE49-F238E27FC236}">
                      <a16:creationId xmlns:a16="http://schemas.microsoft.com/office/drawing/2014/main" id="{4E130FEA-E7A6-453B-A32D-05A4643695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89709" y="5237042"/>
                  <a:ext cx="2574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1011" name="Ink 171010">
                  <a:extLst>
                    <a:ext uri="{FF2B5EF4-FFF2-40B4-BE49-F238E27FC236}">
                      <a16:creationId xmlns:a16="http://schemas.microsoft.com/office/drawing/2014/main" id="{0854F4BD-AF88-41A9-B385-65B1490A7236}"/>
                    </a:ext>
                  </a:extLst>
                </p14:cNvPr>
                <p14:cNvContentPartPr/>
                <p14:nvPr/>
              </p14:nvContentPartPr>
              <p14:xfrm>
                <a:off x="2768909" y="5712962"/>
                <a:ext cx="272160" cy="431280"/>
              </p14:xfrm>
            </p:contentPart>
          </mc:Choice>
          <mc:Fallback xmlns="">
            <p:pic>
              <p:nvPicPr>
                <p:cNvPr id="171011" name="Ink 171010">
                  <a:extLst>
                    <a:ext uri="{FF2B5EF4-FFF2-40B4-BE49-F238E27FC236}">
                      <a16:creationId xmlns:a16="http://schemas.microsoft.com/office/drawing/2014/main" id="{0854F4BD-AF88-41A9-B385-65B1490A72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59909" y="5703962"/>
                  <a:ext cx="2898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1013" name="Ink 171012">
                  <a:extLst>
                    <a:ext uri="{FF2B5EF4-FFF2-40B4-BE49-F238E27FC236}">
                      <a16:creationId xmlns:a16="http://schemas.microsoft.com/office/drawing/2014/main" id="{C8654227-80C2-4903-8CCE-CE2A2D5D8CC5}"/>
                    </a:ext>
                  </a:extLst>
                </p14:cNvPr>
                <p14:cNvContentPartPr/>
                <p14:nvPr/>
              </p14:nvContentPartPr>
              <p14:xfrm>
                <a:off x="2262389" y="6562202"/>
                <a:ext cx="426600" cy="183960"/>
              </p14:xfrm>
            </p:contentPart>
          </mc:Choice>
          <mc:Fallback xmlns="">
            <p:pic>
              <p:nvPicPr>
                <p:cNvPr id="171013" name="Ink 171012">
                  <a:extLst>
                    <a:ext uri="{FF2B5EF4-FFF2-40B4-BE49-F238E27FC236}">
                      <a16:creationId xmlns:a16="http://schemas.microsoft.com/office/drawing/2014/main" id="{C8654227-80C2-4903-8CCE-CE2A2D5D8C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3749" y="6553202"/>
                  <a:ext cx="444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1015" name="Ink 171014">
                  <a:extLst>
                    <a:ext uri="{FF2B5EF4-FFF2-40B4-BE49-F238E27FC236}">
                      <a16:creationId xmlns:a16="http://schemas.microsoft.com/office/drawing/2014/main" id="{8F13BCC6-2246-4550-92D6-1392E0D0021B}"/>
                    </a:ext>
                  </a:extLst>
                </p14:cNvPr>
                <p14:cNvContentPartPr/>
                <p14:nvPr/>
              </p14:nvContentPartPr>
              <p14:xfrm>
                <a:off x="2836229" y="5889722"/>
                <a:ext cx="719640" cy="726480"/>
              </p14:xfrm>
            </p:contentPart>
          </mc:Choice>
          <mc:Fallback xmlns="">
            <p:pic>
              <p:nvPicPr>
                <p:cNvPr id="171015" name="Ink 171014">
                  <a:extLst>
                    <a:ext uri="{FF2B5EF4-FFF2-40B4-BE49-F238E27FC236}">
                      <a16:creationId xmlns:a16="http://schemas.microsoft.com/office/drawing/2014/main" id="{8F13BCC6-2246-4550-92D6-1392E0D002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7229" y="5881082"/>
                  <a:ext cx="73728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1016" name="Ink 171015">
                  <a:extLst>
                    <a:ext uri="{FF2B5EF4-FFF2-40B4-BE49-F238E27FC236}">
                      <a16:creationId xmlns:a16="http://schemas.microsoft.com/office/drawing/2014/main" id="{F2E7734A-AC7E-4A21-8FFB-026765631E41}"/>
                    </a:ext>
                  </a:extLst>
                </p14:cNvPr>
                <p14:cNvContentPartPr/>
                <p14:nvPr/>
              </p14:nvContentPartPr>
              <p14:xfrm>
                <a:off x="3431669" y="6293282"/>
                <a:ext cx="157680" cy="80280"/>
              </p14:xfrm>
            </p:contentPart>
          </mc:Choice>
          <mc:Fallback xmlns="">
            <p:pic>
              <p:nvPicPr>
                <p:cNvPr id="171016" name="Ink 171015">
                  <a:extLst>
                    <a:ext uri="{FF2B5EF4-FFF2-40B4-BE49-F238E27FC236}">
                      <a16:creationId xmlns:a16="http://schemas.microsoft.com/office/drawing/2014/main" id="{F2E7734A-AC7E-4A21-8FFB-026765631E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23029" y="6284642"/>
                  <a:ext cx="175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1017" name="Ink 171016">
                  <a:extLst>
                    <a:ext uri="{FF2B5EF4-FFF2-40B4-BE49-F238E27FC236}">
                      <a16:creationId xmlns:a16="http://schemas.microsoft.com/office/drawing/2014/main" id="{6780E482-6E52-4E41-B282-8CB9C837690B}"/>
                    </a:ext>
                  </a:extLst>
                </p14:cNvPr>
                <p14:cNvContentPartPr/>
                <p14:nvPr/>
              </p14:nvContentPartPr>
              <p14:xfrm>
                <a:off x="3535349" y="6092042"/>
                <a:ext cx="388080" cy="342360"/>
              </p14:xfrm>
            </p:contentPart>
          </mc:Choice>
          <mc:Fallback xmlns="">
            <p:pic>
              <p:nvPicPr>
                <p:cNvPr id="171017" name="Ink 171016">
                  <a:extLst>
                    <a:ext uri="{FF2B5EF4-FFF2-40B4-BE49-F238E27FC236}">
                      <a16:creationId xmlns:a16="http://schemas.microsoft.com/office/drawing/2014/main" id="{6780E482-6E52-4E41-B282-8CB9C837690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26709" y="6083042"/>
                  <a:ext cx="405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1019" name="Ink 171018">
                  <a:extLst>
                    <a:ext uri="{FF2B5EF4-FFF2-40B4-BE49-F238E27FC236}">
                      <a16:creationId xmlns:a16="http://schemas.microsoft.com/office/drawing/2014/main" id="{1A528F71-65F5-40AF-B2A8-BFD7AC65AF18}"/>
                    </a:ext>
                  </a:extLst>
                </p14:cNvPr>
                <p14:cNvContentPartPr/>
                <p14:nvPr/>
              </p14:nvContentPartPr>
              <p14:xfrm>
                <a:off x="4007669" y="5451962"/>
                <a:ext cx="246240" cy="852840"/>
              </p14:xfrm>
            </p:contentPart>
          </mc:Choice>
          <mc:Fallback xmlns="">
            <p:pic>
              <p:nvPicPr>
                <p:cNvPr id="171019" name="Ink 171018">
                  <a:extLst>
                    <a:ext uri="{FF2B5EF4-FFF2-40B4-BE49-F238E27FC236}">
                      <a16:creationId xmlns:a16="http://schemas.microsoft.com/office/drawing/2014/main" id="{1A528F71-65F5-40AF-B2A8-BFD7AC65AF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98669" y="5442962"/>
                  <a:ext cx="26388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1020" name="Ink 171019">
                  <a:extLst>
                    <a:ext uri="{FF2B5EF4-FFF2-40B4-BE49-F238E27FC236}">
                      <a16:creationId xmlns:a16="http://schemas.microsoft.com/office/drawing/2014/main" id="{AB822BF3-A2CE-40D6-BFF8-8CC2770190ED}"/>
                    </a:ext>
                  </a:extLst>
                </p14:cNvPr>
                <p14:cNvContentPartPr/>
                <p14:nvPr/>
              </p14:nvContentPartPr>
              <p14:xfrm>
                <a:off x="4043669" y="6067562"/>
                <a:ext cx="302760" cy="259200"/>
              </p14:xfrm>
            </p:contentPart>
          </mc:Choice>
          <mc:Fallback xmlns="">
            <p:pic>
              <p:nvPicPr>
                <p:cNvPr id="171020" name="Ink 171019">
                  <a:extLst>
                    <a:ext uri="{FF2B5EF4-FFF2-40B4-BE49-F238E27FC236}">
                      <a16:creationId xmlns:a16="http://schemas.microsoft.com/office/drawing/2014/main" id="{AB822BF3-A2CE-40D6-BFF8-8CC2770190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34669" y="6058562"/>
                  <a:ext cx="320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1022" name="Ink 171021">
                  <a:extLst>
                    <a:ext uri="{FF2B5EF4-FFF2-40B4-BE49-F238E27FC236}">
                      <a16:creationId xmlns:a16="http://schemas.microsoft.com/office/drawing/2014/main" id="{309E2819-CA23-4799-A76C-A90EAED03394}"/>
                    </a:ext>
                  </a:extLst>
                </p14:cNvPr>
                <p14:cNvContentPartPr/>
                <p14:nvPr/>
              </p14:nvContentPartPr>
              <p14:xfrm>
                <a:off x="6351629" y="3767882"/>
                <a:ext cx="139320" cy="134640"/>
              </p14:xfrm>
            </p:contentPart>
          </mc:Choice>
          <mc:Fallback xmlns="">
            <p:pic>
              <p:nvPicPr>
                <p:cNvPr id="171022" name="Ink 171021">
                  <a:extLst>
                    <a:ext uri="{FF2B5EF4-FFF2-40B4-BE49-F238E27FC236}">
                      <a16:creationId xmlns:a16="http://schemas.microsoft.com/office/drawing/2014/main" id="{309E2819-CA23-4799-A76C-A90EAED033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42629" y="3758882"/>
                  <a:ext cx="156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1081" name="Ink 171080">
                  <a:extLst>
                    <a:ext uri="{FF2B5EF4-FFF2-40B4-BE49-F238E27FC236}">
                      <a16:creationId xmlns:a16="http://schemas.microsoft.com/office/drawing/2014/main" id="{338BD9A0-4DAA-4D16-A988-9A4E8169B715}"/>
                    </a:ext>
                  </a:extLst>
                </p14:cNvPr>
                <p14:cNvContentPartPr/>
                <p14:nvPr/>
              </p14:nvContentPartPr>
              <p14:xfrm>
                <a:off x="6347309" y="2895602"/>
                <a:ext cx="2247840" cy="974880"/>
              </p14:xfrm>
            </p:contentPart>
          </mc:Choice>
          <mc:Fallback xmlns="">
            <p:pic>
              <p:nvPicPr>
                <p:cNvPr id="171081" name="Ink 171080">
                  <a:extLst>
                    <a:ext uri="{FF2B5EF4-FFF2-40B4-BE49-F238E27FC236}">
                      <a16:creationId xmlns:a16="http://schemas.microsoft.com/office/drawing/2014/main" id="{338BD9A0-4DAA-4D16-A988-9A4E8169B7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38309" y="2886602"/>
                  <a:ext cx="226548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1085" name="Ink 171084">
                  <a:extLst>
                    <a:ext uri="{FF2B5EF4-FFF2-40B4-BE49-F238E27FC236}">
                      <a16:creationId xmlns:a16="http://schemas.microsoft.com/office/drawing/2014/main" id="{C73D71DA-FC91-4282-A74E-11CA2340BE40}"/>
                    </a:ext>
                  </a:extLst>
                </p14:cNvPr>
                <p14:cNvContentPartPr/>
                <p14:nvPr/>
              </p14:nvContentPartPr>
              <p14:xfrm>
                <a:off x="6337949" y="2861042"/>
                <a:ext cx="2306160" cy="1728000"/>
              </p14:xfrm>
            </p:contentPart>
          </mc:Choice>
          <mc:Fallback xmlns="">
            <p:pic>
              <p:nvPicPr>
                <p:cNvPr id="171085" name="Ink 171084">
                  <a:extLst>
                    <a:ext uri="{FF2B5EF4-FFF2-40B4-BE49-F238E27FC236}">
                      <a16:creationId xmlns:a16="http://schemas.microsoft.com/office/drawing/2014/main" id="{C73D71DA-FC91-4282-A74E-11CA2340BE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28949" y="2852042"/>
                  <a:ext cx="2323800" cy="174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71086" name="Ink 171085">
                <a:extLst>
                  <a:ext uri="{FF2B5EF4-FFF2-40B4-BE49-F238E27FC236}">
                    <a16:creationId xmlns:a16="http://schemas.microsoft.com/office/drawing/2014/main" id="{861D84DE-D4BF-4D12-B771-080C4BCB8BFE}"/>
                  </a:ext>
                </a:extLst>
              </p14:cNvPr>
              <p14:cNvContentPartPr/>
              <p14:nvPr/>
            </p14:nvContentPartPr>
            <p14:xfrm>
              <a:off x="6547469" y="2763122"/>
              <a:ext cx="1727640" cy="1547280"/>
            </p14:xfrm>
          </p:contentPart>
        </mc:Choice>
        <mc:Fallback xmlns="">
          <p:pic>
            <p:nvPicPr>
              <p:cNvPr id="171086" name="Ink 171085">
                <a:extLst>
                  <a:ext uri="{FF2B5EF4-FFF2-40B4-BE49-F238E27FC236}">
                    <a16:creationId xmlns:a16="http://schemas.microsoft.com/office/drawing/2014/main" id="{861D84DE-D4BF-4D12-B771-080C4BCB8B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29469" y="2655122"/>
                <a:ext cx="1763280" cy="17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91274" name="Ink 91273">
                <a:extLst>
                  <a:ext uri="{FF2B5EF4-FFF2-40B4-BE49-F238E27FC236}">
                    <a16:creationId xmlns:a16="http://schemas.microsoft.com/office/drawing/2014/main" id="{004BF9FD-A4D6-48FB-B1EB-3787C6267B50}"/>
                  </a:ext>
                </a:extLst>
              </p14:cNvPr>
              <p14:cNvContentPartPr/>
              <p14:nvPr/>
            </p14:nvContentPartPr>
            <p14:xfrm>
              <a:off x="-1134211" y="2924042"/>
              <a:ext cx="639720" cy="1159920"/>
            </p14:xfrm>
          </p:contentPart>
        </mc:Choice>
        <mc:Fallback xmlns="">
          <p:pic>
            <p:nvPicPr>
              <p:cNvPr id="91274" name="Ink 91273">
                <a:extLst>
                  <a:ext uri="{FF2B5EF4-FFF2-40B4-BE49-F238E27FC236}">
                    <a16:creationId xmlns:a16="http://schemas.microsoft.com/office/drawing/2014/main" id="{004BF9FD-A4D6-48FB-B1EB-3787C6267B5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-1152211" y="2906402"/>
                <a:ext cx="675360" cy="11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91275" name="Ink 91274">
                <a:extLst>
                  <a:ext uri="{FF2B5EF4-FFF2-40B4-BE49-F238E27FC236}">
                    <a16:creationId xmlns:a16="http://schemas.microsoft.com/office/drawing/2014/main" id="{E811FDDA-F4B2-4309-87CF-6D3F646478D5}"/>
                  </a:ext>
                </a:extLst>
              </p14:cNvPr>
              <p14:cNvContentPartPr/>
              <p14:nvPr/>
            </p14:nvContentPartPr>
            <p14:xfrm>
              <a:off x="-582331" y="3041042"/>
              <a:ext cx="864360" cy="574200"/>
            </p14:xfrm>
          </p:contentPart>
        </mc:Choice>
        <mc:Fallback xmlns="">
          <p:pic>
            <p:nvPicPr>
              <p:cNvPr id="91275" name="Ink 91274">
                <a:extLst>
                  <a:ext uri="{FF2B5EF4-FFF2-40B4-BE49-F238E27FC236}">
                    <a16:creationId xmlns:a16="http://schemas.microsoft.com/office/drawing/2014/main" id="{E811FDDA-F4B2-4309-87CF-6D3F646478D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-600331" y="3023042"/>
                <a:ext cx="90000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91276" name="Ink 91275">
                <a:extLst>
                  <a:ext uri="{FF2B5EF4-FFF2-40B4-BE49-F238E27FC236}">
                    <a16:creationId xmlns:a16="http://schemas.microsoft.com/office/drawing/2014/main" id="{809E04F8-AEB2-48E5-9A65-A7B65B88E0D2}"/>
                  </a:ext>
                </a:extLst>
              </p14:cNvPr>
              <p14:cNvContentPartPr/>
              <p14:nvPr/>
            </p14:nvContentPartPr>
            <p14:xfrm>
              <a:off x="6269" y="1846202"/>
              <a:ext cx="1527840" cy="1251000"/>
            </p14:xfrm>
          </p:contentPart>
        </mc:Choice>
        <mc:Fallback xmlns="">
          <p:pic>
            <p:nvPicPr>
              <p:cNvPr id="91276" name="Ink 91275">
                <a:extLst>
                  <a:ext uri="{FF2B5EF4-FFF2-40B4-BE49-F238E27FC236}">
                    <a16:creationId xmlns:a16="http://schemas.microsoft.com/office/drawing/2014/main" id="{809E04F8-AEB2-48E5-9A65-A7B65B88E0D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-11371" y="1828562"/>
                <a:ext cx="1563480" cy="12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91277" name="Ink 91276">
                <a:extLst>
                  <a:ext uri="{FF2B5EF4-FFF2-40B4-BE49-F238E27FC236}">
                    <a16:creationId xmlns:a16="http://schemas.microsoft.com/office/drawing/2014/main" id="{C0830818-6C25-4E96-AE5E-0C29669DB181}"/>
                  </a:ext>
                </a:extLst>
              </p14:cNvPr>
              <p14:cNvContentPartPr/>
              <p14:nvPr/>
            </p14:nvContentPartPr>
            <p14:xfrm>
              <a:off x="-245371" y="4395722"/>
              <a:ext cx="436680" cy="295560"/>
            </p14:xfrm>
          </p:contentPart>
        </mc:Choice>
        <mc:Fallback xmlns="">
          <p:pic>
            <p:nvPicPr>
              <p:cNvPr id="91277" name="Ink 91276">
                <a:extLst>
                  <a:ext uri="{FF2B5EF4-FFF2-40B4-BE49-F238E27FC236}">
                    <a16:creationId xmlns:a16="http://schemas.microsoft.com/office/drawing/2014/main" id="{C0830818-6C25-4E96-AE5E-0C29669DB1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-263371" y="4378082"/>
                <a:ext cx="4723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91278" name="Ink 91277">
                <a:extLst>
                  <a:ext uri="{FF2B5EF4-FFF2-40B4-BE49-F238E27FC236}">
                    <a16:creationId xmlns:a16="http://schemas.microsoft.com/office/drawing/2014/main" id="{4D1A1889-8527-48E1-BBA7-65D8A83363F2}"/>
                  </a:ext>
                </a:extLst>
              </p14:cNvPr>
              <p14:cNvContentPartPr/>
              <p14:nvPr/>
            </p14:nvContentPartPr>
            <p14:xfrm>
              <a:off x="343589" y="3521642"/>
              <a:ext cx="581400" cy="770760"/>
            </p14:xfrm>
          </p:contentPart>
        </mc:Choice>
        <mc:Fallback xmlns="">
          <p:pic>
            <p:nvPicPr>
              <p:cNvPr id="91278" name="Ink 91277">
                <a:extLst>
                  <a:ext uri="{FF2B5EF4-FFF2-40B4-BE49-F238E27FC236}">
                    <a16:creationId xmlns:a16="http://schemas.microsoft.com/office/drawing/2014/main" id="{4D1A1889-8527-48E1-BBA7-65D8A83363F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5589" y="3503642"/>
                <a:ext cx="61704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91279" name="Ink 91278">
                <a:extLst>
                  <a:ext uri="{FF2B5EF4-FFF2-40B4-BE49-F238E27FC236}">
                    <a16:creationId xmlns:a16="http://schemas.microsoft.com/office/drawing/2014/main" id="{777C2231-5F07-4B34-BDC4-51AD8D2D4658}"/>
                  </a:ext>
                </a:extLst>
              </p14:cNvPr>
              <p14:cNvContentPartPr/>
              <p14:nvPr/>
            </p14:nvContentPartPr>
            <p14:xfrm>
              <a:off x="548789" y="3759962"/>
              <a:ext cx="317160" cy="277560"/>
            </p14:xfrm>
          </p:contentPart>
        </mc:Choice>
        <mc:Fallback xmlns="">
          <p:pic>
            <p:nvPicPr>
              <p:cNvPr id="91279" name="Ink 91278">
                <a:extLst>
                  <a:ext uri="{FF2B5EF4-FFF2-40B4-BE49-F238E27FC236}">
                    <a16:creationId xmlns:a16="http://schemas.microsoft.com/office/drawing/2014/main" id="{777C2231-5F07-4B34-BDC4-51AD8D2D465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1149" y="3741962"/>
                <a:ext cx="3528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91280" name="Ink 91279">
                <a:extLst>
                  <a:ext uri="{FF2B5EF4-FFF2-40B4-BE49-F238E27FC236}">
                    <a16:creationId xmlns:a16="http://schemas.microsoft.com/office/drawing/2014/main" id="{81142953-2799-43DD-AEC2-5F02D031F6E0}"/>
                  </a:ext>
                </a:extLst>
              </p14:cNvPr>
              <p14:cNvContentPartPr/>
              <p14:nvPr/>
            </p14:nvContentPartPr>
            <p14:xfrm>
              <a:off x="979349" y="3131762"/>
              <a:ext cx="241920" cy="196200"/>
            </p14:xfrm>
          </p:contentPart>
        </mc:Choice>
        <mc:Fallback xmlns="">
          <p:pic>
            <p:nvPicPr>
              <p:cNvPr id="91280" name="Ink 91279">
                <a:extLst>
                  <a:ext uri="{FF2B5EF4-FFF2-40B4-BE49-F238E27FC236}">
                    <a16:creationId xmlns:a16="http://schemas.microsoft.com/office/drawing/2014/main" id="{81142953-2799-43DD-AEC2-5F02D031F6E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61349" y="3113762"/>
                <a:ext cx="2775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91281" name="Ink 91280">
                <a:extLst>
                  <a:ext uri="{FF2B5EF4-FFF2-40B4-BE49-F238E27FC236}">
                    <a16:creationId xmlns:a16="http://schemas.microsoft.com/office/drawing/2014/main" id="{313961F1-4137-4D7D-A793-8D88204B47DF}"/>
                  </a:ext>
                </a:extLst>
              </p14:cNvPr>
              <p14:cNvContentPartPr/>
              <p14:nvPr/>
            </p14:nvContentPartPr>
            <p14:xfrm>
              <a:off x="1117949" y="3115562"/>
              <a:ext cx="394200" cy="625680"/>
            </p14:xfrm>
          </p:contentPart>
        </mc:Choice>
        <mc:Fallback xmlns="">
          <p:pic>
            <p:nvPicPr>
              <p:cNvPr id="91281" name="Ink 91280">
                <a:extLst>
                  <a:ext uri="{FF2B5EF4-FFF2-40B4-BE49-F238E27FC236}">
                    <a16:creationId xmlns:a16="http://schemas.microsoft.com/office/drawing/2014/main" id="{313961F1-4137-4D7D-A793-8D88204B47D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99949" y="3097562"/>
                <a:ext cx="4298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91282" name="Ink 91281">
                <a:extLst>
                  <a:ext uri="{FF2B5EF4-FFF2-40B4-BE49-F238E27FC236}">
                    <a16:creationId xmlns:a16="http://schemas.microsoft.com/office/drawing/2014/main" id="{F8909086-701C-42E1-A82D-860330CF42E2}"/>
                  </a:ext>
                </a:extLst>
              </p14:cNvPr>
              <p14:cNvContentPartPr/>
              <p14:nvPr/>
            </p14:nvContentPartPr>
            <p14:xfrm>
              <a:off x="1257629" y="3585722"/>
              <a:ext cx="438120" cy="317520"/>
            </p14:xfrm>
          </p:contentPart>
        </mc:Choice>
        <mc:Fallback xmlns="">
          <p:pic>
            <p:nvPicPr>
              <p:cNvPr id="91282" name="Ink 91281">
                <a:extLst>
                  <a:ext uri="{FF2B5EF4-FFF2-40B4-BE49-F238E27FC236}">
                    <a16:creationId xmlns:a16="http://schemas.microsoft.com/office/drawing/2014/main" id="{F8909086-701C-42E1-A82D-860330CF42E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39989" y="3567722"/>
                <a:ext cx="4737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71077" name="Ink 171076">
                <a:extLst>
                  <a:ext uri="{FF2B5EF4-FFF2-40B4-BE49-F238E27FC236}">
                    <a16:creationId xmlns:a16="http://schemas.microsoft.com/office/drawing/2014/main" id="{DEE8EBAB-1CBC-4FF2-9DB1-3885D0FC2B50}"/>
                  </a:ext>
                </a:extLst>
              </p14:cNvPr>
              <p14:cNvContentPartPr/>
              <p14:nvPr/>
            </p14:nvContentPartPr>
            <p14:xfrm>
              <a:off x="1625909" y="1164722"/>
              <a:ext cx="5093640" cy="2116080"/>
            </p14:xfrm>
          </p:contentPart>
        </mc:Choice>
        <mc:Fallback xmlns="">
          <p:pic>
            <p:nvPicPr>
              <p:cNvPr id="171077" name="Ink 171076">
                <a:extLst>
                  <a:ext uri="{FF2B5EF4-FFF2-40B4-BE49-F238E27FC236}">
                    <a16:creationId xmlns:a16="http://schemas.microsoft.com/office/drawing/2014/main" id="{DEE8EBAB-1CBC-4FF2-9DB1-3885D0FC2B5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607909" y="1146722"/>
                <a:ext cx="5129280" cy="21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71078" name="Ink 171077">
                <a:extLst>
                  <a:ext uri="{FF2B5EF4-FFF2-40B4-BE49-F238E27FC236}">
                    <a16:creationId xmlns:a16="http://schemas.microsoft.com/office/drawing/2014/main" id="{96B76ECF-05A8-4749-AF1E-0E7B60CC30D8}"/>
                  </a:ext>
                </a:extLst>
              </p14:cNvPr>
              <p14:cNvContentPartPr/>
              <p14:nvPr/>
            </p14:nvContentPartPr>
            <p14:xfrm>
              <a:off x="7491029" y="2086682"/>
              <a:ext cx="2392200" cy="2435760"/>
            </p14:xfrm>
          </p:contentPart>
        </mc:Choice>
        <mc:Fallback xmlns="">
          <p:pic>
            <p:nvPicPr>
              <p:cNvPr id="171078" name="Ink 171077">
                <a:extLst>
                  <a:ext uri="{FF2B5EF4-FFF2-40B4-BE49-F238E27FC236}">
                    <a16:creationId xmlns:a16="http://schemas.microsoft.com/office/drawing/2014/main" id="{96B76ECF-05A8-4749-AF1E-0E7B60CC30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473029" y="2068682"/>
                <a:ext cx="2427840" cy="24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91316" name="Ink 91315">
                <a:extLst>
                  <a:ext uri="{FF2B5EF4-FFF2-40B4-BE49-F238E27FC236}">
                    <a16:creationId xmlns:a16="http://schemas.microsoft.com/office/drawing/2014/main" id="{3FAA6840-4DFD-43D1-9365-B9F021EF3552}"/>
                  </a:ext>
                </a:extLst>
              </p14:cNvPr>
              <p14:cNvContentPartPr/>
              <p14:nvPr/>
            </p14:nvContentPartPr>
            <p14:xfrm>
              <a:off x="3806429" y="4145162"/>
              <a:ext cx="1616760" cy="2291400"/>
            </p14:xfrm>
          </p:contentPart>
        </mc:Choice>
        <mc:Fallback xmlns="">
          <p:pic>
            <p:nvPicPr>
              <p:cNvPr id="91316" name="Ink 91315">
                <a:extLst>
                  <a:ext uri="{FF2B5EF4-FFF2-40B4-BE49-F238E27FC236}">
                    <a16:creationId xmlns:a16="http://schemas.microsoft.com/office/drawing/2014/main" id="{3FAA6840-4DFD-43D1-9365-B9F021EF355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788429" y="4127162"/>
                <a:ext cx="1652400" cy="23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91326" name="Ink 91325">
                <a:extLst>
                  <a:ext uri="{FF2B5EF4-FFF2-40B4-BE49-F238E27FC236}">
                    <a16:creationId xmlns:a16="http://schemas.microsoft.com/office/drawing/2014/main" id="{032BD8FF-9EF7-49F5-AEBB-06A30A6B5261}"/>
                  </a:ext>
                </a:extLst>
              </p14:cNvPr>
              <p14:cNvContentPartPr/>
              <p14:nvPr/>
            </p14:nvContentPartPr>
            <p14:xfrm>
              <a:off x="5787509" y="2750522"/>
              <a:ext cx="1457280" cy="2730600"/>
            </p14:xfrm>
          </p:contentPart>
        </mc:Choice>
        <mc:Fallback xmlns="">
          <p:pic>
            <p:nvPicPr>
              <p:cNvPr id="91326" name="Ink 91325">
                <a:extLst>
                  <a:ext uri="{FF2B5EF4-FFF2-40B4-BE49-F238E27FC236}">
                    <a16:creationId xmlns:a16="http://schemas.microsoft.com/office/drawing/2014/main" id="{032BD8FF-9EF7-49F5-AEBB-06A30A6B526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69509" y="2732522"/>
                <a:ext cx="1492920" cy="27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171087" name="Ink 171086">
                <a:extLst>
                  <a:ext uri="{FF2B5EF4-FFF2-40B4-BE49-F238E27FC236}">
                    <a16:creationId xmlns:a16="http://schemas.microsoft.com/office/drawing/2014/main" id="{DB3FC4F2-28C7-4527-933E-249D159AE310}"/>
                  </a:ext>
                </a:extLst>
              </p14:cNvPr>
              <p14:cNvContentPartPr/>
              <p14:nvPr/>
            </p14:nvContentPartPr>
            <p14:xfrm>
              <a:off x="6442349" y="2753042"/>
              <a:ext cx="2055600" cy="1685520"/>
            </p14:xfrm>
          </p:contentPart>
        </mc:Choice>
        <mc:Fallback xmlns="">
          <p:pic>
            <p:nvPicPr>
              <p:cNvPr id="171087" name="Ink 171086">
                <a:extLst>
                  <a:ext uri="{FF2B5EF4-FFF2-40B4-BE49-F238E27FC236}">
                    <a16:creationId xmlns:a16="http://schemas.microsoft.com/office/drawing/2014/main" id="{DB3FC4F2-28C7-4527-933E-249D159AE31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424349" y="2735042"/>
                <a:ext cx="2091240" cy="17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171031" name="Ink 171030">
                <a:extLst>
                  <a:ext uri="{FF2B5EF4-FFF2-40B4-BE49-F238E27FC236}">
                    <a16:creationId xmlns:a16="http://schemas.microsoft.com/office/drawing/2014/main" id="{A02F7143-6526-49C8-B105-05AC19B6070C}"/>
                  </a:ext>
                </a:extLst>
              </p14:cNvPr>
              <p14:cNvContentPartPr/>
              <p14:nvPr/>
            </p14:nvContentPartPr>
            <p14:xfrm>
              <a:off x="7462589" y="4115282"/>
              <a:ext cx="244800" cy="2065320"/>
            </p14:xfrm>
          </p:contentPart>
        </mc:Choice>
        <mc:Fallback xmlns="">
          <p:pic>
            <p:nvPicPr>
              <p:cNvPr id="171031" name="Ink 171030">
                <a:extLst>
                  <a:ext uri="{FF2B5EF4-FFF2-40B4-BE49-F238E27FC236}">
                    <a16:creationId xmlns:a16="http://schemas.microsoft.com/office/drawing/2014/main" id="{A02F7143-6526-49C8-B105-05AC19B607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44589" y="4097642"/>
                <a:ext cx="280440" cy="21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171032" name="Ink 171031">
                <a:extLst>
                  <a:ext uri="{FF2B5EF4-FFF2-40B4-BE49-F238E27FC236}">
                    <a16:creationId xmlns:a16="http://schemas.microsoft.com/office/drawing/2014/main" id="{E970A383-B7F9-4AEA-A5F6-0702352BE11A}"/>
                  </a:ext>
                </a:extLst>
              </p14:cNvPr>
              <p14:cNvContentPartPr/>
              <p14:nvPr/>
            </p14:nvContentPartPr>
            <p14:xfrm>
              <a:off x="7367549" y="4150202"/>
              <a:ext cx="516600" cy="582120"/>
            </p14:xfrm>
          </p:contentPart>
        </mc:Choice>
        <mc:Fallback xmlns="">
          <p:pic>
            <p:nvPicPr>
              <p:cNvPr id="171032" name="Ink 171031">
                <a:extLst>
                  <a:ext uri="{FF2B5EF4-FFF2-40B4-BE49-F238E27FC236}">
                    <a16:creationId xmlns:a16="http://schemas.microsoft.com/office/drawing/2014/main" id="{E970A383-B7F9-4AEA-A5F6-0702352BE11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349909" y="4132202"/>
                <a:ext cx="5522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6">
            <p14:nvContentPartPr>
              <p14:cNvPr id="171033" name="Ink 171032">
                <a:extLst>
                  <a:ext uri="{FF2B5EF4-FFF2-40B4-BE49-F238E27FC236}">
                    <a16:creationId xmlns:a16="http://schemas.microsoft.com/office/drawing/2014/main" id="{8A730743-EB1E-4998-B064-85D1C8A23F19}"/>
                  </a:ext>
                </a:extLst>
              </p14:cNvPr>
              <p14:cNvContentPartPr/>
              <p14:nvPr/>
            </p14:nvContentPartPr>
            <p14:xfrm>
              <a:off x="7021229" y="5205002"/>
              <a:ext cx="381240" cy="578160"/>
            </p14:xfrm>
          </p:contentPart>
        </mc:Choice>
        <mc:Fallback xmlns="">
          <p:pic>
            <p:nvPicPr>
              <p:cNvPr id="171033" name="Ink 171032">
                <a:extLst>
                  <a:ext uri="{FF2B5EF4-FFF2-40B4-BE49-F238E27FC236}">
                    <a16:creationId xmlns:a16="http://schemas.microsoft.com/office/drawing/2014/main" id="{8A730743-EB1E-4998-B064-85D1C8A23F1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003229" y="5187362"/>
                <a:ext cx="41688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8">
            <p14:nvContentPartPr>
              <p14:cNvPr id="171034" name="Ink 171033">
                <a:extLst>
                  <a:ext uri="{FF2B5EF4-FFF2-40B4-BE49-F238E27FC236}">
                    <a16:creationId xmlns:a16="http://schemas.microsoft.com/office/drawing/2014/main" id="{3E214E12-E7C5-44E5-9F7E-3CEF8D413C8F}"/>
                  </a:ext>
                </a:extLst>
              </p14:cNvPr>
              <p14:cNvContentPartPr/>
              <p14:nvPr/>
            </p14:nvContentPartPr>
            <p14:xfrm>
              <a:off x="7388069" y="4742762"/>
              <a:ext cx="733680" cy="854640"/>
            </p14:xfrm>
          </p:contentPart>
        </mc:Choice>
        <mc:Fallback xmlns="">
          <p:pic>
            <p:nvPicPr>
              <p:cNvPr id="171034" name="Ink 171033">
                <a:extLst>
                  <a:ext uri="{FF2B5EF4-FFF2-40B4-BE49-F238E27FC236}">
                    <a16:creationId xmlns:a16="http://schemas.microsoft.com/office/drawing/2014/main" id="{3E214E12-E7C5-44E5-9F7E-3CEF8D413C8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70429" y="4725122"/>
                <a:ext cx="76932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0">
            <p14:nvContentPartPr>
              <p14:cNvPr id="171035" name="Ink 171034">
                <a:extLst>
                  <a:ext uri="{FF2B5EF4-FFF2-40B4-BE49-F238E27FC236}">
                    <a16:creationId xmlns:a16="http://schemas.microsoft.com/office/drawing/2014/main" id="{0A81BEF2-A1EF-400E-A262-7A8B9CD0DFDD}"/>
                  </a:ext>
                </a:extLst>
              </p14:cNvPr>
              <p14:cNvContentPartPr/>
              <p14:nvPr/>
            </p14:nvContentPartPr>
            <p14:xfrm>
              <a:off x="8193389" y="4891802"/>
              <a:ext cx="380520" cy="417960"/>
            </p14:xfrm>
          </p:contentPart>
        </mc:Choice>
        <mc:Fallback xmlns="">
          <p:pic>
            <p:nvPicPr>
              <p:cNvPr id="171035" name="Ink 171034">
                <a:extLst>
                  <a:ext uri="{FF2B5EF4-FFF2-40B4-BE49-F238E27FC236}">
                    <a16:creationId xmlns:a16="http://schemas.microsoft.com/office/drawing/2014/main" id="{0A81BEF2-A1EF-400E-A262-7A8B9CD0DFD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75749" y="4874162"/>
                <a:ext cx="4161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2">
            <p14:nvContentPartPr>
              <p14:cNvPr id="171036" name="Ink 171035">
                <a:extLst>
                  <a:ext uri="{FF2B5EF4-FFF2-40B4-BE49-F238E27FC236}">
                    <a16:creationId xmlns:a16="http://schemas.microsoft.com/office/drawing/2014/main" id="{3A33E56F-D667-4F05-BE07-345C0B1E8202}"/>
                  </a:ext>
                </a:extLst>
              </p14:cNvPr>
              <p14:cNvContentPartPr/>
              <p14:nvPr/>
            </p14:nvContentPartPr>
            <p14:xfrm>
              <a:off x="8680469" y="4969922"/>
              <a:ext cx="114840" cy="194040"/>
            </p14:xfrm>
          </p:contentPart>
        </mc:Choice>
        <mc:Fallback xmlns="">
          <p:pic>
            <p:nvPicPr>
              <p:cNvPr id="171036" name="Ink 171035">
                <a:extLst>
                  <a:ext uri="{FF2B5EF4-FFF2-40B4-BE49-F238E27FC236}">
                    <a16:creationId xmlns:a16="http://schemas.microsoft.com/office/drawing/2014/main" id="{3A33E56F-D667-4F05-BE07-345C0B1E820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62469" y="4952282"/>
                <a:ext cx="1504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4">
            <p14:nvContentPartPr>
              <p14:cNvPr id="171037" name="Ink 171036">
                <a:extLst>
                  <a:ext uri="{FF2B5EF4-FFF2-40B4-BE49-F238E27FC236}">
                    <a16:creationId xmlns:a16="http://schemas.microsoft.com/office/drawing/2014/main" id="{CE1CA2F6-4687-4FE9-9732-BA97BE5C5A3B}"/>
                  </a:ext>
                </a:extLst>
              </p14:cNvPr>
              <p14:cNvContentPartPr/>
              <p14:nvPr/>
            </p14:nvContentPartPr>
            <p14:xfrm>
              <a:off x="8905829" y="4157402"/>
              <a:ext cx="980280" cy="964440"/>
            </p14:xfrm>
          </p:contentPart>
        </mc:Choice>
        <mc:Fallback xmlns="">
          <p:pic>
            <p:nvPicPr>
              <p:cNvPr id="171037" name="Ink 171036">
                <a:extLst>
                  <a:ext uri="{FF2B5EF4-FFF2-40B4-BE49-F238E27FC236}">
                    <a16:creationId xmlns:a16="http://schemas.microsoft.com/office/drawing/2014/main" id="{CE1CA2F6-4687-4FE9-9732-BA97BE5C5A3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888189" y="4139762"/>
                <a:ext cx="1015920" cy="10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6">
            <p14:nvContentPartPr>
              <p14:cNvPr id="171038" name="Ink 171037">
                <a:extLst>
                  <a:ext uri="{FF2B5EF4-FFF2-40B4-BE49-F238E27FC236}">
                    <a16:creationId xmlns:a16="http://schemas.microsoft.com/office/drawing/2014/main" id="{3F9C4547-2E19-454B-B43E-DF5FB27E948C}"/>
                  </a:ext>
                </a:extLst>
              </p14:cNvPr>
              <p14:cNvContentPartPr/>
              <p14:nvPr/>
            </p14:nvContentPartPr>
            <p14:xfrm>
              <a:off x="8987909" y="4588322"/>
              <a:ext cx="13320" cy="19440"/>
            </p14:xfrm>
          </p:contentPart>
        </mc:Choice>
        <mc:Fallback xmlns="">
          <p:pic>
            <p:nvPicPr>
              <p:cNvPr id="171038" name="Ink 171037">
                <a:extLst>
                  <a:ext uri="{FF2B5EF4-FFF2-40B4-BE49-F238E27FC236}">
                    <a16:creationId xmlns:a16="http://schemas.microsoft.com/office/drawing/2014/main" id="{3F9C4547-2E19-454B-B43E-DF5FB27E948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69909" y="4570322"/>
                <a:ext cx="48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8">
            <p14:nvContentPartPr>
              <p14:cNvPr id="171040" name="Ink 171039">
                <a:extLst>
                  <a:ext uri="{FF2B5EF4-FFF2-40B4-BE49-F238E27FC236}">
                    <a16:creationId xmlns:a16="http://schemas.microsoft.com/office/drawing/2014/main" id="{BEED7716-DF2B-4997-9F31-2617A018B09E}"/>
                  </a:ext>
                </a:extLst>
              </p14:cNvPr>
              <p14:cNvContentPartPr/>
              <p14:nvPr/>
            </p14:nvContentPartPr>
            <p14:xfrm>
              <a:off x="7196909" y="4563122"/>
              <a:ext cx="3375000" cy="1329480"/>
            </p14:xfrm>
          </p:contentPart>
        </mc:Choice>
        <mc:Fallback xmlns="">
          <p:pic>
            <p:nvPicPr>
              <p:cNvPr id="171040" name="Ink 171039">
                <a:extLst>
                  <a:ext uri="{FF2B5EF4-FFF2-40B4-BE49-F238E27FC236}">
                    <a16:creationId xmlns:a16="http://schemas.microsoft.com/office/drawing/2014/main" id="{BEED7716-DF2B-4997-9F31-2617A018B09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179269" y="4545482"/>
                <a:ext cx="3410640" cy="13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0">
            <p14:nvContentPartPr>
              <p14:cNvPr id="171041" name="Ink 171040">
                <a:extLst>
                  <a:ext uri="{FF2B5EF4-FFF2-40B4-BE49-F238E27FC236}">
                    <a16:creationId xmlns:a16="http://schemas.microsoft.com/office/drawing/2014/main" id="{93D9C3B5-4231-4732-873E-1329FFC51407}"/>
                  </a:ext>
                </a:extLst>
              </p14:cNvPr>
              <p14:cNvContentPartPr/>
              <p14:nvPr/>
            </p14:nvContentPartPr>
            <p14:xfrm>
              <a:off x="6625589" y="3897122"/>
              <a:ext cx="3669120" cy="1229040"/>
            </p14:xfrm>
          </p:contentPart>
        </mc:Choice>
        <mc:Fallback xmlns="">
          <p:pic>
            <p:nvPicPr>
              <p:cNvPr id="171041" name="Ink 171040">
                <a:extLst>
                  <a:ext uri="{FF2B5EF4-FFF2-40B4-BE49-F238E27FC236}">
                    <a16:creationId xmlns:a16="http://schemas.microsoft.com/office/drawing/2014/main" id="{93D9C3B5-4231-4732-873E-1329FFC5140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07589" y="3879122"/>
                <a:ext cx="3704760" cy="12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2">
            <p14:nvContentPartPr>
              <p14:cNvPr id="171042" name="Ink 171041">
                <a:extLst>
                  <a:ext uri="{FF2B5EF4-FFF2-40B4-BE49-F238E27FC236}">
                    <a16:creationId xmlns:a16="http://schemas.microsoft.com/office/drawing/2014/main" id="{5463803F-AF8E-4AE8-8BE6-E336CE93D6AA}"/>
                  </a:ext>
                </a:extLst>
              </p14:cNvPr>
              <p14:cNvContentPartPr/>
              <p14:nvPr/>
            </p14:nvContentPartPr>
            <p14:xfrm>
              <a:off x="10396949" y="3176762"/>
              <a:ext cx="176400" cy="2050920"/>
            </p14:xfrm>
          </p:contentPart>
        </mc:Choice>
        <mc:Fallback xmlns="">
          <p:pic>
            <p:nvPicPr>
              <p:cNvPr id="171042" name="Ink 171041">
                <a:extLst>
                  <a:ext uri="{FF2B5EF4-FFF2-40B4-BE49-F238E27FC236}">
                    <a16:creationId xmlns:a16="http://schemas.microsoft.com/office/drawing/2014/main" id="{5463803F-AF8E-4AE8-8BE6-E336CE93D6A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378949" y="3158762"/>
                <a:ext cx="212040" cy="20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4">
            <p14:nvContentPartPr>
              <p14:cNvPr id="171043" name="Ink 171042">
                <a:extLst>
                  <a:ext uri="{FF2B5EF4-FFF2-40B4-BE49-F238E27FC236}">
                    <a16:creationId xmlns:a16="http://schemas.microsoft.com/office/drawing/2014/main" id="{27BCA832-7DAD-407E-A393-DE52B314AB9A}"/>
                  </a:ext>
                </a:extLst>
              </p14:cNvPr>
              <p14:cNvContentPartPr/>
              <p14:nvPr/>
            </p14:nvContentPartPr>
            <p14:xfrm>
              <a:off x="10225229" y="4781642"/>
              <a:ext cx="662400" cy="538920"/>
            </p14:xfrm>
          </p:contentPart>
        </mc:Choice>
        <mc:Fallback xmlns="">
          <p:pic>
            <p:nvPicPr>
              <p:cNvPr id="171043" name="Ink 171042">
                <a:extLst>
                  <a:ext uri="{FF2B5EF4-FFF2-40B4-BE49-F238E27FC236}">
                    <a16:creationId xmlns:a16="http://schemas.microsoft.com/office/drawing/2014/main" id="{27BCA832-7DAD-407E-A393-DE52B314AB9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07589" y="4764002"/>
                <a:ext cx="6980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6">
            <p14:nvContentPartPr>
              <p14:cNvPr id="171045" name="Ink 171044">
                <a:extLst>
                  <a:ext uri="{FF2B5EF4-FFF2-40B4-BE49-F238E27FC236}">
                    <a16:creationId xmlns:a16="http://schemas.microsoft.com/office/drawing/2014/main" id="{7C606876-F120-47AE-B376-9D7DD4C0CA8D}"/>
                  </a:ext>
                </a:extLst>
              </p14:cNvPr>
              <p14:cNvContentPartPr/>
              <p14:nvPr/>
            </p14:nvContentPartPr>
            <p14:xfrm>
              <a:off x="9156389" y="5599562"/>
              <a:ext cx="284760" cy="507960"/>
            </p14:xfrm>
          </p:contentPart>
        </mc:Choice>
        <mc:Fallback xmlns="">
          <p:pic>
            <p:nvPicPr>
              <p:cNvPr id="171045" name="Ink 171044">
                <a:extLst>
                  <a:ext uri="{FF2B5EF4-FFF2-40B4-BE49-F238E27FC236}">
                    <a16:creationId xmlns:a16="http://schemas.microsoft.com/office/drawing/2014/main" id="{7C606876-F120-47AE-B376-9D7DD4C0CA8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138749" y="5581922"/>
                <a:ext cx="32040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8">
            <p14:nvContentPartPr>
              <p14:cNvPr id="171046" name="Ink 171045">
                <a:extLst>
                  <a:ext uri="{FF2B5EF4-FFF2-40B4-BE49-F238E27FC236}">
                    <a16:creationId xmlns:a16="http://schemas.microsoft.com/office/drawing/2014/main" id="{B00AE6EB-BE2B-43AA-97B0-3FEF0E992767}"/>
                  </a:ext>
                </a:extLst>
              </p14:cNvPr>
              <p14:cNvContentPartPr/>
              <p14:nvPr/>
            </p14:nvContentPartPr>
            <p14:xfrm>
              <a:off x="9543749" y="5648522"/>
              <a:ext cx="581040" cy="370800"/>
            </p14:xfrm>
          </p:contentPart>
        </mc:Choice>
        <mc:Fallback xmlns="">
          <p:pic>
            <p:nvPicPr>
              <p:cNvPr id="171046" name="Ink 171045">
                <a:extLst>
                  <a:ext uri="{FF2B5EF4-FFF2-40B4-BE49-F238E27FC236}">
                    <a16:creationId xmlns:a16="http://schemas.microsoft.com/office/drawing/2014/main" id="{B00AE6EB-BE2B-43AA-97B0-3FEF0E99276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26109" y="5630522"/>
                <a:ext cx="6166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0">
            <p14:nvContentPartPr>
              <p14:cNvPr id="171047" name="Ink 171046">
                <a:extLst>
                  <a:ext uri="{FF2B5EF4-FFF2-40B4-BE49-F238E27FC236}">
                    <a16:creationId xmlns:a16="http://schemas.microsoft.com/office/drawing/2014/main" id="{FE965FB4-BE35-4F01-942F-99E9DD9E7070}"/>
                  </a:ext>
                </a:extLst>
              </p14:cNvPr>
              <p14:cNvContentPartPr/>
              <p14:nvPr/>
            </p14:nvContentPartPr>
            <p14:xfrm>
              <a:off x="10205429" y="5251442"/>
              <a:ext cx="82080" cy="600480"/>
            </p14:xfrm>
          </p:contentPart>
        </mc:Choice>
        <mc:Fallback xmlns="">
          <p:pic>
            <p:nvPicPr>
              <p:cNvPr id="171047" name="Ink 171046">
                <a:extLst>
                  <a:ext uri="{FF2B5EF4-FFF2-40B4-BE49-F238E27FC236}">
                    <a16:creationId xmlns:a16="http://schemas.microsoft.com/office/drawing/2014/main" id="{FE965FB4-BE35-4F01-942F-99E9DD9E707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187429" y="5233442"/>
                <a:ext cx="11772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2">
            <p14:nvContentPartPr>
              <p14:cNvPr id="171048" name="Ink 171047">
                <a:extLst>
                  <a:ext uri="{FF2B5EF4-FFF2-40B4-BE49-F238E27FC236}">
                    <a16:creationId xmlns:a16="http://schemas.microsoft.com/office/drawing/2014/main" id="{AE13C159-7C01-4DEE-AF70-7869D5703327}"/>
                  </a:ext>
                </a:extLst>
              </p14:cNvPr>
              <p14:cNvContentPartPr/>
              <p14:nvPr/>
            </p14:nvContentPartPr>
            <p14:xfrm>
              <a:off x="10103189" y="5580842"/>
              <a:ext cx="183960" cy="55080"/>
            </p14:xfrm>
          </p:contentPart>
        </mc:Choice>
        <mc:Fallback xmlns="">
          <p:pic>
            <p:nvPicPr>
              <p:cNvPr id="171048" name="Ink 171047">
                <a:extLst>
                  <a:ext uri="{FF2B5EF4-FFF2-40B4-BE49-F238E27FC236}">
                    <a16:creationId xmlns:a16="http://schemas.microsoft.com/office/drawing/2014/main" id="{AE13C159-7C01-4DEE-AF70-7869D570332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85549" y="5562842"/>
                <a:ext cx="219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4">
            <p14:nvContentPartPr>
              <p14:cNvPr id="171049" name="Ink 171048">
                <a:extLst>
                  <a:ext uri="{FF2B5EF4-FFF2-40B4-BE49-F238E27FC236}">
                    <a16:creationId xmlns:a16="http://schemas.microsoft.com/office/drawing/2014/main" id="{5A01B72C-B270-4669-AA8F-88C182680AE7}"/>
                  </a:ext>
                </a:extLst>
              </p14:cNvPr>
              <p14:cNvContentPartPr/>
              <p14:nvPr/>
            </p14:nvContentPartPr>
            <p14:xfrm>
              <a:off x="10616909" y="5291042"/>
              <a:ext cx="93600" cy="693360"/>
            </p14:xfrm>
          </p:contentPart>
        </mc:Choice>
        <mc:Fallback xmlns="">
          <p:pic>
            <p:nvPicPr>
              <p:cNvPr id="171049" name="Ink 171048">
                <a:extLst>
                  <a:ext uri="{FF2B5EF4-FFF2-40B4-BE49-F238E27FC236}">
                    <a16:creationId xmlns:a16="http://schemas.microsoft.com/office/drawing/2014/main" id="{5A01B72C-B270-4669-AA8F-88C182680AE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599269" y="5273402"/>
                <a:ext cx="1292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6">
            <p14:nvContentPartPr>
              <p14:cNvPr id="171050" name="Ink 171049">
                <a:extLst>
                  <a:ext uri="{FF2B5EF4-FFF2-40B4-BE49-F238E27FC236}">
                    <a16:creationId xmlns:a16="http://schemas.microsoft.com/office/drawing/2014/main" id="{DDC529AE-FAD7-4ED0-A3A3-1FB964AC7C16}"/>
                  </a:ext>
                </a:extLst>
              </p14:cNvPr>
              <p14:cNvContentPartPr/>
              <p14:nvPr/>
            </p14:nvContentPartPr>
            <p14:xfrm>
              <a:off x="10511789" y="5812682"/>
              <a:ext cx="335520" cy="307440"/>
            </p14:xfrm>
          </p:contentPart>
        </mc:Choice>
        <mc:Fallback xmlns="">
          <p:pic>
            <p:nvPicPr>
              <p:cNvPr id="171050" name="Ink 171049">
                <a:extLst>
                  <a:ext uri="{FF2B5EF4-FFF2-40B4-BE49-F238E27FC236}">
                    <a16:creationId xmlns:a16="http://schemas.microsoft.com/office/drawing/2014/main" id="{DDC529AE-FAD7-4ED0-A3A3-1FB964AC7C1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493789" y="5794682"/>
                <a:ext cx="371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8">
            <p14:nvContentPartPr>
              <p14:cNvPr id="91321" name="Ink 91320">
                <a:extLst>
                  <a:ext uri="{FF2B5EF4-FFF2-40B4-BE49-F238E27FC236}">
                    <a16:creationId xmlns:a16="http://schemas.microsoft.com/office/drawing/2014/main" id="{E25762E2-766B-4E02-98B9-C2E74C8D5B20}"/>
                  </a:ext>
                </a:extLst>
              </p14:cNvPr>
              <p14:cNvContentPartPr/>
              <p14:nvPr/>
            </p14:nvContentPartPr>
            <p14:xfrm>
              <a:off x="5825309" y="2687522"/>
              <a:ext cx="1270080" cy="2497320"/>
            </p14:xfrm>
          </p:contentPart>
        </mc:Choice>
        <mc:Fallback xmlns="">
          <p:pic>
            <p:nvPicPr>
              <p:cNvPr id="91321" name="Ink 91320">
                <a:extLst>
                  <a:ext uri="{FF2B5EF4-FFF2-40B4-BE49-F238E27FC236}">
                    <a16:creationId xmlns:a16="http://schemas.microsoft.com/office/drawing/2014/main" id="{E25762E2-766B-4E02-98B9-C2E74C8D5B2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07309" y="2669522"/>
                <a:ext cx="1305720" cy="25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0">
            <p14:nvContentPartPr>
              <p14:cNvPr id="91309" name="Ink 91308">
                <a:extLst>
                  <a:ext uri="{FF2B5EF4-FFF2-40B4-BE49-F238E27FC236}">
                    <a16:creationId xmlns:a16="http://schemas.microsoft.com/office/drawing/2014/main" id="{8A23B115-FDDB-459E-970A-AD1495BC0E26}"/>
                  </a:ext>
                </a:extLst>
              </p14:cNvPr>
              <p14:cNvContentPartPr/>
              <p14:nvPr/>
            </p14:nvContentPartPr>
            <p14:xfrm>
              <a:off x="3806429" y="4158842"/>
              <a:ext cx="1661040" cy="1858680"/>
            </p14:xfrm>
          </p:contentPart>
        </mc:Choice>
        <mc:Fallback xmlns="">
          <p:pic>
            <p:nvPicPr>
              <p:cNvPr id="91309" name="Ink 91308">
                <a:extLst>
                  <a:ext uri="{FF2B5EF4-FFF2-40B4-BE49-F238E27FC236}">
                    <a16:creationId xmlns:a16="http://schemas.microsoft.com/office/drawing/2014/main" id="{8A23B115-FDDB-459E-970A-AD1495BC0E2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788429" y="4140842"/>
                <a:ext cx="1696680" cy="18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2">
            <p14:nvContentPartPr>
              <p14:cNvPr id="91310" name="Ink 91309">
                <a:extLst>
                  <a:ext uri="{FF2B5EF4-FFF2-40B4-BE49-F238E27FC236}">
                    <a16:creationId xmlns:a16="http://schemas.microsoft.com/office/drawing/2014/main" id="{F36328ED-793F-416B-88B8-BEDEEECE0C27}"/>
                  </a:ext>
                </a:extLst>
              </p14:cNvPr>
              <p14:cNvContentPartPr/>
              <p14:nvPr/>
            </p14:nvContentPartPr>
            <p14:xfrm>
              <a:off x="4955189" y="3873002"/>
              <a:ext cx="1334520" cy="1264320"/>
            </p14:xfrm>
          </p:contentPart>
        </mc:Choice>
        <mc:Fallback xmlns="">
          <p:pic>
            <p:nvPicPr>
              <p:cNvPr id="91310" name="Ink 91309">
                <a:extLst>
                  <a:ext uri="{FF2B5EF4-FFF2-40B4-BE49-F238E27FC236}">
                    <a16:creationId xmlns:a16="http://schemas.microsoft.com/office/drawing/2014/main" id="{F36328ED-793F-416B-88B8-BEDEEECE0C2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937189" y="3855362"/>
                <a:ext cx="1370160" cy="12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4">
            <p14:nvContentPartPr>
              <p14:cNvPr id="91311" name="Ink 91310">
                <a:extLst>
                  <a:ext uri="{FF2B5EF4-FFF2-40B4-BE49-F238E27FC236}">
                    <a16:creationId xmlns:a16="http://schemas.microsoft.com/office/drawing/2014/main" id="{8BE7F878-A41D-4B92-B442-33412415D201}"/>
                  </a:ext>
                </a:extLst>
              </p14:cNvPr>
              <p14:cNvContentPartPr/>
              <p14:nvPr/>
            </p14:nvContentPartPr>
            <p14:xfrm>
              <a:off x="6123749" y="3686162"/>
              <a:ext cx="387000" cy="372600"/>
            </p14:xfrm>
          </p:contentPart>
        </mc:Choice>
        <mc:Fallback xmlns="">
          <p:pic>
            <p:nvPicPr>
              <p:cNvPr id="91311" name="Ink 91310">
                <a:extLst>
                  <a:ext uri="{FF2B5EF4-FFF2-40B4-BE49-F238E27FC236}">
                    <a16:creationId xmlns:a16="http://schemas.microsoft.com/office/drawing/2014/main" id="{8BE7F878-A41D-4B92-B442-33412415D20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105749" y="3668162"/>
                <a:ext cx="4226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6">
            <p14:nvContentPartPr>
              <p14:cNvPr id="171058" name="Ink 171057">
                <a:extLst>
                  <a:ext uri="{FF2B5EF4-FFF2-40B4-BE49-F238E27FC236}">
                    <a16:creationId xmlns:a16="http://schemas.microsoft.com/office/drawing/2014/main" id="{512608F2-21F6-4103-A025-71D1448D3CDA}"/>
                  </a:ext>
                </a:extLst>
              </p14:cNvPr>
              <p14:cNvContentPartPr/>
              <p14:nvPr/>
            </p14:nvContentPartPr>
            <p14:xfrm>
              <a:off x="5588069" y="5649242"/>
              <a:ext cx="962640" cy="1306440"/>
            </p14:xfrm>
          </p:contentPart>
        </mc:Choice>
        <mc:Fallback xmlns="">
          <p:pic>
            <p:nvPicPr>
              <p:cNvPr id="171058" name="Ink 171057">
                <a:extLst>
                  <a:ext uri="{FF2B5EF4-FFF2-40B4-BE49-F238E27FC236}">
                    <a16:creationId xmlns:a16="http://schemas.microsoft.com/office/drawing/2014/main" id="{512608F2-21F6-4103-A025-71D1448D3CD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570069" y="5631602"/>
                <a:ext cx="998280" cy="13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8">
            <p14:nvContentPartPr>
              <p14:cNvPr id="171059" name="Ink 171058">
                <a:extLst>
                  <a:ext uri="{FF2B5EF4-FFF2-40B4-BE49-F238E27FC236}">
                    <a16:creationId xmlns:a16="http://schemas.microsoft.com/office/drawing/2014/main" id="{BC79B964-7DCF-49F1-9FC7-2F8E156026C4}"/>
                  </a:ext>
                </a:extLst>
              </p14:cNvPr>
              <p14:cNvContentPartPr/>
              <p14:nvPr/>
            </p14:nvContentPartPr>
            <p14:xfrm>
              <a:off x="6204389" y="4304642"/>
              <a:ext cx="315360" cy="2100960"/>
            </p14:xfrm>
          </p:contentPart>
        </mc:Choice>
        <mc:Fallback xmlns="">
          <p:pic>
            <p:nvPicPr>
              <p:cNvPr id="171059" name="Ink 171058">
                <a:extLst>
                  <a:ext uri="{FF2B5EF4-FFF2-40B4-BE49-F238E27FC236}">
                    <a16:creationId xmlns:a16="http://schemas.microsoft.com/office/drawing/2014/main" id="{BC79B964-7DCF-49F1-9FC7-2F8E156026C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86389" y="4286642"/>
                <a:ext cx="351000" cy="21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71060" name="Ink 171059">
                <a:extLst>
                  <a:ext uri="{FF2B5EF4-FFF2-40B4-BE49-F238E27FC236}">
                    <a16:creationId xmlns:a16="http://schemas.microsoft.com/office/drawing/2014/main" id="{2E701FB9-98A3-44EA-ADA8-15EAAC297864}"/>
                  </a:ext>
                </a:extLst>
              </p14:cNvPr>
              <p14:cNvContentPartPr/>
              <p14:nvPr/>
            </p14:nvContentPartPr>
            <p14:xfrm>
              <a:off x="6308069" y="4129682"/>
              <a:ext cx="558720" cy="494280"/>
            </p14:xfrm>
          </p:contentPart>
        </mc:Choice>
        <mc:Fallback xmlns="">
          <p:pic>
            <p:nvPicPr>
              <p:cNvPr id="171060" name="Ink 171059">
                <a:extLst>
                  <a:ext uri="{FF2B5EF4-FFF2-40B4-BE49-F238E27FC236}">
                    <a16:creationId xmlns:a16="http://schemas.microsoft.com/office/drawing/2014/main" id="{2E701FB9-98A3-44EA-ADA8-15EAAC29786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290069" y="4111682"/>
                <a:ext cx="5943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2">
            <p14:nvContentPartPr>
              <p14:cNvPr id="171062" name="Ink 171061">
                <a:extLst>
                  <a:ext uri="{FF2B5EF4-FFF2-40B4-BE49-F238E27FC236}">
                    <a16:creationId xmlns:a16="http://schemas.microsoft.com/office/drawing/2014/main" id="{80B8B470-5424-4C0D-977E-0150BE355F0C}"/>
                  </a:ext>
                </a:extLst>
              </p14:cNvPr>
              <p14:cNvContentPartPr/>
              <p14:nvPr/>
            </p14:nvContentPartPr>
            <p14:xfrm>
              <a:off x="4951949" y="584762"/>
              <a:ext cx="790200" cy="877680"/>
            </p14:xfrm>
          </p:contentPart>
        </mc:Choice>
        <mc:Fallback xmlns="">
          <p:pic>
            <p:nvPicPr>
              <p:cNvPr id="171062" name="Ink 171061">
                <a:extLst>
                  <a:ext uri="{FF2B5EF4-FFF2-40B4-BE49-F238E27FC236}">
                    <a16:creationId xmlns:a16="http://schemas.microsoft.com/office/drawing/2014/main" id="{80B8B470-5424-4C0D-977E-0150BE355F0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934309" y="566762"/>
                <a:ext cx="82584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4">
            <p14:nvContentPartPr>
              <p14:cNvPr id="171072" name="Ink 171071">
                <a:extLst>
                  <a:ext uri="{FF2B5EF4-FFF2-40B4-BE49-F238E27FC236}">
                    <a16:creationId xmlns:a16="http://schemas.microsoft.com/office/drawing/2014/main" id="{311EB159-036A-45AC-853A-663878461A9A}"/>
                  </a:ext>
                </a:extLst>
              </p14:cNvPr>
              <p14:cNvContentPartPr/>
              <p14:nvPr/>
            </p14:nvContentPartPr>
            <p14:xfrm>
              <a:off x="5291429" y="1080842"/>
              <a:ext cx="1514160" cy="2448360"/>
            </p14:xfrm>
          </p:contentPart>
        </mc:Choice>
        <mc:Fallback xmlns="">
          <p:pic>
            <p:nvPicPr>
              <p:cNvPr id="171072" name="Ink 171071">
                <a:extLst>
                  <a:ext uri="{FF2B5EF4-FFF2-40B4-BE49-F238E27FC236}">
                    <a16:creationId xmlns:a16="http://schemas.microsoft.com/office/drawing/2014/main" id="{311EB159-036A-45AC-853A-663878461A9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73429" y="1062842"/>
                <a:ext cx="1549800" cy="24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71073" name="Ink 171072">
                <a:extLst>
                  <a:ext uri="{FF2B5EF4-FFF2-40B4-BE49-F238E27FC236}">
                    <a16:creationId xmlns:a16="http://schemas.microsoft.com/office/drawing/2014/main" id="{F87E4218-F64B-4C51-9522-FEB108FE43B9}"/>
                  </a:ext>
                </a:extLst>
              </p14:cNvPr>
              <p14:cNvContentPartPr/>
              <p14:nvPr/>
            </p14:nvContentPartPr>
            <p14:xfrm>
              <a:off x="6278189" y="3079202"/>
              <a:ext cx="541800" cy="409320"/>
            </p14:xfrm>
          </p:contentPart>
        </mc:Choice>
        <mc:Fallback xmlns="">
          <p:pic>
            <p:nvPicPr>
              <p:cNvPr id="171073" name="Ink 171072">
                <a:extLst>
                  <a:ext uri="{FF2B5EF4-FFF2-40B4-BE49-F238E27FC236}">
                    <a16:creationId xmlns:a16="http://schemas.microsoft.com/office/drawing/2014/main" id="{F87E4218-F64B-4C51-9522-FEB108FE43B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60189" y="3061202"/>
                <a:ext cx="5774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8">
            <p14:nvContentPartPr>
              <p14:cNvPr id="171074" name="Ink 171073">
                <a:extLst>
                  <a:ext uri="{FF2B5EF4-FFF2-40B4-BE49-F238E27FC236}">
                    <a16:creationId xmlns:a16="http://schemas.microsoft.com/office/drawing/2014/main" id="{C215FAF9-B87F-4E75-B645-EC0619E7FA73}"/>
                  </a:ext>
                </a:extLst>
              </p14:cNvPr>
              <p14:cNvContentPartPr/>
              <p14:nvPr/>
            </p14:nvContentPartPr>
            <p14:xfrm>
              <a:off x="6593189" y="476762"/>
              <a:ext cx="618480" cy="2907720"/>
            </p14:xfrm>
          </p:contentPart>
        </mc:Choice>
        <mc:Fallback xmlns="">
          <p:pic>
            <p:nvPicPr>
              <p:cNvPr id="171074" name="Ink 171073">
                <a:extLst>
                  <a:ext uri="{FF2B5EF4-FFF2-40B4-BE49-F238E27FC236}">
                    <a16:creationId xmlns:a16="http://schemas.microsoft.com/office/drawing/2014/main" id="{C215FAF9-B87F-4E75-B645-EC0619E7FA7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575189" y="458762"/>
                <a:ext cx="654120" cy="29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0">
            <p14:nvContentPartPr>
              <p14:cNvPr id="171067" name="Ink 171066">
                <a:extLst>
                  <a:ext uri="{FF2B5EF4-FFF2-40B4-BE49-F238E27FC236}">
                    <a16:creationId xmlns:a16="http://schemas.microsoft.com/office/drawing/2014/main" id="{7C8FA605-D6FB-4895-8F8E-24C16F9698FD}"/>
                  </a:ext>
                </a:extLst>
              </p14:cNvPr>
              <p14:cNvContentPartPr/>
              <p14:nvPr/>
            </p14:nvContentPartPr>
            <p14:xfrm>
              <a:off x="6802349" y="345002"/>
              <a:ext cx="858960" cy="854640"/>
            </p14:xfrm>
          </p:contentPart>
        </mc:Choice>
        <mc:Fallback xmlns="">
          <p:pic>
            <p:nvPicPr>
              <p:cNvPr id="171067" name="Ink 171066">
                <a:extLst>
                  <a:ext uri="{FF2B5EF4-FFF2-40B4-BE49-F238E27FC236}">
                    <a16:creationId xmlns:a16="http://schemas.microsoft.com/office/drawing/2014/main" id="{7C8FA605-D6FB-4895-8F8E-24C16F9698F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84709" y="327002"/>
                <a:ext cx="8946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2">
            <p14:nvContentPartPr>
              <p14:cNvPr id="171075" name="Ink 171074">
                <a:extLst>
                  <a:ext uri="{FF2B5EF4-FFF2-40B4-BE49-F238E27FC236}">
                    <a16:creationId xmlns:a16="http://schemas.microsoft.com/office/drawing/2014/main" id="{CC31E4BA-E343-4C31-8365-5306599A6901}"/>
                  </a:ext>
                </a:extLst>
              </p14:cNvPr>
              <p14:cNvContentPartPr/>
              <p14:nvPr/>
            </p14:nvContentPartPr>
            <p14:xfrm>
              <a:off x="6774629" y="1609322"/>
              <a:ext cx="1526040" cy="1946880"/>
            </p14:xfrm>
          </p:contentPart>
        </mc:Choice>
        <mc:Fallback xmlns="">
          <p:pic>
            <p:nvPicPr>
              <p:cNvPr id="171075" name="Ink 171074">
                <a:extLst>
                  <a:ext uri="{FF2B5EF4-FFF2-40B4-BE49-F238E27FC236}">
                    <a16:creationId xmlns:a16="http://schemas.microsoft.com/office/drawing/2014/main" id="{CC31E4BA-E343-4C31-8365-5306599A690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756629" y="1591322"/>
                <a:ext cx="1561680" cy="19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4">
            <p14:nvContentPartPr>
              <p14:cNvPr id="171071" name="Ink 171070">
                <a:extLst>
                  <a:ext uri="{FF2B5EF4-FFF2-40B4-BE49-F238E27FC236}">
                    <a16:creationId xmlns:a16="http://schemas.microsoft.com/office/drawing/2014/main" id="{98B30EFA-1063-466F-B41D-D9FDE8754E66}"/>
                  </a:ext>
                </a:extLst>
              </p14:cNvPr>
              <p14:cNvContentPartPr/>
              <p14:nvPr/>
            </p14:nvContentPartPr>
            <p14:xfrm>
              <a:off x="8334509" y="973562"/>
              <a:ext cx="761400" cy="932400"/>
            </p14:xfrm>
          </p:contentPart>
        </mc:Choice>
        <mc:Fallback xmlns="">
          <p:pic>
            <p:nvPicPr>
              <p:cNvPr id="171071" name="Ink 171070">
                <a:extLst>
                  <a:ext uri="{FF2B5EF4-FFF2-40B4-BE49-F238E27FC236}">
                    <a16:creationId xmlns:a16="http://schemas.microsoft.com/office/drawing/2014/main" id="{98B30EFA-1063-466F-B41D-D9FDE8754E6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316869" y="955922"/>
                <a:ext cx="79704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6">
            <p14:nvContentPartPr>
              <p14:cNvPr id="171079" name="Ink 171078">
                <a:extLst>
                  <a:ext uri="{FF2B5EF4-FFF2-40B4-BE49-F238E27FC236}">
                    <a16:creationId xmlns:a16="http://schemas.microsoft.com/office/drawing/2014/main" id="{CE7748F1-A1F9-4614-A8C8-66E841AC09B7}"/>
                  </a:ext>
                </a:extLst>
              </p14:cNvPr>
              <p14:cNvContentPartPr/>
              <p14:nvPr/>
            </p14:nvContentPartPr>
            <p14:xfrm>
              <a:off x="6229949" y="1823162"/>
              <a:ext cx="2077560" cy="1560240"/>
            </p14:xfrm>
          </p:contentPart>
        </mc:Choice>
        <mc:Fallback xmlns="">
          <p:pic>
            <p:nvPicPr>
              <p:cNvPr id="171079" name="Ink 171078">
                <a:extLst>
                  <a:ext uri="{FF2B5EF4-FFF2-40B4-BE49-F238E27FC236}">
                    <a16:creationId xmlns:a16="http://schemas.microsoft.com/office/drawing/2014/main" id="{CE7748F1-A1F9-4614-A8C8-66E841AC09B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211949" y="1805162"/>
                <a:ext cx="2113200" cy="15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8">
            <p14:nvContentPartPr>
              <p14:cNvPr id="171080" name="Ink 171079">
                <a:extLst>
                  <a:ext uri="{FF2B5EF4-FFF2-40B4-BE49-F238E27FC236}">
                    <a16:creationId xmlns:a16="http://schemas.microsoft.com/office/drawing/2014/main" id="{8A4C0273-DF19-44DB-AF19-7D31D1D63153}"/>
                  </a:ext>
                </a:extLst>
              </p14:cNvPr>
              <p14:cNvContentPartPr/>
              <p14:nvPr/>
            </p14:nvContentPartPr>
            <p14:xfrm>
              <a:off x="5880389" y="2740442"/>
              <a:ext cx="1072800" cy="755280"/>
            </p14:xfrm>
          </p:contentPart>
        </mc:Choice>
        <mc:Fallback xmlns="">
          <p:pic>
            <p:nvPicPr>
              <p:cNvPr id="171080" name="Ink 171079">
                <a:extLst>
                  <a:ext uri="{FF2B5EF4-FFF2-40B4-BE49-F238E27FC236}">
                    <a16:creationId xmlns:a16="http://schemas.microsoft.com/office/drawing/2014/main" id="{8A4C0273-DF19-44DB-AF19-7D31D1D6315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862389" y="2722442"/>
                <a:ext cx="110844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0">
            <p14:nvContentPartPr>
              <p14:cNvPr id="91317" name="Ink 91316">
                <a:extLst>
                  <a:ext uri="{FF2B5EF4-FFF2-40B4-BE49-F238E27FC236}">
                    <a16:creationId xmlns:a16="http://schemas.microsoft.com/office/drawing/2014/main" id="{A6120F73-A4E0-4C2F-B394-3D7C24912EAC}"/>
                  </a:ext>
                </a:extLst>
              </p14:cNvPr>
              <p14:cNvContentPartPr/>
              <p14:nvPr/>
            </p14:nvContentPartPr>
            <p14:xfrm>
              <a:off x="4949429" y="3055082"/>
              <a:ext cx="1582560" cy="1053360"/>
            </p14:xfrm>
          </p:contentPart>
        </mc:Choice>
        <mc:Fallback xmlns="">
          <p:pic>
            <p:nvPicPr>
              <p:cNvPr id="91317" name="Ink 91316">
                <a:extLst>
                  <a:ext uri="{FF2B5EF4-FFF2-40B4-BE49-F238E27FC236}">
                    <a16:creationId xmlns:a16="http://schemas.microsoft.com/office/drawing/2014/main" id="{A6120F73-A4E0-4C2F-B394-3D7C24912EA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31429" y="3037082"/>
                <a:ext cx="161820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2">
            <p14:nvContentPartPr>
              <p14:cNvPr id="91295" name="Ink 91294">
                <a:extLst>
                  <a:ext uri="{FF2B5EF4-FFF2-40B4-BE49-F238E27FC236}">
                    <a16:creationId xmlns:a16="http://schemas.microsoft.com/office/drawing/2014/main" id="{0E8F6F76-9A3F-41A6-98EB-2E33B74F5ADB}"/>
                  </a:ext>
                </a:extLst>
              </p14:cNvPr>
              <p14:cNvContentPartPr/>
              <p14:nvPr/>
            </p14:nvContentPartPr>
            <p14:xfrm>
              <a:off x="4879949" y="3870122"/>
              <a:ext cx="1694160" cy="1748160"/>
            </p14:xfrm>
          </p:contentPart>
        </mc:Choice>
        <mc:Fallback xmlns="">
          <p:pic>
            <p:nvPicPr>
              <p:cNvPr id="91295" name="Ink 91294">
                <a:extLst>
                  <a:ext uri="{FF2B5EF4-FFF2-40B4-BE49-F238E27FC236}">
                    <a16:creationId xmlns:a16="http://schemas.microsoft.com/office/drawing/2014/main" id="{0E8F6F76-9A3F-41A6-98EB-2E33B74F5AD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61949" y="3852122"/>
                <a:ext cx="1729800" cy="178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03" name="Group 91302">
            <a:extLst>
              <a:ext uri="{FF2B5EF4-FFF2-40B4-BE49-F238E27FC236}">
                <a16:creationId xmlns:a16="http://schemas.microsoft.com/office/drawing/2014/main" id="{34F09186-748F-444F-8222-145EF8A5BB07}"/>
              </a:ext>
            </a:extLst>
          </p:cNvPr>
          <p:cNvGrpSpPr/>
          <p:nvPr/>
        </p:nvGrpSpPr>
        <p:grpSpPr>
          <a:xfrm>
            <a:off x="9282029" y="1100642"/>
            <a:ext cx="1273680" cy="1252440"/>
            <a:chOff x="9282029" y="1100642"/>
            <a:chExt cx="1273680" cy="1252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91299" name="Ink 91298">
                  <a:extLst>
                    <a:ext uri="{FF2B5EF4-FFF2-40B4-BE49-F238E27FC236}">
                      <a16:creationId xmlns:a16="http://schemas.microsoft.com/office/drawing/2014/main" id="{A4BE7069-066C-4FA6-8D31-0CF50CBAD800}"/>
                    </a:ext>
                  </a:extLst>
                </p14:cNvPr>
                <p14:cNvContentPartPr/>
                <p14:nvPr/>
              </p14:nvContentPartPr>
              <p14:xfrm>
                <a:off x="9365549" y="1619762"/>
                <a:ext cx="721080" cy="733320"/>
              </p14:xfrm>
            </p:contentPart>
          </mc:Choice>
          <mc:Fallback xmlns="">
            <p:pic>
              <p:nvPicPr>
                <p:cNvPr id="91299" name="Ink 91298">
                  <a:extLst>
                    <a:ext uri="{FF2B5EF4-FFF2-40B4-BE49-F238E27FC236}">
                      <a16:creationId xmlns:a16="http://schemas.microsoft.com/office/drawing/2014/main" id="{A4BE7069-066C-4FA6-8D31-0CF50CBAD80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47549" y="1602122"/>
                  <a:ext cx="75672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91300" name="Ink 91299">
                  <a:extLst>
                    <a:ext uri="{FF2B5EF4-FFF2-40B4-BE49-F238E27FC236}">
                      <a16:creationId xmlns:a16="http://schemas.microsoft.com/office/drawing/2014/main" id="{F4A32C07-E2FE-4E6F-AABE-796F47725043}"/>
                    </a:ext>
                  </a:extLst>
                </p14:cNvPr>
                <p14:cNvContentPartPr/>
                <p14:nvPr/>
              </p14:nvContentPartPr>
              <p14:xfrm>
                <a:off x="9282029" y="1100642"/>
                <a:ext cx="1180080" cy="819720"/>
              </p14:xfrm>
            </p:contentPart>
          </mc:Choice>
          <mc:Fallback xmlns="">
            <p:pic>
              <p:nvPicPr>
                <p:cNvPr id="91300" name="Ink 91299">
                  <a:extLst>
                    <a:ext uri="{FF2B5EF4-FFF2-40B4-BE49-F238E27FC236}">
                      <a16:creationId xmlns:a16="http://schemas.microsoft.com/office/drawing/2014/main" id="{F4A32C07-E2FE-4E6F-AABE-796F477250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64029" y="1082642"/>
                  <a:ext cx="121572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91302" name="Ink 91301">
                  <a:extLst>
                    <a:ext uri="{FF2B5EF4-FFF2-40B4-BE49-F238E27FC236}">
                      <a16:creationId xmlns:a16="http://schemas.microsoft.com/office/drawing/2014/main" id="{A549E349-AAF3-47D8-AE80-E32BCAC5DDE2}"/>
                    </a:ext>
                  </a:extLst>
                </p14:cNvPr>
                <p14:cNvContentPartPr/>
                <p14:nvPr/>
              </p14:nvContentPartPr>
              <p14:xfrm>
                <a:off x="10245389" y="1493402"/>
                <a:ext cx="310320" cy="32760"/>
              </p14:xfrm>
            </p:contentPart>
          </mc:Choice>
          <mc:Fallback xmlns="">
            <p:pic>
              <p:nvPicPr>
                <p:cNvPr id="91302" name="Ink 91301">
                  <a:extLst>
                    <a:ext uri="{FF2B5EF4-FFF2-40B4-BE49-F238E27FC236}">
                      <a16:creationId xmlns:a16="http://schemas.microsoft.com/office/drawing/2014/main" id="{A549E349-AAF3-47D8-AE80-E32BCAC5DD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27389" y="1475762"/>
                  <a:ext cx="3459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91304" name="Ink 91303">
                <a:extLst>
                  <a:ext uri="{FF2B5EF4-FFF2-40B4-BE49-F238E27FC236}">
                    <a16:creationId xmlns:a16="http://schemas.microsoft.com/office/drawing/2014/main" id="{E6A0A5A0-00D5-4874-BCEB-E6EB66FC3A17}"/>
                  </a:ext>
                </a:extLst>
              </p14:cNvPr>
              <p14:cNvContentPartPr/>
              <p14:nvPr/>
            </p14:nvContentPartPr>
            <p14:xfrm>
              <a:off x="469080" y="5917320"/>
              <a:ext cx="1834200" cy="477360"/>
            </p14:xfrm>
          </p:contentPart>
        </mc:Choice>
        <mc:Fallback xmlns="">
          <p:pic>
            <p:nvPicPr>
              <p:cNvPr id="91304" name="Ink 91303">
                <a:extLst>
                  <a:ext uri="{FF2B5EF4-FFF2-40B4-BE49-F238E27FC236}">
                    <a16:creationId xmlns:a16="http://schemas.microsoft.com/office/drawing/2014/main" id="{E6A0A5A0-00D5-4874-BCEB-E6EB66FC3A1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59720" y="5907960"/>
                <a:ext cx="185292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8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318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B3306780-CC04-46AE-85A4-979360939CA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93188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936625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234950"/>
            <a:ext cx="7772400" cy="947738"/>
          </a:xfrm>
        </p:spPr>
        <p:txBody>
          <a:bodyPr/>
          <a:lstStyle/>
          <a:p>
            <a:r>
              <a:rPr lang="en-US" altLang="en-US"/>
              <a:t>More about Web caching</a:t>
            </a:r>
          </a:p>
        </p:txBody>
      </p:sp>
      <p:sp>
        <p:nvSpPr>
          <p:cNvPr id="931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r>
              <a:rPr lang="en-US" altLang="en-US"/>
              <a:t>cache acts as both client and server</a:t>
            </a:r>
          </a:p>
          <a:p>
            <a:pPr lvl="1"/>
            <a:r>
              <a:rPr lang="en-US" altLang="en-US" sz="2000"/>
              <a:t>server for original requesting client</a:t>
            </a:r>
          </a:p>
          <a:p>
            <a:pPr lvl="1"/>
            <a:r>
              <a:rPr lang="en-US" altLang="en-US" sz="2000"/>
              <a:t>client to origin server</a:t>
            </a:r>
          </a:p>
          <a:p>
            <a:r>
              <a:rPr lang="en-US" altLang="en-US"/>
              <a:t>typically cache is installed by ISP (university, company, residential ISP)</a:t>
            </a:r>
          </a:p>
        </p:txBody>
      </p:sp>
      <p:sp>
        <p:nvSpPr>
          <p:cNvPr id="9319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11313"/>
            <a:ext cx="415925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why Web caching?</a:t>
            </a:r>
          </a:p>
          <a:p>
            <a:r>
              <a:rPr lang="en-US" altLang="en-US"/>
              <a:t>reduce response time for client request</a:t>
            </a:r>
          </a:p>
          <a:p>
            <a:r>
              <a:rPr lang="en-US" altLang="en-US"/>
              <a:t>reduce traffic on an institution</a:t>
            </a:r>
            <a:r>
              <a:rPr lang="ja-JP" altLang="en-US"/>
              <a:t>’</a:t>
            </a:r>
            <a:r>
              <a:rPr lang="en-US" altLang="ja-JP"/>
              <a:t>s access link</a:t>
            </a:r>
          </a:p>
          <a:p>
            <a:r>
              <a:rPr lang="en-US" altLang="en-US"/>
              <a:t>Internet dense with caches: enables </a:t>
            </a:r>
            <a:r>
              <a:rPr lang="ja-JP" altLang="en-US"/>
              <a:t>“</a:t>
            </a:r>
            <a:r>
              <a:rPr lang="en-US" altLang="ja-JP"/>
              <a:t>poor</a:t>
            </a:r>
            <a:r>
              <a:rPr lang="ja-JP" altLang="en-US"/>
              <a:t>”</a:t>
            </a:r>
            <a:r>
              <a:rPr lang="en-US" altLang="ja-JP"/>
              <a:t> content providers to effectively deliver content (so too does P2P file sharing)</a:t>
            </a:r>
            <a:endParaRPr lang="en-US" alt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B54FA9-3F6E-4568-A7DE-B3C3B64BF93C}"/>
                  </a:ext>
                </a:extLst>
              </p14:cNvPr>
              <p14:cNvContentPartPr/>
              <p14:nvPr/>
            </p14:nvContentPartPr>
            <p14:xfrm>
              <a:off x="4522995" y="1807710"/>
              <a:ext cx="3647160" cy="152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B54FA9-3F6E-4568-A7DE-B3C3B64BF9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5355" y="1789710"/>
                <a:ext cx="3682800" cy="15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5B15B-AEB4-4E76-8D2F-B304F1DF556B}"/>
              </a:ext>
            </a:extLst>
          </p:cNvPr>
          <p:cNvGrpSpPr/>
          <p:nvPr/>
        </p:nvGrpSpPr>
        <p:grpSpPr>
          <a:xfrm>
            <a:off x="4431555" y="827070"/>
            <a:ext cx="6374520" cy="3147840"/>
            <a:chOff x="4431555" y="827070"/>
            <a:chExt cx="6374520" cy="3147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CA3F69-CC09-4609-96BF-ABE86FB01058}"/>
                    </a:ext>
                  </a:extLst>
                </p14:cNvPr>
                <p14:cNvContentPartPr/>
                <p14:nvPr/>
              </p14:nvContentPartPr>
              <p14:xfrm>
                <a:off x="7520715" y="827070"/>
                <a:ext cx="1365120" cy="1324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CA3F69-CC09-4609-96BF-ABE86FB010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02715" y="809430"/>
                  <a:ext cx="140076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27613F-526A-40FB-9C31-DEC441B882C1}"/>
                    </a:ext>
                  </a:extLst>
                </p14:cNvPr>
                <p14:cNvContentPartPr/>
                <p14:nvPr/>
              </p14:nvContentPartPr>
              <p14:xfrm>
                <a:off x="8717715" y="1264830"/>
                <a:ext cx="1264320" cy="1333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27613F-526A-40FB-9C31-DEC441B88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99715" y="1246830"/>
                  <a:ext cx="1299960" cy="13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BB9469-6BF8-4F3D-875F-3828B8559427}"/>
                    </a:ext>
                  </a:extLst>
                </p14:cNvPr>
                <p14:cNvContentPartPr/>
                <p14:nvPr/>
              </p14:nvContentPartPr>
              <p14:xfrm>
                <a:off x="4431555" y="2690070"/>
                <a:ext cx="4272840" cy="128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BB9469-6BF8-4F3D-875F-3828B85594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3555" y="2672430"/>
                  <a:ext cx="4308480" cy="13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ED7829-DC71-4A95-BA50-335515154288}"/>
                    </a:ext>
                  </a:extLst>
                </p14:cNvPr>
                <p14:cNvContentPartPr/>
                <p14:nvPr/>
              </p14:nvContentPartPr>
              <p14:xfrm>
                <a:off x="8240715" y="3311430"/>
                <a:ext cx="903960" cy="18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ED7829-DC71-4A95-BA50-3355151542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3075" y="3293790"/>
                  <a:ext cx="939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05A09B-1BDC-442C-B04A-41C18CD7A711}"/>
                    </a:ext>
                  </a:extLst>
                </p14:cNvPr>
                <p14:cNvContentPartPr/>
                <p14:nvPr/>
              </p14:nvContentPartPr>
              <p14:xfrm>
                <a:off x="9126315" y="2613030"/>
                <a:ext cx="1679760" cy="1073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05A09B-1BDC-442C-B04A-41C18CD7A7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08315" y="2595390"/>
                  <a:ext cx="1715400" cy="11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1FDC84-9F51-43BE-B712-07372D089747}"/>
                  </a:ext>
                </a:extLst>
              </p14:cNvPr>
              <p14:cNvContentPartPr/>
              <p14:nvPr/>
            </p14:nvContentPartPr>
            <p14:xfrm>
              <a:off x="10526715" y="2316390"/>
              <a:ext cx="554040" cy="190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1FDC84-9F51-43BE-B712-07372D0897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09075" y="2298390"/>
                <a:ext cx="589680" cy="19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0B6597-314E-3E23-AF74-DEFECAB72009}"/>
                  </a:ext>
                </a:extLst>
              </p14:cNvPr>
              <p14:cNvContentPartPr/>
              <p14:nvPr/>
            </p14:nvContentPartPr>
            <p14:xfrm>
              <a:off x="4880055" y="3218292"/>
              <a:ext cx="3838320" cy="9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0B6597-314E-3E23-AF74-DEFECAB720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71055" y="3209652"/>
                <a:ext cx="38559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9B9B08-93D9-72CF-7DC5-AA498BDF4C48}"/>
                  </a:ext>
                </a:extLst>
              </p14:cNvPr>
              <p14:cNvContentPartPr/>
              <p14:nvPr/>
            </p14:nvContentPartPr>
            <p14:xfrm>
              <a:off x="4809855" y="3655692"/>
              <a:ext cx="3917160" cy="7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9B9B08-93D9-72CF-7DC5-AA498BDF4C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00855" y="3646692"/>
                <a:ext cx="3934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923CE7-05D2-71DC-117F-392D9D3E910E}"/>
                  </a:ext>
                </a:extLst>
              </p14:cNvPr>
              <p14:cNvContentPartPr/>
              <p14:nvPr/>
            </p14:nvContentPartPr>
            <p14:xfrm>
              <a:off x="4390815" y="1814292"/>
              <a:ext cx="4089600" cy="108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923CE7-05D2-71DC-117F-392D9D3E91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81815" y="1805652"/>
                <a:ext cx="4107240" cy="110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523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8D413D7C-0F3C-4F04-B73E-181512D57D9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95236" name="Picture 13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8064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Line 2"/>
          <p:cNvSpPr>
            <a:spLocks noChangeShapeType="1"/>
          </p:cNvSpPr>
          <p:nvPr/>
        </p:nvSpPr>
        <p:spPr bwMode="auto">
          <a:xfrm>
            <a:off x="5267325" y="2409825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Rectangle 3"/>
          <p:cNvSpPr>
            <a:spLocks noGrp="1" noChangeArrowheads="1"/>
          </p:cNvSpPr>
          <p:nvPr>
            <p:ph type="title"/>
          </p:nvPr>
        </p:nvSpPr>
        <p:spPr>
          <a:xfrm>
            <a:off x="403225" y="269875"/>
            <a:ext cx="7772400" cy="663575"/>
          </a:xfrm>
        </p:spPr>
        <p:txBody>
          <a:bodyPr/>
          <a:lstStyle/>
          <a:p>
            <a:r>
              <a:rPr lang="en-US" altLang="en-US" sz="4000"/>
              <a:t>Caching example: </a:t>
            </a:r>
            <a:endParaRPr lang="en-US" altLang="en-US"/>
          </a:p>
        </p:txBody>
      </p:sp>
      <p:sp>
        <p:nvSpPr>
          <p:cNvPr id="95239" name="Text Box 50"/>
          <p:cNvSpPr txBox="1">
            <a:spLocks noChangeArrowheads="1"/>
          </p:cNvSpPr>
          <p:nvPr/>
        </p:nvSpPr>
        <p:spPr bwMode="auto">
          <a:xfrm>
            <a:off x="7696200" y="182403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origin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servers</a:t>
            </a:r>
          </a:p>
        </p:txBody>
      </p:sp>
      <p:sp>
        <p:nvSpPr>
          <p:cNvPr id="95240" name="Line 51"/>
          <p:cNvSpPr>
            <a:spLocks noChangeShapeType="1"/>
          </p:cNvSpPr>
          <p:nvPr/>
        </p:nvSpPr>
        <p:spPr bwMode="auto">
          <a:xfrm>
            <a:off x="6076950" y="2028825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1" name="Line 52"/>
          <p:cNvSpPr>
            <a:spLocks noChangeShapeType="1"/>
          </p:cNvSpPr>
          <p:nvPr/>
        </p:nvSpPr>
        <p:spPr bwMode="auto">
          <a:xfrm flipH="1">
            <a:off x="6705600" y="2066925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Line 53"/>
          <p:cNvSpPr>
            <a:spLocks noChangeShapeType="1"/>
          </p:cNvSpPr>
          <p:nvPr/>
        </p:nvSpPr>
        <p:spPr bwMode="auto">
          <a:xfrm flipH="1">
            <a:off x="7162800" y="2228850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3" name="Line 54"/>
          <p:cNvSpPr>
            <a:spLocks noChangeShapeType="1"/>
          </p:cNvSpPr>
          <p:nvPr/>
        </p:nvSpPr>
        <p:spPr bwMode="auto">
          <a:xfrm flipH="1" flipV="1">
            <a:off x="7324725" y="2990850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4" name="Freeform 55"/>
          <p:cNvSpPr>
            <a:spLocks/>
          </p:cNvSpPr>
          <p:nvPr/>
        </p:nvSpPr>
        <p:spPr bwMode="auto">
          <a:xfrm>
            <a:off x="5351463" y="2022475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5" name="Text Box 70"/>
          <p:cNvSpPr txBox="1">
            <a:spLocks noChangeArrowheads="1"/>
          </p:cNvSpPr>
          <p:nvPr/>
        </p:nvSpPr>
        <p:spPr bwMode="auto">
          <a:xfrm>
            <a:off x="6057900" y="2354263"/>
            <a:ext cx="9318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public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 Internet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95246" name="Freeform 71"/>
          <p:cNvSpPr>
            <a:spLocks/>
          </p:cNvSpPr>
          <p:nvPr/>
        </p:nvSpPr>
        <p:spPr bwMode="auto">
          <a:xfrm>
            <a:off x="4932363" y="4392613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7" name="Line 77"/>
          <p:cNvSpPr>
            <a:spLocks noChangeShapeType="1"/>
          </p:cNvSpPr>
          <p:nvPr/>
        </p:nvSpPr>
        <p:spPr bwMode="auto">
          <a:xfrm flipH="1">
            <a:off x="5381625" y="4702175"/>
            <a:ext cx="855663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8" name="Line 78"/>
          <p:cNvSpPr>
            <a:spLocks noChangeShapeType="1"/>
          </p:cNvSpPr>
          <p:nvPr/>
        </p:nvSpPr>
        <p:spPr bwMode="auto">
          <a:xfrm flipH="1">
            <a:off x="5891213" y="4749800"/>
            <a:ext cx="563562" cy="393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9" name="Line 79"/>
          <p:cNvSpPr>
            <a:spLocks noChangeShapeType="1"/>
          </p:cNvSpPr>
          <p:nvPr/>
        </p:nvSpPr>
        <p:spPr bwMode="auto">
          <a:xfrm flipH="1">
            <a:off x="6429375" y="4756150"/>
            <a:ext cx="149225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0" name="Line 80"/>
          <p:cNvSpPr>
            <a:spLocks noChangeShapeType="1"/>
          </p:cNvSpPr>
          <p:nvPr/>
        </p:nvSpPr>
        <p:spPr bwMode="auto">
          <a:xfrm>
            <a:off x="6796088" y="4735513"/>
            <a:ext cx="123825" cy="412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1" name="Line 95"/>
          <p:cNvSpPr>
            <a:spLocks noChangeShapeType="1"/>
          </p:cNvSpPr>
          <p:nvPr/>
        </p:nvSpPr>
        <p:spPr bwMode="auto">
          <a:xfrm>
            <a:off x="6591300" y="3467100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2" name="Text Box 97"/>
          <p:cNvSpPr txBox="1">
            <a:spLocks noChangeArrowheads="1"/>
          </p:cNvSpPr>
          <p:nvPr/>
        </p:nvSpPr>
        <p:spPr bwMode="auto">
          <a:xfrm>
            <a:off x="4959350" y="4279900"/>
            <a:ext cx="1198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institutional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network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95253" name="Text Box 98"/>
          <p:cNvSpPr txBox="1">
            <a:spLocks noChangeArrowheads="1"/>
          </p:cNvSpPr>
          <p:nvPr/>
        </p:nvSpPr>
        <p:spPr bwMode="auto">
          <a:xfrm>
            <a:off x="6967538" y="4660900"/>
            <a:ext cx="1290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 Gbps LAN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95254" name="Text Box 99"/>
          <p:cNvSpPr txBox="1">
            <a:spLocks noChangeArrowheads="1"/>
          </p:cNvSpPr>
          <p:nvPr/>
        </p:nvSpPr>
        <p:spPr bwMode="auto">
          <a:xfrm>
            <a:off x="6592888" y="365601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1.54 Mbps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 link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5255" name="Group 111"/>
          <p:cNvGrpSpPr>
            <a:grpSpLocks/>
          </p:cNvGrpSpPr>
          <p:nvPr/>
        </p:nvGrpSpPr>
        <p:grpSpPr bwMode="auto">
          <a:xfrm>
            <a:off x="6175375" y="3165475"/>
            <a:ext cx="881063" cy="307975"/>
            <a:chOff x="2356" y="1300"/>
            <a:chExt cx="555" cy="194"/>
          </a:xfrm>
        </p:grpSpPr>
        <p:sp>
          <p:nvSpPr>
            <p:cNvPr id="954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4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4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5478" name="Group 11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5481" name="Freeform 11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82" name="Freeform 11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479" name="Line 118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80" name="Line 119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5256" name="Group 120"/>
          <p:cNvGrpSpPr>
            <a:grpSpLocks/>
          </p:cNvGrpSpPr>
          <p:nvPr/>
        </p:nvGrpSpPr>
        <p:grpSpPr bwMode="auto">
          <a:xfrm>
            <a:off x="6154738" y="4460875"/>
            <a:ext cx="881062" cy="307975"/>
            <a:chOff x="2356" y="1300"/>
            <a:chExt cx="555" cy="194"/>
          </a:xfrm>
        </p:grpSpPr>
        <p:sp>
          <p:nvSpPr>
            <p:cNvPr id="9546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46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46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5470" name="Group 12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5473" name="Freeform 12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74" name="Freeform 12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471" name="Line 12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72" name="Line 128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257" name="Rectangle 4"/>
          <p:cNvSpPr>
            <a:spLocks noChangeArrowheads="1"/>
          </p:cNvSpPr>
          <p:nvPr/>
        </p:nvSpPr>
        <p:spPr bwMode="auto">
          <a:xfrm>
            <a:off x="398463" y="1335088"/>
            <a:ext cx="4370387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assumptions:</a:t>
            </a:r>
          </a:p>
          <a:p>
            <a:r>
              <a:rPr lang="en-US" altLang="en-US" sz="2000" dirty="0"/>
              <a:t>avg object size: 100K bits</a:t>
            </a:r>
          </a:p>
          <a:p>
            <a:r>
              <a:rPr lang="en-US" altLang="en-US" sz="2000" dirty="0"/>
              <a:t>avg request rate from browsers to origin servers:15/sec</a:t>
            </a:r>
          </a:p>
          <a:p>
            <a:r>
              <a:rPr lang="en-US" altLang="en-US" sz="2000" dirty="0"/>
              <a:t>avg data rate to browsers: 1.50 Mbps</a:t>
            </a:r>
          </a:p>
          <a:p>
            <a:r>
              <a:rPr lang="en-US" altLang="en-US" sz="2000" b="1" dirty="0">
                <a:solidFill>
                  <a:srgbClr val="FF0000"/>
                </a:solidFill>
              </a:rPr>
              <a:t>RTT</a:t>
            </a:r>
            <a:r>
              <a:rPr lang="en-US" altLang="en-US" sz="2000" dirty="0"/>
              <a:t> from institutional router to any origin server: 2 sec</a:t>
            </a:r>
          </a:p>
          <a:p>
            <a:r>
              <a:rPr lang="en-US" altLang="en-US" sz="2000" dirty="0"/>
              <a:t>access link rate: 1.54 Mbps</a:t>
            </a:r>
          </a:p>
          <a:p>
            <a:pPr>
              <a:spcBef>
                <a:spcPct val="45000"/>
              </a:spcBef>
              <a:buFont typeface="Wingdings" panose="05000000000000000000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</a:rPr>
              <a:t>consequences:</a:t>
            </a:r>
          </a:p>
          <a:p>
            <a:r>
              <a:rPr lang="en-US" altLang="en-US" sz="2000" dirty="0"/>
              <a:t>LAN utilization: 15%</a:t>
            </a:r>
          </a:p>
          <a:p>
            <a:r>
              <a:rPr lang="en-US" altLang="en-US" sz="2000" dirty="0"/>
              <a:t>access link utilization = </a:t>
            </a:r>
            <a:r>
              <a:rPr lang="en-US" altLang="en-US" sz="2000" dirty="0">
                <a:solidFill>
                  <a:srgbClr val="CC0000"/>
                </a:solidFill>
              </a:rPr>
              <a:t>99%</a:t>
            </a:r>
          </a:p>
          <a:p>
            <a:r>
              <a:rPr lang="en-US" altLang="en-US" sz="2000" dirty="0"/>
              <a:t>total delay   = Internet delay + access delay + LAN delay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/>
              <a:t>     =  2 sec + minutes + </a:t>
            </a:r>
            <a:r>
              <a:rPr lang="en-US" altLang="en-US" sz="2000" dirty="0" err="1"/>
              <a:t>usecs</a:t>
            </a:r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  <p:sp>
        <p:nvSpPr>
          <p:cNvPr id="8329" name="Oval 137"/>
          <p:cNvSpPr>
            <a:spLocks noChangeArrowheads="1"/>
          </p:cNvSpPr>
          <p:nvPr/>
        </p:nvSpPr>
        <p:spPr bwMode="auto">
          <a:xfrm>
            <a:off x="3025775" y="4630738"/>
            <a:ext cx="838200" cy="392112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8330" name="Text Box 138"/>
          <p:cNvSpPr txBox="1">
            <a:spLocks noChangeArrowheads="1"/>
          </p:cNvSpPr>
          <p:nvPr/>
        </p:nvSpPr>
        <p:spPr bwMode="auto">
          <a:xfrm>
            <a:off x="3379788" y="4276725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problem!</a:t>
            </a:r>
          </a:p>
        </p:txBody>
      </p:sp>
      <p:grpSp>
        <p:nvGrpSpPr>
          <p:cNvPr id="95260" name="Group 139"/>
          <p:cNvGrpSpPr>
            <a:grpSpLocks/>
          </p:cNvGrpSpPr>
          <p:nvPr/>
        </p:nvGrpSpPr>
        <p:grpSpPr bwMode="auto">
          <a:xfrm>
            <a:off x="4919663" y="1957388"/>
            <a:ext cx="377825" cy="576262"/>
            <a:chOff x="4140" y="429"/>
            <a:chExt cx="1425" cy="2396"/>
          </a:xfrm>
        </p:grpSpPr>
        <p:sp>
          <p:nvSpPr>
            <p:cNvPr id="95435" name="Freeform 14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36" name="Rectangle 141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37" name="Freeform 14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38" name="Freeform 14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39" name="Rectangle 144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440" name="Group 14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465" name="AutoShape 146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66" name="AutoShape 147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41" name="Rectangle 148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442" name="Group 14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463" name="AutoShape 150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64" name="AutoShape 151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43" name="Rectangle 152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44" name="Rectangle 153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445" name="Group 15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461" name="AutoShape 155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62" name="AutoShape 156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46" name="Freeform 15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447" name="Group 15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459" name="AutoShape 159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60" name="AutoShape 160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48" name="Rectangle 161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49" name="Freeform 16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50" name="Freeform 16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51" name="Oval 164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52" name="Freeform 16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53" name="AutoShape 166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54" name="AutoShape 167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55" name="Oval 168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56" name="Oval 169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57" name="Oval 170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58" name="Rectangle 171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5261" name="Group 172"/>
          <p:cNvGrpSpPr>
            <a:grpSpLocks/>
          </p:cNvGrpSpPr>
          <p:nvPr/>
        </p:nvGrpSpPr>
        <p:grpSpPr bwMode="auto">
          <a:xfrm>
            <a:off x="5068888" y="5070475"/>
            <a:ext cx="525462" cy="557213"/>
            <a:chOff x="-44" y="1473"/>
            <a:chExt cx="981" cy="1105"/>
          </a:xfrm>
        </p:grpSpPr>
        <p:pic>
          <p:nvPicPr>
            <p:cNvPr id="95433" name="Picture 17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434" name="Freeform 17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62" name="Group 175"/>
          <p:cNvGrpSpPr>
            <a:grpSpLocks/>
          </p:cNvGrpSpPr>
          <p:nvPr/>
        </p:nvGrpSpPr>
        <p:grpSpPr bwMode="auto">
          <a:xfrm>
            <a:off x="5834063" y="1479550"/>
            <a:ext cx="377825" cy="576263"/>
            <a:chOff x="4140" y="429"/>
            <a:chExt cx="1425" cy="2396"/>
          </a:xfrm>
        </p:grpSpPr>
        <p:sp>
          <p:nvSpPr>
            <p:cNvPr id="95401" name="Freeform 17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02" name="Rectangle 177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03" name="Freeform 17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04" name="Freeform 17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05" name="Rectangle 180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406" name="Group 18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431" name="AutoShape 182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32" name="AutoShape 183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07" name="Rectangle 184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408" name="Group 18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429" name="AutoShape 186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30" name="AutoShape 187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09" name="Rectangle 188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10" name="Rectangle 189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411" name="Group 19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427" name="AutoShape 191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28" name="AutoShape 192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12" name="Freeform 19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413" name="Group 19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425" name="AutoShape 195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26" name="AutoShape 196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414" name="Rectangle 197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15" name="Freeform 19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16" name="Freeform 19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17" name="Oval 200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18" name="Freeform 20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419" name="AutoShape 202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20" name="AutoShape 203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21" name="Oval 204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22" name="Oval 205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23" name="Oval 206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424" name="Rectangle 207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5263" name="Group 208"/>
          <p:cNvGrpSpPr>
            <a:grpSpLocks/>
          </p:cNvGrpSpPr>
          <p:nvPr/>
        </p:nvGrpSpPr>
        <p:grpSpPr bwMode="auto">
          <a:xfrm>
            <a:off x="6586538" y="1511300"/>
            <a:ext cx="377825" cy="576263"/>
            <a:chOff x="4140" y="429"/>
            <a:chExt cx="1425" cy="2396"/>
          </a:xfrm>
        </p:grpSpPr>
        <p:sp>
          <p:nvSpPr>
            <p:cNvPr id="95369" name="Freeform 20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70" name="Rectangle 210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71" name="Freeform 21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72" name="Freeform 21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73" name="Rectangle 213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74" name="Group 21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99" name="AutoShape 215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400" name="AutoShape 216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75" name="Rectangle 217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76" name="Group 21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97" name="AutoShape 219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98" name="AutoShape 220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77" name="Rectangle 221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78" name="Rectangle 222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79" name="Group 22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95" name="AutoShape 224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96" name="AutoShape 225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80" name="Freeform 22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381" name="Group 22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93" name="AutoShape 228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94" name="AutoShape 229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82" name="Rectangle 230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83" name="Freeform 23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84" name="Freeform 23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85" name="Oval 233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86" name="Freeform 23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87" name="AutoShape 235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88" name="AutoShape 236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89" name="Oval 237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90" name="Oval 238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91" name="Oval 239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92" name="Rectangle 240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5264" name="Group 241"/>
          <p:cNvGrpSpPr>
            <a:grpSpLocks/>
          </p:cNvGrpSpPr>
          <p:nvPr/>
        </p:nvGrpSpPr>
        <p:grpSpPr bwMode="auto">
          <a:xfrm>
            <a:off x="7196138" y="1663700"/>
            <a:ext cx="377825" cy="576263"/>
            <a:chOff x="4140" y="429"/>
            <a:chExt cx="1425" cy="2396"/>
          </a:xfrm>
        </p:grpSpPr>
        <p:sp>
          <p:nvSpPr>
            <p:cNvPr id="95337" name="Freeform 24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38" name="Rectangle 243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39" name="Freeform 24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0" name="Freeform 24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41" name="Rectangle 246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42" name="Group 24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67" name="AutoShape 248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68" name="AutoShape 249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43" name="Rectangle 250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44" name="Group 25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65" name="AutoShape 25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66" name="AutoShape 253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45" name="Rectangle 254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46" name="Rectangle 255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47" name="Group 25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63" name="AutoShape 257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64" name="AutoShape 258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48" name="Freeform 25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349" name="Group 26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61" name="AutoShape 261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62" name="AutoShape 262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50" name="Rectangle 263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51" name="Freeform 26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2" name="Freeform 26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3" name="Oval 266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54" name="Freeform 26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55" name="AutoShape 268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56" name="AutoShape 269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57" name="Oval 270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58" name="Oval 271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59" name="Oval 272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60" name="Rectangle 273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5265" name="Group 274"/>
          <p:cNvGrpSpPr>
            <a:grpSpLocks/>
          </p:cNvGrpSpPr>
          <p:nvPr/>
        </p:nvGrpSpPr>
        <p:grpSpPr bwMode="auto">
          <a:xfrm>
            <a:off x="7524750" y="2609850"/>
            <a:ext cx="377825" cy="576263"/>
            <a:chOff x="4140" y="429"/>
            <a:chExt cx="1425" cy="2396"/>
          </a:xfrm>
        </p:grpSpPr>
        <p:sp>
          <p:nvSpPr>
            <p:cNvPr id="95305" name="Freeform 27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6" name="Rectangle 276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07" name="Freeform 27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8" name="Freeform 27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09" name="Rectangle 279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10" name="Group 28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35" name="AutoShape 281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36" name="AutoShape 282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11" name="Rectangle 283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12" name="Group 28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33" name="AutoShape 285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34" name="AutoShape 286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13" name="Rectangle 287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14" name="Rectangle 288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315" name="Group 28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31" name="AutoShape 290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32" name="AutoShape 291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16" name="Freeform 29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317" name="Group 29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29" name="AutoShape 294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30" name="AutoShape 295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318" name="Rectangle 296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19" name="Freeform 29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0" name="Freeform 29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1" name="Oval 299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22" name="Freeform 30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323" name="AutoShape 301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24" name="AutoShape 302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25" name="Oval 303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26" name="Oval 304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27" name="Oval 305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328" name="Rectangle 306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5266" name="Group 307"/>
          <p:cNvGrpSpPr>
            <a:grpSpLocks/>
          </p:cNvGrpSpPr>
          <p:nvPr/>
        </p:nvGrpSpPr>
        <p:grpSpPr bwMode="auto">
          <a:xfrm>
            <a:off x="6784975" y="5027613"/>
            <a:ext cx="377825" cy="576262"/>
            <a:chOff x="4140" y="429"/>
            <a:chExt cx="1425" cy="2396"/>
          </a:xfrm>
        </p:grpSpPr>
        <p:sp>
          <p:nvSpPr>
            <p:cNvPr id="95273" name="Freeform 30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4" name="Rectangle 309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75" name="Freeform 31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6" name="Freeform 31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77" name="Rectangle 312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278" name="Group 31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03" name="AutoShape 31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04" name="AutoShape 315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79" name="Rectangle 316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280" name="Group 31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01" name="AutoShape 31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02" name="AutoShape 319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81" name="Rectangle 320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82" name="Rectangle 321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5283" name="Group 32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299" name="AutoShape 32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300" name="AutoShape 324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84" name="Freeform 32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5285" name="Group 32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297" name="AutoShape 32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5298" name="AutoShape 328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5286" name="Rectangle 329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87" name="Freeform 33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8" name="Freeform 33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89" name="Oval 332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90" name="Freeform 33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91" name="AutoShape 334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92" name="AutoShape 335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93" name="Oval 336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94" name="Oval 337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95" name="Oval 338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5296" name="Rectangle 339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5267" name="Group 340"/>
          <p:cNvGrpSpPr>
            <a:grpSpLocks/>
          </p:cNvGrpSpPr>
          <p:nvPr/>
        </p:nvGrpSpPr>
        <p:grpSpPr bwMode="auto">
          <a:xfrm>
            <a:off x="5580063" y="5092700"/>
            <a:ext cx="525462" cy="557213"/>
            <a:chOff x="-44" y="1473"/>
            <a:chExt cx="981" cy="1105"/>
          </a:xfrm>
        </p:grpSpPr>
        <p:pic>
          <p:nvPicPr>
            <p:cNvPr id="95271" name="Picture 3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2" name="Freeform 3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68" name="Group 343"/>
          <p:cNvGrpSpPr>
            <a:grpSpLocks/>
          </p:cNvGrpSpPr>
          <p:nvPr/>
        </p:nvGrpSpPr>
        <p:grpSpPr bwMode="auto">
          <a:xfrm>
            <a:off x="6103938" y="5081588"/>
            <a:ext cx="525462" cy="557212"/>
            <a:chOff x="-44" y="1473"/>
            <a:chExt cx="981" cy="1105"/>
          </a:xfrm>
        </p:grpSpPr>
        <p:pic>
          <p:nvPicPr>
            <p:cNvPr id="95269" name="Picture 34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0" name="Freeform 3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9" grpId="0" animBg="1"/>
      <p:bldP spid="83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728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2164A4B-8CB8-4E1F-8AB3-E7F52252713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398463" y="1335088"/>
            <a:ext cx="43703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assumptions:</a:t>
            </a:r>
          </a:p>
          <a:p>
            <a:r>
              <a:rPr lang="en-US" altLang="en-US" sz="2000"/>
              <a:t>avg object size: 100K bits</a:t>
            </a:r>
          </a:p>
          <a:p>
            <a:r>
              <a:rPr lang="en-US" altLang="en-US" sz="2000"/>
              <a:t>avg request rate from browsers to origin servers:15/sec</a:t>
            </a:r>
          </a:p>
          <a:p>
            <a:r>
              <a:rPr lang="en-US" altLang="en-US" sz="2000"/>
              <a:t>avg data rate to browsers: 1.50 Mbps</a:t>
            </a:r>
          </a:p>
          <a:p>
            <a:r>
              <a:rPr lang="en-US" altLang="en-US" sz="2000"/>
              <a:t>RTT from institutional router to any origin server: 2 sec</a:t>
            </a:r>
          </a:p>
          <a:p>
            <a:r>
              <a:rPr lang="en-US" altLang="en-US" sz="2000"/>
              <a:t>access link rate: 1.54 Mbps</a:t>
            </a:r>
          </a:p>
          <a:p>
            <a:pPr>
              <a:spcBef>
                <a:spcPct val="4500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consequences:</a:t>
            </a:r>
          </a:p>
          <a:p>
            <a:r>
              <a:rPr lang="en-US" altLang="en-US" sz="1800"/>
              <a:t>LAN utilization: 15%</a:t>
            </a:r>
          </a:p>
          <a:p>
            <a:r>
              <a:rPr lang="en-US" altLang="en-US" sz="1800"/>
              <a:t>access link utilization = </a:t>
            </a:r>
            <a:r>
              <a:rPr lang="en-US" altLang="en-US" sz="1800">
                <a:solidFill>
                  <a:srgbClr val="CC0000"/>
                </a:solidFill>
              </a:rPr>
              <a:t>99%</a:t>
            </a:r>
          </a:p>
          <a:p>
            <a:r>
              <a:rPr lang="en-US" altLang="en-US" sz="1800"/>
              <a:t>total delay   = Internet delay + access delay + LAN delay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/>
              <a:t>     =  2 sec + minutes + usecs</a:t>
            </a:r>
          </a:p>
          <a:p>
            <a:endParaRPr lang="en-US" altLang="en-US" sz="2000"/>
          </a:p>
          <a:p>
            <a:endParaRPr lang="en-US" altLang="en-US" sz="2000"/>
          </a:p>
        </p:txBody>
      </p:sp>
      <p:pic>
        <p:nvPicPr>
          <p:cNvPr id="9728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8064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3225" y="269875"/>
            <a:ext cx="7772400" cy="663575"/>
          </a:xfrm>
        </p:spPr>
        <p:txBody>
          <a:bodyPr/>
          <a:lstStyle/>
          <a:p>
            <a:r>
              <a:rPr lang="en-US" altLang="en-US" sz="4000"/>
              <a:t>Caching example: </a:t>
            </a:r>
            <a:r>
              <a:rPr lang="en-US" altLang="en-US" sz="3600"/>
              <a:t>fatter access link</a:t>
            </a:r>
            <a:r>
              <a:rPr lang="en-US" altLang="en-US" sz="4000"/>
              <a:t> </a:t>
            </a:r>
            <a:endParaRPr lang="en-US" altLang="en-US"/>
          </a:p>
        </p:txBody>
      </p:sp>
      <p:sp>
        <p:nvSpPr>
          <p:cNvPr id="97287" name="Text Box 50"/>
          <p:cNvSpPr txBox="1">
            <a:spLocks noChangeArrowheads="1"/>
          </p:cNvSpPr>
          <p:nvPr/>
        </p:nvSpPr>
        <p:spPr bwMode="auto">
          <a:xfrm>
            <a:off x="7696200" y="182403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origin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servers</a:t>
            </a:r>
          </a:p>
        </p:txBody>
      </p:sp>
      <p:sp>
        <p:nvSpPr>
          <p:cNvPr id="97288" name="Text Box 99"/>
          <p:cNvSpPr txBox="1">
            <a:spLocks noChangeArrowheads="1"/>
          </p:cNvSpPr>
          <p:nvPr/>
        </p:nvSpPr>
        <p:spPr bwMode="auto">
          <a:xfrm>
            <a:off x="6592888" y="365601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1.54 Mbps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 link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47507" name="Line 51"/>
          <p:cNvSpPr>
            <a:spLocks noChangeShapeType="1"/>
          </p:cNvSpPr>
          <p:nvPr/>
        </p:nvSpPr>
        <p:spPr bwMode="auto">
          <a:xfrm>
            <a:off x="2581275" y="3670300"/>
            <a:ext cx="990600" cy="1508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508" name="Text Box 52"/>
          <p:cNvSpPr txBox="1">
            <a:spLocks noChangeArrowheads="1"/>
          </p:cNvSpPr>
          <p:nvPr/>
        </p:nvSpPr>
        <p:spPr bwMode="auto">
          <a:xfrm>
            <a:off x="3509963" y="365918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/>
              <a:t>154 Mbps</a:t>
            </a:r>
          </a:p>
        </p:txBody>
      </p:sp>
      <p:sp>
        <p:nvSpPr>
          <p:cNvPr id="147509" name="Line 53"/>
          <p:cNvSpPr>
            <a:spLocks noChangeShapeType="1"/>
          </p:cNvSpPr>
          <p:nvPr/>
        </p:nvSpPr>
        <p:spPr bwMode="auto">
          <a:xfrm>
            <a:off x="6705600" y="3789363"/>
            <a:ext cx="1154113" cy="1746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510" name="Text Box 54"/>
          <p:cNvSpPr txBox="1">
            <a:spLocks noChangeArrowheads="1"/>
          </p:cNvSpPr>
          <p:nvPr/>
        </p:nvSpPr>
        <p:spPr bwMode="auto">
          <a:xfrm>
            <a:off x="7788275" y="3779838"/>
            <a:ext cx="1076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154 Mbps</a:t>
            </a:r>
          </a:p>
        </p:txBody>
      </p:sp>
      <p:sp>
        <p:nvSpPr>
          <p:cNvPr id="147511" name="Line 55"/>
          <p:cNvSpPr>
            <a:spLocks noChangeShapeType="1"/>
          </p:cNvSpPr>
          <p:nvPr/>
        </p:nvSpPr>
        <p:spPr bwMode="auto">
          <a:xfrm>
            <a:off x="1762125" y="5541963"/>
            <a:ext cx="969963" cy="2397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512" name="Text Box 56"/>
          <p:cNvSpPr txBox="1">
            <a:spLocks noChangeArrowheads="1"/>
          </p:cNvSpPr>
          <p:nvPr/>
        </p:nvSpPr>
        <p:spPr bwMode="auto">
          <a:xfrm>
            <a:off x="2616200" y="5645150"/>
            <a:ext cx="809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/>
              <a:t>msecs</a:t>
            </a:r>
          </a:p>
        </p:txBody>
      </p:sp>
      <p:sp>
        <p:nvSpPr>
          <p:cNvPr id="147513" name="Text Box 57"/>
          <p:cNvSpPr txBox="1">
            <a:spLocks noChangeArrowheads="1"/>
          </p:cNvSpPr>
          <p:nvPr/>
        </p:nvSpPr>
        <p:spPr bwMode="auto">
          <a:xfrm>
            <a:off x="598488" y="6051550"/>
            <a:ext cx="650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Cost:</a:t>
            </a:r>
            <a:r>
              <a:rPr lang="en-US" altLang="en-US" sz="2400">
                <a:latin typeface="Arial" panose="020B0604020202020204" pitchFamily="34" charset="0"/>
              </a:rPr>
              <a:t> increased access link speed (not cheap!)</a:t>
            </a:r>
          </a:p>
        </p:txBody>
      </p:sp>
      <p:sp>
        <p:nvSpPr>
          <p:cNvPr id="147515" name="Line 59"/>
          <p:cNvSpPr>
            <a:spLocks noChangeShapeType="1"/>
          </p:cNvSpPr>
          <p:nvPr/>
        </p:nvSpPr>
        <p:spPr bwMode="auto">
          <a:xfrm>
            <a:off x="2928938" y="4683125"/>
            <a:ext cx="706437" cy="117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516" name="Text Box 60"/>
          <p:cNvSpPr txBox="1">
            <a:spLocks noChangeArrowheads="1"/>
          </p:cNvSpPr>
          <p:nvPr/>
        </p:nvSpPr>
        <p:spPr bwMode="auto">
          <a:xfrm>
            <a:off x="3529013" y="4600575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/>
              <a:t>9.9%</a:t>
            </a:r>
          </a:p>
        </p:txBody>
      </p:sp>
      <p:sp>
        <p:nvSpPr>
          <p:cNvPr id="97298" name="Line 2"/>
          <p:cNvSpPr>
            <a:spLocks noChangeShapeType="1"/>
          </p:cNvSpPr>
          <p:nvPr/>
        </p:nvSpPr>
        <p:spPr bwMode="auto">
          <a:xfrm>
            <a:off x="5267325" y="2409825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9" name="Line 51"/>
          <p:cNvSpPr>
            <a:spLocks noChangeShapeType="1"/>
          </p:cNvSpPr>
          <p:nvPr/>
        </p:nvSpPr>
        <p:spPr bwMode="auto">
          <a:xfrm>
            <a:off x="6076950" y="2028825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0" name="Line 52"/>
          <p:cNvSpPr>
            <a:spLocks noChangeShapeType="1"/>
          </p:cNvSpPr>
          <p:nvPr/>
        </p:nvSpPr>
        <p:spPr bwMode="auto">
          <a:xfrm flipH="1">
            <a:off x="6705600" y="2066925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1" name="Line 53"/>
          <p:cNvSpPr>
            <a:spLocks noChangeShapeType="1"/>
          </p:cNvSpPr>
          <p:nvPr/>
        </p:nvSpPr>
        <p:spPr bwMode="auto">
          <a:xfrm flipH="1">
            <a:off x="7162800" y="2228850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2" name="Line 54"/>
          <p:cNvSpPr>
            <a:spLocks noChangeShapeType="1"/>
          </p:cNvSpPr>
          <p:nvPr/>
        </p:nvSpPr>
        <p:spPr bwMode="auto">
          <a:xfrm flipH="1" flipV="1">
            <a:off x="7324725" y="2990850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3" name="Freeform 55"/>
          <p:cNvSpPr>
            <a:spLocks/>
          </p:cNvSpPr>
          <p:nvPr/>
        </p:nvSpPr>
        <p:spPr bwMode="auto">
          <a:xfrm>
            <a:off x="5351463" y="2022475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04" name="Text Box 70"/>
          <p:cNvSpPr txBox="1">
            <a:spLocks noChangeArrowheads="1"/>
          </p:cNvSpPr>
          <p:nvPr/>
        </p:nvSpPr>
        <p:spPr bwMode="auto">
          <a:xfrm>
            <a:off x="6057900" y="2354263"/>
            <a:ext cx="9318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public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 Internet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grpSp>
        <p:nvGrpSpPr>
          <p:cNvPr id="97305" name="Group 68"/>
          <p:cNvGrpSpPr>
            <a:grpSpLocks/>
          </p:cNvGrpSpPr>
          <p:nvPr/>
        </p:nvGrpSpPr>
        <p:grpSpPr bwMode="auto">
          <a:xfrm>
            <a:off x="6175375" y="3165475"/>
            <a:ext cx="881063" cy="307975"/>
            <a:chOff x="2356" y="1300"/>
            <a:chExt cx="555" cy="194"/>
          </a:xfrm>
        </p:grpSpPr>
        <p:sp>
          <p:nvSpPr>
            <p:cNvPr id="9753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753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753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7533" name="Group 72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7536" name="Freeform 7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37" name="Freeform 7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534" name="Line 75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35" name="Line 76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306" name="Group 77"/>
          <p:cNvGrpSpPr>
            <a:grpSpLocks/>
          </p:cNvGrpSpPr>
          <p:nvPr/>
        </p:nvGrpSpPr>
        <p:grpSpPr bwMode="auto">
          <a:xfrm>
            <a:off x="4919663" y="1957388"/>
            <a:ext cx="377825" cy="576262"/>
            <a:chOff x="4140" y="429"/>
            <a:chExt cx="1425" cy="2396"/>
          </a:xfrm>
        </p:grpSpPr>
        <p:sp>
          <p:nvSpPr>
            <p:cNvPr id="97498" name="Freeform 7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99" name="Rectangle 79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00" name="Freeform 8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01" name="Freeform 8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02" name="Rectangle 82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503" name="Group 8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528" name="AutoShape 8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529" name="AutoShape 85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504" name="Rectangle 86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505" name="Group 8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526" name="AutoShape 8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527" name="AutoShape 89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506" name="Rectangle 90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07" name="Rectangle 91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508" name="Group 9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524" name="AutoShape 9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525" name="AutoShape 94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509" name="Freeform 9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510" name="Group 9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522" name="AutoShape 9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523" name="AutoShape 98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511" name="Rectangle 99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12" name="Freeform 10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13" name="Freeform 10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14" name="Oval 102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15" name="Freeform 10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516" name="AutoShape 104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17" name="AutoShape 105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18" name="Oval 106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19" name="Oval 107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20" name="Oval 108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521" name="Rectangle 109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7307" name="Group 110"/>
          <p:cNvGrpSpPr>
            <a:grpSpLocks/>
          </p:cNvGrpSpPr>
          <p:nvPr/>
        </p:nvGrpSpPr>
        <p:grpSpPr bwMode="auto">
          <a:xfrm>
            <a:off x="5834063" y="1479550"/>
            <a:ext cx="377825" cy="576263"/>
            <a:chOff x="4140" y="429"/>
            <a:chExt cx="1425" cy="2396"/>
          </a:xfrm>
        </p:grpSpPr>
        <p:sp>
          <p:nvSpPr>
            <p:cNvPr id="97466" name="Freeform 11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67" name="Rectangle 112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68" name="Freeform 11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69" name="Freeform 11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70" name="Rectangle 115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71" name="Group 11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496" name="AutoShape 117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97" name="AutoShape 118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72" name="Rectangle 119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73" name="Group 12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494" name="AutoShape 121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95" name="AutoShape 122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74" name="Rectangle 123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75" name="Rectangle 124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76" name="Group 12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492" name="AutoShape 126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93" name="AutoShape 127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77" name="Freeform 12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478" name="Group 12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490" name="AutoShape 130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91" name="AutoShape 131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79" name="Rectangle 132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80" name="Freeform 13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81" name="Freeform 13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82" name="Oval 135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83" name="Freeform 13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84" name="AutoShape 137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85" name="AutoShape 138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86" name="Oval 139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87" name="Oval 140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88" name="Oval 141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89" name="Rectangle 142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7308" name="Group 143"/>
          <p:cNvGrpSpPr>
            <a:grpSpLocks/>
          </p:cNvGrpSpPr>
          <p:nvPr/>
        </p:nvGrpSpPr>
        <p:grpSpPr bwMode="auto">
          <a:xfrm>
            <a:off x="6586538" y="1511300"/>
            <a:ext cx="377825" cy="576263"/>
            <a:chOff x="4140" y="429"/>
            <a:chExt cx="1425" cy="2396"/>
          </a:xfrm>
        </p:grpSpPr>
        <p:sp>
          <p:nvSpPr>
            <p:cNvPr id="97434" name="Freeform 1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35" name="Rectangle 145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36" name="Freeform 1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37" name="Freeform 1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38" name="Rectangle 148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39" name="Group 1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464" name="AutoShape 150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65" name="AutoShape 151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40" name="Rectangle 152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41" name="Group 1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462" name="AutoShape 154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63" name="AutoShape 155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42" name="Rectangle 156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43" name="Rectangle 157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44" name="Group 1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460" name="AutoShape 159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61" name="AutoShape 160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45" name="Freeform 1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446" name="Group 1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458" name="AutoShape 16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59" name="AutoShape 164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47" name="Rectangle 165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48" name="Freeform 1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49" name="Freeform 1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50" name="Oval 168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51" name="Freeform 1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52" name="AutoShape 170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53" name="AutoShape 171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54" name="Oval 172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55" name="Oval 173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56" name="Oval 174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57" name="Rectangle 175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7309" name="Group 176"/>
          <p:cNvGrpSpPr>
            <a:grpSpLocks/>
          </p:cNvGrpSpPr>
          <p:nvPr/>
        </p:nvGrpSpPr>
        <p:grpSpPr bwMode="auto">
          <a:xfrm>
            <a:off x="7196138" y="1663700"/>
            <a:ext cx="377825" cy="576263"/>
            <a:chOff x="4140" y="429"/>
            <a:chExt cx="1425" cy="2396"/>
          </a:xfrm>
        </p:grpSpPr>
        <p:sp>
          <p:nvSpPr>
            <p:cNvPr id="97402" name="Freeform 17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03" name="Rectangle 178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04" name="Freeform 17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05" name="Freeform 18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06" name="Rectangle 181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07" name="Group 18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432" name="AutoShape 183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33" name="AutoShape 184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08" name="Rectangle 185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09" name="Group 18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430" name="AutoShape 187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31" name="AutoShape 188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10" name="Rectangle 189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11" name="Rectangle 190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412" name="Group 19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428" name="AutoShape 19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29" name="AutoShape 19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13" name="Freeform 19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414" name="Group 19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426" name="AutoShape 196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27" name="AutoShape 197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415" name="Rectangle 198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16" name="Freeform 19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17" name="Freeform 20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18" name="Oval 201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19" name="Freeform 20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420" name="AutoShape 203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21" name="AutoShape 204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22" name="Oval 205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23" name="Oval 206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24" name="Oval 207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425" name="Rectangle 208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7310" name="Group 209"/>
          <p:cNvGrpSpPr>
            <a:grpSpLocks/>
          </p:cNvGrpSpPr>
          <p:nvPr/>
        </p:nvGrpSpPr>
        <p:grpSpPr bwMode="auto">
          <a:xfrm>
            <a:off x="7524750" y="2609850"/>
            <a:ext cx="377825" cy="576263"/>
            <a:chOff x="4140" y="429"/>
            <a:chExt cx="1425" cy="2396"/>
          </a:xfrm>
        </p:grpSpPr>
        <p:sp>
          <p:nvSpPr>
            <p:cNvPr id="97370" name="Freeform 21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71" name="Rectangle 211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72" name="Freeform 21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73" name="Freeform 21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74" name="Rectangle 214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375" name="Group 21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400" name="AutoShape 216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401" name="AutoShape 217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76" name="Rectangle 218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377" name="Group 21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398" name="AutoShape 220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99" name="AutoShape 221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78" name="Rectangle 222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79" name="Rectangle 223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380" name="Group 22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396" name="AutoShape 225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97" name="AutoShape 226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81" name="Freeform 22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382" name="Group 22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394" name="AutoShape 229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95" name="AutoShape 230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83" name="Rectangle 231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84" name="Freeform 23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85" name="Freeform 23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86" name="Oval 234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87" name="Freeform 23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88" name="AutoShape 236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89" name="AutoShape 237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90" name="Oval 238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91" name="Oval 239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92" name="Oval 240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93" name="Rectangle 241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sp>
        <p:nvSpPr>
          <p:cNvPr id="97311" name="Freeform 71"/>
          <p:cNvSpPr>
            <a:spLocks/>
          </p:cNvSpPr>
          <p:nvPr/>
        </p:nvSpPr>
        <p:spPr bwMode="auto">
          <a:xfrm>
            <a:off x="4932363" y="4392613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2" name="Line 77"/>
          <p:cNvSpPr>
            <a:spLocks noChangeShapeType="1"/>
          </p:cNvSpPr>
          <p:nvPr/>
        </p:nvSpPr>
        <p:spPr bwMode="auto">
          <a:xfrm flipH="1">
            <a:off x="5381625" y="4702175"/>
            <a:ext cx="855663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3" name="Line 78"/>
          <p:cNvSpPr>
            <a:spLocks noChangeShapeType="1"/>
          </p:cNvSpPr>
          <p:nvPr/>
        </p:nvSpPr>
        <p:spPr bwMode="auto">
          <a:xfrm flipH="1">
            <a:off x="5891213" y="4749800"/>
            <a:ext cx="563562" cy="393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4" name="Line 79"/>
          <p:cNvSpPr>
            <a:spLocks noChangeShapeType="1"/>
          </p:cNvSpPr>
          <p:nvPr/>
        </p:nvSpPr>
        <p:spPr bwMode="auto">
          <a:xfrm flipH="1">
            <a:off x="6429375" y="4756150"/>
            <a:ext cx="149225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5" name="Line 80"/>
          <p:cNvSpPr>
            <a:spLocks noChangeShapeType="1"/>
          </p:cNvSpPr>
          <p:nvPr/>
        </p:nvSpPr>
        <p:spPr bwMode="auto">
          <a:xfrm>
            <a:off x="6796088" y="4735513"/>
            <a:ext cx="123825" cy="412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6" name="Text Box 97"/>
          <p:cNvSpPr txBox="1">
            <a:spLocks noChangeArrowheads="1"/>
          </p:cNvSpPr>
          <p:nvPr/>
        </p:nvSpPr>
        <p:spPr bwMode="auto">
          <a:xfrm>
            <a:off x="4959350" y="4279900"/>
            <a:ext cx="1198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institutional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network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97317" name="Text Box 98"/>
          <p:cNvSpPr txBox="1">
            <a:spLocks noChangeArrowheads="1"/>
          </p:cNvSpPr>
          <p:nvPr/>
        </p:nvSpPr>
        <p:spPr bwMode="auto">
          <a:xfrm>
            <a:off x="6967538" y="4660900"/>
            <a:ext cx="1290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 Gbps LAN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7318" name="Group 120"/>
          <p:cNvGrpSpPr>
            <a:grpSpLocks/>
          </p:cNvGrpSpPr>
          <p:nvPr/>
        </p:nvGrpSpPr>
        <p:grpSpPr bwMode="auto">
          <a:xfrm>
            <a:off x="6154738" y="4460875"/>
            <a:ext cx="881062" cy="307975"/>
            <a:chOff x="2356" y="1300"/>
            <a:chExt cx="555" cy="194"/>
          </a:xfrm>
        </p:grpSpPr>
        <p:sp>
          <p:nvSpPr>
            <p:cNvPr id="9736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736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736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7365" name="Group 12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7368" name="Freeform 12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69" name="Freeform 12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366" name="Line 12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67" name="Line 128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319" name="Group 172"/>
          <p:cNvGrpSpPr>
            <a:grpSpLocks/>
          </p:cNvGrpSpPr>
          <p:nvPr/>
        </p:nvGrpSpPr>
        <p:grpSpPr bwMode="auto">
          <a:xfrm>
            <a:off x="5068888" y="5070475"/>
            <a:ext cx="525462" cy="557213"/>
            <a:chOff x="-44" y="1473"/>
            <a:chExt cx="981" cy="1105"/>
          </a:xfrm>
        </p:grpSpPr>
        <p:pic>
          <p:nvPicPr>
            <p:cNvPr id="97360" name="Picture 17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61" name="Freeform 17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7320" name="Group 307"/>
          <p:cNvGrpSpPr>
            <a:grpSpLocks/>
          </p:cNvGrpSpPr>
          <p:nvPr/>
        </p:nvGrpSpPr>
        <p:grpSpPr bwMode="auto">
          <a:xfrm>
            <a:off x="6784975" y="5027613"/>
            <a:ext cx="377825" cy="576262"/>
            <a:chOff x="4140" y="429"/>
            <a:chExt cx="1425" cy="2396"/>
          </a:xfrm>
        </p:grpSpPr>
        <p:sp>
          <p:nvSpPr>
            <p:cNvPr id="97328" name="Freeform 30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29" name="Rectangle 309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30" name="Freeform 31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31" name="Freeform 31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32" name="Rectangle 312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333" name="Group 31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358" name="AutoShape 31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59" name="AutoShape 315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34" name="Rectangle 316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335" name="Group 31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356" name="AutoShape 31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57" name="AutoShape 319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36" name="Rectangle 320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37" name="Rectangle 321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7338" name="Group 32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354" name="AutoShape 32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55" name="AutoShape 324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39" name="Freeform 32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340" name="Group 32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352" name="AutoShape 32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7353" name="AutoShape 328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341" name="Rectangle 329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42" name="Freeform 33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43" name="Freeform 33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44" name="Oval 332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45" name="Freeform 33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46" name="AutoShape 334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47" name="AutoShape 335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48" name="Oval 336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49" name="Oval 337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50" name="Oval 338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7351" name="Rectangle 339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7321" name="Group 340"/>
          <p:cNvGrpSpPr>
            <a:grpSpLocks/>
          </p:cNvGrpSpPr>
          <p:nvPr/>
        </p:nvGrpSpPr>
        <p:grpSpPr bwMode="auto">
          <a:xfrm>
            <a:off x="5580063" y="5092700"/>
            <a:ext cx="525462" cy="557213"/>
            <a:chOff x="-44" y="1473"/>
            <a:chExt cx="981" cy="1105"/>
          </a:xfrm>
        </p:grpSpPr>
        <p:pic>
          <p:nvPicPr>
            <p:cNvPr id="97326" name="Picture 3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27" name="Freeform 3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7322" name="Group 343"/>
          <p:cNvGrpSpPr>
            <a:grpSpLocks/>
          </p:cNvGrpSpPr>
          <p:nvPr/>
        </p:nvGrpSpPr>
        <p:grpSpPr bwMode="auto">
          <a:xfrm>
            <a:off x="6103938" y="5081588"/>
            <a:ext cx="525462" cy="557212"/>
            <a:chOff x="-44" y="1473"/>
            <a:chExt cx="981" cy="1105"/>
          </a:xfrm>
        </p:grpSpPr>
        <p:pic>
          <p:nvPicPr>
            <p:cNvPr id="97324" name="Picture 34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25" name="Freeform 3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7323" name="Line 95"/>
          <p:cNvSpPr>
            <a:spLocks noChangeShapeType="1"/>
          </p:cNvSpPr>
          <p:nvPr/>
        </p:nvSpPr>
        <p:spPr bwMode="auto">
          <a:xfrm>
            <a:off x="6591300" y="3467100"/>
            <a:ext cx="19050" cy="989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9D4E7-4B7A-40A8-8792-39858C44E9C9}"/>
              </a:ext>
            </a:extLst>
          </p:cNvPr>
          <p:cNvGrpSpPr/>
          <p:nvPr/>
        </p:nvGrpSpPr>
        <p:grpSpPr>
          <a:xfrm>
            <a:off x="354195" y="5437590"/>
            <a:ext cx="5348880" cy="1303560"/>
            <a:chOff x="354195" y="5437590"/>
            <a:chExt cx="5348880" cy="1303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13E59F-1B48-4580-A2AF-9DDA2DC7743D}"/>
                    </a:ext>
                  </a:extLst>
                </p14:cNvPr>
                <p14:cNvContentPartPr/>
                <p14:nvPr/>
              </p14:nvContentPartPr>
              <p14:xfrm>
                <a:off x="354195" y="5437590"/>
                <a:ext cx="1344600" cy="1273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13E59F-1B48-4580-A2AF-9DDA2DC774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6195" y="5419950"/>
                  <a:ext cx="1380240" cy="13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FA38D7-E281-4678-A924-7AFF5B34DCED}"/>
                    </a:ext>
                  </a:extLst>
                </p14:cNvPr>
                <p14:cNvContentPartPr/>
                <p14:nvPr/>
              </p14:nvContentPartPr>
              <p14:xfrm>
                <a:off x="1754955" y="6558630"/>
                <a:ext cx="3948120" cy="18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FA38D7-E281-4678-A924-7AFF5B34DC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7315" y="6540630"/>
                  <a:ext cx="3983760" cy="21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4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4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47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47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4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4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510" grpId="0"/>
      <p:bldP spid="147512" grpId="0"/>
      <p:bldP spid="147513" grpId="0"/>
      <p:bldP spid="1475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reeform 71"/>
          <p:cNvSpPr>
            <a:spLocks/>
          </p:cNvSpPr>
          <p:nvPr/>
        </p:nvSpPr>
        <p:spPr bwMode="auto">
          <a:xfrm>
            <a:off x="4932363" y="4392613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Line 77"/>
          <p:cNvSpPr>
            <a:spLocks noChangeShapeType="1"/>
          </p:cNvSpPr>
          <p:nvPr/>
        </p:nvSpPr>
        <p:spPr bwMode="auto">
          <a:xfrm flipH="1">
            <a:off x="5381625" y="4702175"/>
            <a:ext cx="855663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Line 78"/>
          <p:cNvSpPr>
            <a:spLocks noChangeShapeType="1"/>
          </p:cNvSpPr>
          <p:nvPr/>
        </p:nvSpPr>
        <p:spPr bwMode="auto">
          <a:xfrm flipH="1">
            <a:off x="5891213" y="4749800"/>
            <a:ext cx="563562" cy="393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Line 79"/>
          <p:cNvSpPr>
            <a:spLocks noChangeShapeType="1"/>
          </p:cNvSpPr>
          <p:nvPr/>
        </p:nvSpPr>
        <p:spPr bwMode="auto">
          <a:xfrm flipH="1">
            <a:off x="6429375" y="4756150"/>
            <a:ext cx="149225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Line 80"/>
          <p:cNvSpPr>
            <a:spLocks noChangeShapeType="1"/>
          </p:cNvSpPr>
          <p:nvPr/>
        </p:nvSpPr>
        <p:spPr bwMode="auto">
          <a:xfrm>
            <a:off x="6796088" y="4735513"/>
            <a:ext cx="123825" cy="412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Text Box 97"/>
          <p:cNvSpPr txBox="1">
            <a:spLocks noChangeArrowheads="1"/>
          </p:cNvSpPr>
          <p:nvPr/>
        </p:nvSpPr>
        <p:spPr bwMode="auto">
          <a:xfrm>
            <a:off x="4959350" y="4279900"/>
            <a:ext cx="1198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institutional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network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99336" name="Text Box 98"/>
          <p:cNvSpPr txBox="1">
            <a:spLocks noChangeArrowheads="1"/>
          </p:cNvSpPr>
          <p:nvPr/>
        </p:nvSpPr>
        <p:spPr bwMode="auto">
          <a:xfrm>
            <a:off x="6967538" y="4660900"/>
            <a:ext cx="1290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 Gbps LAN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9337" name="Group 120"/>
          <p:cNvGrpSpPr>
            <a:grpSpLocks/>
          </p:cNvGrpSpPr>
          <p:nvPr/>
        </p:nvGrpSpPr>
        <p:grpSpPr bwMode="auto">
          <a:xfrm>
            <a:off x="6154738" y="4460875"/>
            <a:ext cx="881062" cy="307975"/>
            <a:chOff x="2356" y="1300"/>
            <a:chExt cx="555" cy="194"/>
          </a:xfrm>
        </p:grpSpPr>
        <p:sp>
          <p:nvSpPr>
            <p:cNvPr id="9957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957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957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9580" name="Group 12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9583" name="Freeform 12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84" name="Freeform 12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9581" name="Line 12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82" name="Line 128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9338" name="Group 172"/>
          <p:cNvGrpSpPr>
            <a:grpSpLocks/>
          </p:cNvGrpSpPr>
          <p:nvPr/>
        </p:nvGrpSpPr>
        <p:grpSpPr bwMode="auto">
          <a:xfrm>
            <a:off x="5068888" y="5070475"/>
            <a:ext cx="525462" cy="557213"/>
            <a:chOff x="-44" y="1473"/>
            <a:chExt cx="981" cy="1105"/>
          </a:xfrm>
        </p:grpSpPr>
        <p:pic>
          <p:nvPicPr>
            <p:cNvPr id="99575" name="Picture 17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576" name="Freeform 17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39" name="Group 340"/>
          <p:cNvGrpSpPr>
            <a:grpSpLocks/>
          </p:cNvGrpSpPr>
          <p:nvPr/>
        </p:nvGrpSpPr>
        <p:grpSpPr bwMode="auto">
          <a:xfrm>
            <a:off x="5580063" y="5092700"/>
            <a:ext cx="525462" cy="557213"/>
            <a:chOff x="-44" y="1473"/>
            <a:chExt cx="981" cy="1105"/>
          </a:xfrm>
        </p:grpSpPr>
        <p:pic>
          <p:nvPicPr>
            <p:cNvPr id="99573" name="Picture 34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574" name="Freeform 3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40" name="Group 343"/>
          <p:cNvGrpSpPr>
            <a:grpSpLocks/>
          </p:cNvGrpSpPr>
          <p:nvPr/>
        </p:nvGrpSpPr>
        <p:grpSpPr bwMode="auto">
          <a:xfrm>
            <a:off x="6103938" y="5081588"/>
            <a:ext cx="525462" cy="557212"/>
            <a:chOff x="-44" y="1473"/>
            <a:chExt cx="981" cy="1105"/>
          </a:xfrm>
        </p:grpSpPr>
        <p:pic>
          <p:nvPicPr>
            <p:cNvPr id="99571" name="Picture 34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572" name="Freeform 3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9341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99342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5D55E1F9-9390-472C-AB71-C49452641DC4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99343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8064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4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3225" y="269875"/>
            <a:ext cx="7772400" cy="663575"/>
          </a:xfrm>
        </p:spPr>
        <p:txBody>
          <a:bodyPr/>
          <a:lstStyle/>
          <a:p>
            <a:r>
              <a:rPr lang="en-US" altLang="en-US" sz="4000"/>
              <a:t>Caching example: </a:t>
            </a:r>
            <a:r>
              <a:rPr lang="en-US" altLang="en-US" sz="3600"/>
              <a:t>install local cache</a:t>
            </a:r>
            <a:r>
              <a:rPr lang="en-US" altLang="en-US" sz="4000"/>
              <a:t> </a:t>
            </a:r>
            <a:endParaRPr lang="en-US" altLang="en-US"/>
          </a:p>
        </p:txBody>
      </p:sp>
      <p:sp>
        <p:nvSpPr>
          <p:cNvPr id="99345" name="Text Box 50"/>
          <p:cNvSpPr txBox="1">
            <a:spLocks noChangeArrowheads="1"/>
          </p:cNvSpPr>
          <p:nvPr/>
        </p:nvSpPr>
        <p:spPr bwMode="auto">
          <a:xfrm>
            <a:off x="7696200" y="182403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origin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servers</a:t>
            </a:r>
          </a:p>
        </p:txBody>
      </p:sp>
      <p:sp>
        <p:nvSpPr>
          <p:cNvPr id="99346" name="Line 95"/>
          <p:cNvSpPr>
            <a:spLocks noChangeShapeType="1"/>
          </p:cNvSpPr>
          <p:nvPr/>
        </p:nvSpPr>
        <p:spPr bwMode="auto">
          <a:xfrm>
            <a:off x="6591300" y="3467100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7" name="Text Box 99"/>
          <p:cNvSpPr txBox="1">
            <a:spLocks noChangeArrowheads="1"/>
          </p:cNvSpPr>
          <p:nvPr/>
        </p:nvSpPr>
        <p:spPr bwMode="auto">
          <a:xfrm>
            <a:off x="6592888" y="365601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1.54 Mbps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 link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308"/>
          <p:cNvGrpSpPr>
            <a:grpSpLocks/>
          </p:cNvGrpSpPr>
          <p:nvPr/>
        </p:nvGrpSpPr>
        <p:grpSpPr bwMode="auto">
          <a:xfrm>
            <a:off x="6719888" y="4941888"/>
            <a:ext cx="1860550" cy="809625"/>
            <a:chOff x="4217" y="3611"/>
            <a:chExt cx="1172" cy="510"/>
          </a:xfrm>
        </p:grpSpPr>
        <p:sp>
          <p:nvSpPr>
            <p:cNvPr id="99569" name="Rectangle 307"/>
            <p:cNvSpPr>
              <a:spLocks noChangeArrowheads="1"/>
            </p:cNvSpPr>
            <p:nvPr/>
          </p:nvSpPr>
          <p:spPr bwMode="auto"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70" name="Text Box 97"/>
            <p:cNvSpPr txBox="1">
              <a:spLocks noChangeArrowheads="1"/>
            </p:cNvSpPr>
            <p:nvPr/>
          </p:nvSpPr>
          <p:spPr bwMode="auto"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local web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99349" name="Rectangle 4"/>
          <p:cNvSpPr>
            <a:spLocks noChangeArrowheads="1"/>
          </p:cNvSpPr>
          <p:nvPr/>
        </p:nvSpPr>
        <p:spPr bwMode="auto">
          <a:xfrm>
            <a:off x="398463" y="1335088"/>
            <a:ext cx="43703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assumptions:</a:t>
            </a:r>
          </a:p>
          <a:p>
            <a:r>
              <a:rPr lang="en-US" altLang="en-US" sz="2000"/>
              <a:t>avg object size: 100K bits</a:t>
            </a:r>
          </a:p>
          <a:p>
            <a:r>
              <a:rPr lang="en-US" altLang="en-US" sz="2000"/>
              <a:t>avg request rate from browsers to origin servers:15/sec</a:t>
            </a:r>
          </a:p>
          <a:p>
            <a:r>
              <a:rPr lang="en-US" altLang="en-US" sz="2000"/>
              <a:t>avg data rate to browsers: 1.50 Mbps</a:t>
            </a:r>
          </a:p>
          <a:p>
            <a:r>
              <a:rPr lang="en-US" altLang="en-US" sz="2000"/>
              <a:t>RTT from institutional router to any origin server: 2 sec</a:t>
            </a:r>
          </a:p>
          <a:p>
            <a:r>
              <a:rPr lang="en-US" altLang="en-US" sz="2000"/>
              <a:t>access link rate: 1.54 Mbps</a:t>
            </a:r>
          </a:p>
          <a:p>
            <a:pPr>
              <a:spcBef>
                <a:spcPct val="45000"/>
              </a:spcBef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consequences:</a:t>
            </a:r>
          </a:p>
          <a:p>
            <a:r>
              <a:rPr lang="en-US" altLang="en-US" sz="1800"/>
              <a:t>LAN utilization: 15%</a:t>
            </a:r>
          </a:p>
          <a:p>
            <a:r>
              <a:rPr lang="en-US" altLang="en-US" sz="1800"/>
              <a:t>access link utilization = </a:t>
            </a:r>
            <a:r>
              <a:rPr lang="en-US" altLang="en-US" sz="1800">
                <a:solidFill>
                  <a:srgbClr val="FF0000"/>
                </a:solidFill>
              </a:rPr>
              <a:t>100%</a:t>
            </a:r>
          </a:p>
          <a:p>
            <a:r>
              <a:rPr lang="en-US" altLang="en-US" sz="1800"/>
              <a:t>total delay   = Internet delay + access delay + LAN delay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/>
              <a:t>     =  2 sec + minutes + usecs</a:t>
            </a:r>
          </a:p>
          <a:p>
            <a:endParaRPr lang="en-US" altLang="en-US" sz="2000"/>
          </a:p>
          <a:p>
            <a:endParaRPr lang="en-US" altLang="en-US" sz="2000"/>
          </a:p>
        </p:txBody>
      </p:sp>
      <p:sp>
        <p:nvSpPr>
          <p:cNvPr id="99350" name="Freeform 82"/>
          <p:cNvSpPr>
            <a:spLocks/>
          </p:cNvSpPr>
          <p:nvPr/>
        </p:nvSpPr>
        <p:spPr bwMode="auto">
          <a:xfrm>
            <a:off x="663575" y="4605338"/>
            <a:ext cx="3973513" cy="1163637"/>
          </a:xfrm>
          <a:custGeom>
            <a:avLst/>
            <a:gdLst>
              <a:gd name="T0" fmla="*/ 2147483646 w 2503"/>
              <a:gd name="T1" fmla="*/ 0 h 733"/>
              <a:gd name="T2" fmla="*/ 2147483646 w 2503"/>
              <a:gd name="T3" fmla="*/ 2147483646 h 733"/>
              <a:gd name="T4" fmla="*/ 2147483646 w 2503"/>
              <a:gd name="T5" fmla="*/ 2147483646 h 733"/>
              <a:gd name="T6" fmla="*/ 2147483646 w 2503"/>
              <a:gd name="T7" fmla="*/ 2147483646 h 733"/>
              <a:gd name="T8" fmla="*/ 0 w 2503"/>
              <a:gd name="T9" fmla="*/ 2147483646 h 733"/>
              <a:gd name="T10" fmla="*/ 2147483646 w 2503"/>
              <a:gd name="T11" fmla="*/ 2147483646 h 733"/>
              <a:gd name="T12" fmla="*/ 2147483646 w 2503"/>
              <a:gd name="T13" fmla="*/ 2147483646 h 733"/>
              <a:gd name="T14" fmla="*/ 2147483646 w 2503"/>
              <a:gd name="T15" fmla="*/ 2147483646 h 733"/>
              <a:gd name="T16" fmla="*/ 2147483646 w 2503"/>
              <a:gd name="T17" fmla="*/ 0 h 7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03"/>
              <a:gd name="T28" fmla="*/ 0 h 733"/>
              <a:gd name="T29" fmla="*/ 2503 w 2503"/>
              <a:gd name="T30" fmla="*/ 733 h 7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03" h="733">
                <a:moveTo>
                  <a:pt x="1481" y="0"/>
                </a:moveTo>
                <a:lnTo>
                  <a:pt x="1481" y="198"/>
                </a:lnTo>
                <a:lnTo>
                  <a:pt x="953" y="198"/>
                </a:lnTo>
                <a:lnTo>
                  <a:pt x="953" y="370"/>
                </a:lnTo>
                <a:lnTo>
                  <a:pt x="0" y="370"/>
                </a:lnTo>
                <a:lnTo>
                  <a:pt x="14" y="733"/>
                </a:lnTo>
                <a:lnTo>
                  <a:pt x="2503" y="713"/>
                </a:lnTo>
                <a:lnTo>
                  <a:pt x="2455" y="6"/>
                </a:lnTo>
                <a:lnTo>
                  <a:pt x="148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59" name="Text Box 79"/>
          <p:cNvSpPr txBox="1">
            <a:spLocks noChangeArrowheads="1"/>
          </p:cNvSpPr>
          <p:nvPr/>
        </p:nvSpPr>
        <p:spPr bwMode="auto">
          <a:xfrm>
            <a:off x="2986088" y="45894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48557" name="Text Box 77"/>
          <p:cNvSpPr txBox="1">
            <a:spLocks noChangeArrowheads="1"/>
          </p:cNvSpPr>
          <p:nvPr/>
        </p:nvSpPr>
        <p:spPr bwMode="auto">
          <a:xfrm>
            <a:off x="2149475" y="48625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48556" name="Text Box 76"/>
          <p:cNvSpPr txBox="1">
            <a:spLocks noChangeArrowheads="1"/>
          </p:cNvSpPr>
          <p:nvPr/>
        </p:nvSpPr>
        <p:spPr bwMode="auto">
          <a:xfrm>
            <a:off x="1123950" y="5262563"/>
            <a:ext cx="2667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How to compute link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utilization, delay?</a:t>
            </a:r>
          </a:p>
        </p:txBody>
      </p:sp>
      <p:sp>
        <p:nvSpPr>
          <p:cNvPr id="148563" name="Text Box 83"/>
          <p:cNvSpPr txBox="1">
            <a:spLocks noChangeArrowheads="1"/>
          </p:cNvSpPr>
          <p:nvPr/>
        </p:nvSpPr>
        <p:spPr bwMode="auto">
          <a:xfrm>
            <a:off x="598488" y="6051550"/>
            <a:ext cx="364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Cost:</a:t>
            </a:r>
            <a:r>
              <a:rPr lang="en-US" altLang="en-US" sz="2400">
                <a:latin typeface="Arial" panose="020B0604020202020204" pitchFamily="34" charset="0"/>
              </a:rPr>
              <a:t> web cache (cheap!)</a:t>
            </a:r>
          </a:p>
        </p:txBody>
      </p:sp>
      <p:sp>
        <p:nvSpPr>
          <p:cNvPr id="99355" name="Line 2"/>
          <p:cNvSpPr>
            <a:spLocks noChangeShapeType="1"/>
          </p:cNvSpPr>
          <p:nvPr/>
        </p:nvSpPr>
        <p:spPr bwMode="auto">
          <a:xfrm>
            <a:off x="5267325" y="2409825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6" name="Line 51"/>
          <p:cNvSpPr>
            <a:spLocks noChangeShapeType="1"/>
          </p:cNvSpPr>
          <p:nvPr/>
        </p:nvSpPr>
        <p:spPr bwMode="auto">
          <a:xfrm>
            <a:off x="6076950" y="2028825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7" name="Line 52"/>
          <p:cNvSpPr>
            <a:spLocks noChangeShapeType="1"/>
          </p:cNvSpPr>
          <p:nvPr/>
        </p:nvSpPr>
        <p:spPr bwMode="auto">
          <a:xfrm flipH="1">
            <a:off x="6705600" y="2066925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8" name="Line 53"/>
          <p:cNvSpPr>
            <a:spLocks noChangeShapeType="1"/>
          </p:cNvSpPr>
          <p:nvPr/>
        </p:nvSpPr>
        <p:spPr bwMode="auto">
          <a:xfrm flipH="1">
            <a:off x="7162800" y="2228850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9" name="Line 54"/>
          <p:cNvSpPr>
            <a:spLocks noChangeShapeType="1"/>
          </p:cNvSpPr>
          <p:nvPr/>
        </p:nvSpPr>
        <p:spPr bwMode="auto">
          <a:xfrm flipH="1" flipV="1">
            <a:off x="7324725" y="2990850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60" name="Freeform 55"/>
          <p:cNvSpPr>
            <a:spLocks/>
          </p:cNvSpPr>
          <p:nvPr/>
        </p:nvSpPr>
        <p:spPr bwMode="auto">
          <a:xfrm>
            <a:off x="5351463" y="2022475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61" name="Text Box 70"/>
          <p:cNvSpPr txBox="1">
            <a:spLocks noChangeArrowheads="1"/>
          </p:cNvSpPr>
          <p:nvPr/>
        </p:nvSpPr>
        <p:spPr bwMode="auto">
          <a:xfrm>
            <a:off x="6057900" y="2354263"/>
            <a:ext cx="9318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public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 Internet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grpSp>
        <p:nvGrpSpPr>
          <p:cNvPr id="99362" name="Group 91"/>
          <p:cNvGrpSpPr>
            <a:grpSpLocks/>
          </p:cNvGrpSpPr>
          <p:nvPr/>
        </p:nvGrpSpPr>
        <p:grpSpPr bwMode="auto">
          <a:xfrm>
            <a:off x="6175375" y="3165475"/>
            <a:ext cx="881063" cy="307975"/>
            <a:chOff x="2356" y="1300"/>
            <a:chExt cx="555" cy="194"/>
          </a:xfrm>
        </p:grpSpPr>
        <p:sp>
          <p:nvSpPr>
            <p:cNvPr id="9956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956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956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9564" name="Group 9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9567" name="Freeform 9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68" name="Freeform 9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9565" name="Line 98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66" name="Line 99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9363" name="Group 100"/>
          <p:cNvGrpSpPr>
            <a:grpSpLocks/>
          </p:cNvGrpSpPr>
          <p:nvPr/>
        </p:nvGrpSpPr>
        <p:grpSpPr bwMode="auto">
          <a:xfrm>
            <a:off x="4919663" y="1957388"/>
            <a:ext cx="377825" cy="576262"/>
            <a:chOff x="4140" y="429"/>
            <a:chExt cx="1425" cy="2396"/>
          </a:xfrm>
        </p:grpSpPr>
        <p:sp>
          <p:nvSpPr>
            <p:cNvPr id="99529" name="Freeform 10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0" name="Rectangle 102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31" name="Freeform 10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2" name="Freeform 10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" name="Rectangle 105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534" name="Group 10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559" name="AutoShape 107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60" name="AutoShape 108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35" name="Rectangle 109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536" name="Group 11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557" name="AutoShape 111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58" name="AutoShape 112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37" name="Rectangle 113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38" name="Rectangle 114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539" name="Group 11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555" name="AutoShape 116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56" name="AutoShape 117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40" name="Freeform 11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541" name="Group 11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553" name="AutoShape 120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54" name="AutoShape 121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42" name="Rectangle 122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43" name="Freeform 12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" name="Freeform 12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" name="Oval 125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46" name="Freeform 12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" name="AutoShape 127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48" name="AutoShape 128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49" name="Oval 129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50" name="Oval 130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51" name="Oval 131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52" name="Rectangle 132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9364" name="Group 133"/>
          <p:cNvGrpSpPr>
            <a:grpSpLocks/>
          </p:cNvGrpSpPr>
          <p:nvPr/>
        </p:nvGrpSpPr>
        <p:grpSpPr bwMode="auto">
          <a:xfrm>
            <a:off x="5834063" y="1479550"/>
            <a:ext cx="377825" cy="576263"/>
            <a:chOff x="4140" y="429"/>
            <a:chExt cx="1425" cy="2396"/>
          </a:xfrm>
        </p:grpSpPr>
        <p:sp>
          <p:nvSpPr>
            <p:cNvPr id="99497" name="Freeform 13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98" name="Rectangle 135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99" name="Freeform 13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00" name="Freeform 13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01" name="Rectangle 138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502" name="Group 13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527" name="AutoShape 140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28" name="AutoShape 141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03" name="Rectangle 142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504" name="Group 14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525" name="AutoShape 144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26" name="AutoShape 145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05" name="Rectangle 146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06" name="Rectangle 147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507" name="Group 14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523" name="AutoShape 149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24" name="AutoShape 150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08" name="Freeform 15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509" name="Group 15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521" name="AutoShape 15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522" name="AutoShape 154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510" name="Rectangle 155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11" name="Freeform 15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12" name="Freeform 15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13" name="Oval 158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14" name="Freeform 15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15" name="AutoShape 160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16" name="AutoShape 161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17" name="Oval 162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18" name="Oval 163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19" name="Oval 164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520" name="Rectangle 165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9365" name="Group 166"/>
          <p:cNvGrpSpPr>
            <a:grpSpLocks/>
          </p:cNvGrpSpPr>
          <p:nvPr/>
        </p:nvGrpSpPr>
        <p:grpSpPr bwMode="auto">
          <a:xfrm>
            <a:off x="6586538" y="1511300"/>
            <a:ext cx="377825" cy="576263"/>
            <a:chOff x="4140" y="429"/>
            <a:chExt cx="1425" cy="2396"/>
          </a:xfrm>
        </p:grpSpPr>
        <p:sp>
          <p:nvSpPr>
            <p:cNvPr id="99465" name="Freeform 16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66" name="Rectangle 168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67" name="Freeform 16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68" name="Freeform 17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69" name="Rectangle 171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70" name="Group 17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495" name="AutoShape 173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96" name="AutoShape 174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71" name="Rectangle 175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72" name="Group 17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493" name="AutoShape 177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94" name="AutoShape 178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73" name="Rectangle 179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74" name="Rectangle 180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75" name="Group 18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491" name="AutoShape 18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92" name="AutoShape 18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76" name="Freeform 18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477" name="Group 18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489" name="AutoShape 186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90" name="AutoShape 187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78" name="Rectangle 188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79" name="Freeform 18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80" name="Freeform 19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81" name="Oval 191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82" name="Freeform 19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83" name="AutoShape 193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84" name="AutoShape 194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85" name="Oval 195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86" name="Oval 196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87" name="Oval 197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88" name="Rectangle 198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9366" name="Group 199"/>
          <p:cNvGrpSpPr>
            <a:grpSpLocks/>
          </p:cNvGrpSpPr>
          <p:nvPr/>
        </p:nvGrpSpPr>
        <p:grpSpPr bwMode="auto">
          <a:xfrm>
            <a:off x="7196138" y="1663700"/>
            <a:ext cx="377825" cy="576263"/>
            <a:chOff x="4140" y="429"/>
            <a:chExt cx="1425" cy="2396"/>
          </a:xfrm>
        </p:grpSpPr>
        <p:sp>
          <p:nvSpPr>
            <p:cNvPr id="99433" name="Freeform 20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4" name="Rectangle 201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35" name="Freeform 20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" name="Freeform 20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" name="Rectangle 204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38" name="Group 20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463" name="AutoShape 206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64" name="AutoShape 207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39" name="Rectangle 208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40" name="Group 20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461" name="AutoShape 210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62" name="AutoShape 211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41" name="Rectangle 212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42" name="Rectangle 213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43" name="Group 21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459" name="AutoShape 215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60" name="AutoShape 216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44" name="Freeform 21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445" name="Group 21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457" name="AutoShape 219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58" name="AutoShape 220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46" name="Rectangle 221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47" name="Freeform 22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8" name="Freeform 22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9" name="Oval 224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50" name="Freeform 22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51" name="AutoShape 226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52" name="AutoShape 227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53" name="Oval 228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54" name="Oval 229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55" name="Oval 230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56" name="Rectangle 231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9367" name="Group 232"/>
          <p:cNvGrpSpPr>
            <a:grpSpLocks/>
          </p:cNvGrpSpPr>
          <p:nvPr/>
        </p:nvGrpSpPr>
        <p:grpSpPr bwMode="auto">
          <a:xfrm>
            <a:off x="7524750" y="2609850"/>
            <a:ext cx="377825" cy="576263"/>
            <a:chOff x="4140" y="429"/>
            <a:chExt cx="1425" cy="2396"/>
          </a:xfrm>
        </p:grpSpPr>
        <p:sp>
          <p:nvSpPr>
            <p:cNvPr id="99401" name="Freeform 23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02" name="Rectangle 234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03" name="Freeform 23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04" name="Freeform 23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05" name="Rectangle 237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06" name="Group 23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431" name="AutoShape 239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32" name="AutoShape 240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07" name="Rectangle 241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08" name="Group 24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429" name="AutoShape 24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30" name="AutoShape 244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09" name="Rectangle 245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10" name="Rectangle 246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411" name="Group 24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427" name="AutoShape 24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28" name="AutoShape 249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12" name="Freeform 25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413" name="Group 25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425" name="AutoShape 252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26" name="AutoShape 253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414" name="Rectangle 254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15" name="Freeform 25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16" name="Freeform 25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17" name="Oval 257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18" name="Freeform 25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19" name="AutoShape 259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20" name="AutoShape 260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21" name="Oval 261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22" name="Oval 262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23" name="Oval 263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424" name="Rectangle 264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99368" name="Group 307"/>
          <p:cNvGrpSpPr>
            <a:grpSpLocks/>
          </p:cNvGrpSpPr>
          <p:nvPr/>
        </p:nvGrpSpPr>
        <p:grpSpPr bwMode="auto">
          <a:xfrm>
            <a:off x="6784975" y="5027613"/>
            <a:ext cx="377825" cy="576262"/>
            <a:chOff x="4140" y="429"/>
            <a:chExt cx="1425" cy="2396"/>
          </a:xfrm>
        </p:grpSpPr>
        <p:sp>
          <p:nvSpPr>
            <p:cNvPr id="99369" name="Freeform 30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70" name="Rectangle 309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71" name="Freeform 31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72" name="Freeform 31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73" name="Rectangle 312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374" name="Group 31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399" name="AutoShape 31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400" name="AutoShape 315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375" name="Rectangle 316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376" name="Group 31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397" name="AutoShape 31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398" name="AutoShape 319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377" name="Rectangle 320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78" name="Rectangle 321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99379" name="Group 32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395" name="AutoShape 32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396" name="AutoShape 324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380" name="Freeform 32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381" name="Group 32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393" name="AutoShape 32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99394" name="AutoShape 328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9382" name="Rectangle 329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83" name="Freeform 33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84" name="Freeform 33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85" name="Oval 332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86" name="Freeform 33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87" name="AutoShape 334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88" name="AutoShape 335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89" name="Oval 336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90" name="Oval 337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91" name="Oval 338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392" name="Rectangle 339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2FC751-D8E2-45D3-B424-F3CB40FB2557}"/>
                  </a:ext>
                </a:extLst>
              </p14:cNvPr>
              <p14:cNvContentPartPr/>
              <p14:nvPr/>
            </p14:nvContentPartPr>
            <p14:xfrm>
              <a:off x="6944355" y="4643308"/>
              <a:ext cx="1899360" cy="1581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2FC751-D8E2-45D3-B424-F3CB40FB25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6715" y="4625308"/>
                <a:ext cx="1935000" cy="161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5D74494-E1D4-4BBB-8B25-67C880885611}"/>
              </a:ext>
            </a:extLst>
          </p:cNvPr>
          <p:cNvGrpSpPr/>
          <p:nvPr/>
        </p:nvGrpSpPr>
        <p:grpSpPr>
          <a:xfrm>
            <a:off x="1171035" y="3553228"/>
            <a:ext cx="4038480" cy="3292322"/>
            <a:chOff x="1171035" y="3553228"/>
            <a:chExt cx="4038480" cy="329232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BB5E14-E7A6-4111-A0B5-A42D104E5117}"/>
                    </a:ext>
                  </a:extLst>
                </p14:cNvPr>
                <p14:cNvContentPartPr/>
                <p14:nvPr/>
              </p14:nvContentPartPr>
              <p14:xfrm>
                <a:off x="2870235" y="5673750"/>
                <a:ext cx="1719360" cy="117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BB5E14-E7A6-4111-A0B5-A42D104E51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52235" y="5655750"/>
                  <a:ext cx="175500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38593C-62BD-45E0-977A-83824932FB56}"/>
                    </a:ext>
                  </a:extLst>
                </p14:cNvPr>
                <p14:cNvContentPartPr/>
                <p14:nvPr/>
              </p14:nvContentPartPr>
              <p14:xfrm>
                <a:off x="4481235" y="4740148"/>
                <a:ext cx="728280" cy="165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38593C-62BD-45E0-977A-83824932FB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3595" y="4722148"/>
                  <a:ext cx="763920" cy="16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B24505-B508-41E2-A25D-44175C3A3884}"/>
                    </a:ext>
                  </a:extLst>
                </p14:cNvPr>
                <p14:cNvContentPartPr/>
                <p14:nvPr/>
              </p14:nvContentPartPr>
              <p14:xfrm>
                <a:off x="1171035" y="4383388"/>
                <a:ext cx="2688480" cy="86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B24505-B508-41E2-A25D-44175C3A38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3395" y="4365748"/>
                  <a:ext cx="272412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1126AC-5B8E-4172-8E86-59B8A35F0017}"/>
                    </a:ext>
                  </a:extLst>
                </p14:cNvPr>
                <p14:cNvContentPartPr/>
                <p14:nvPr/>
              </p14:nvContentPartPr>
              <p14:xfrm>
                <a:off x="3670155" y="3649708"/>
                <a:ext cx="732240" cy="1480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1126AC-5B8E-4172-8E86-59B8A35F00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2155" y="3631708"/>
                  <a:ext cx="767880" cy="15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98DAEF-7184-4EC9-8F4D-ECF1EFA84779}"/>
                    </a:ext>
                  </a:extLst>
                </p14:cNvPr>
                <p14:cNvContentPartPr/>
                <p14:nvPr/>
              </p14:nvContentPartPr>
              <p14:xfrm>
                <a:off x="4533075" y="3553228"/>
                <a:ext cx="219240" cy="1206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98DAEF-7184-4EC9-8F4D-ECF1EFA847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15075" y="3535588"/>
                  <a:ext cx="25488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A03CAB-BEC1-4B80-889A-6EDDD004797A}"/>
                    </a:ext>
                  </a:extLst>
                </p14:cNvPr>
                <p14:cNvContentPartPr/>
                <p14:nvPr/>
              </p14:nvContentPartPr>
              <p14:xfrm>
                <a:off x="4395195" y="4214548"/>
                <a:ext cx="565560" cy="55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A03CAB-BEC1-4B80-889A-6EDDD00479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77555" y="4196908"/>
                  <a:ext cx="60120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1D1E5B-3798-42D6-92B1-3A3C7082ED2E}"/>
              </a:ext>
            </a:extLst>
          </p:cNvPr>
          <p:cNvGrpSpPr/>
          <p:nvPr/>
        </p:nvGrpSpPr>
        <p:grpSpPr>
          <a:xfrm>
            <a:off x="3674115" y="190468"/>
            <a:ext cx="4757760" cy="1484280"/>
            <a:chOff x="3674115" y="190468"/>
            <a:chExt cx="4757760" cy="1484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081B5B-A7DC-4116-BAA8-454282FA0E51}"/>
                    </a:ext>
                  </a:extLst>
                </p14:cNvPr>
                <p14:cNvContentPartPr/>
                <p14:nvPr/>
              </p14:nvContentPartPr>
              <p14:xfrm>
                <a:off x="3932235" y="1557028"/>
                <a:ext cx="443880" cy="117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081B5B-A7DC-4116-BAA8-454282FA0E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4595" y="1539028"/>
                  <a:ext cx="47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40A647-E5A8-4276-8A95-34CC35AFF2E8}"/>
                    </a:ext>
                  </a:extLst>
                </p14:cNvPr>
                <p14:cNvContentPartPr/>
                <p14:nvPr/>
              </p14:nvContentPartPr>
              <p14:xfrm>
                <a:off x="4519395" y="945388"/>
                <a:ext cx="1211040" cy="72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40A647-E5A8-4276-8A95-34CC35AFF2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01755" y="927388"/>
                  <a:ext cx="124668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D3E36A-1CC6-4CBB-BADE-A606310BF5A9}"/>
                    </a:ext>
                  </a:extLst>
                </p14:cNvPr>
                <p14:cNvContentPartPr/>
                <p14:nvPr/>
              </p14:nvContentPartPr>
              <p14:xfrm>
                <a:off x="5379075" y="1147348"/>
                <a:ext cx="256680" cy="6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D3E36A-1CC6-4CBB-BADE-A606310BF5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61435" y="1129348"/>
                  <a:ext cx="292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29E956-2F0A-4C0A-B052-B6949007A277}"/>
                    </a:ext>
                  </a:extLst>
                </p14:cNvPr>
                <p14:cNvContentPartPr/>
                <p14:nvPr/>
              </p14:nvContentPartPr>
              <p14:xfrm>
                <a:off x="6212115" y="1273348"/>
                <a:ext cx="14760" cy="50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29E956-2F0A-4C0A-B052-B6949007A2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94475" y="1255708"/>
                  <a:ext cx="50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B13EA9-63D5-4244-8E31-803D4AF84DBD}"/>
                    </a:ext>
                  </a:extLst>
                </p14:cNvPr>
                <p14:cNvContentPartPr/>
                <p14:nvPr/>
              </p14:nvContentPartPr>
              <p14:xfrm>
                <a:off x="6098355" y="1116748"/>
                <a:ext cx="430200" cy="107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B13EA9-63D5-4244-8E31-803D4AF84D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0355" y="1099108"/>
                  <a:ext cx="465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C0CFEC-AB21-4FF6-A622-1D05D5104171}"/>
                    </a:ext>
                  </a:extLst>
                </p14:cNvPr>
                <p14:cNvContentPartPr/>
                <p14:nvPr/>
              </p14:nvContentPartPr>
              <p14:xfrm>
                <a:off x="6790995" y="427708"/>
                <a:ext cx="785880" cy="97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C0CFEC-AB21-4FF6-A622-1D05D51041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73355" y="410068"/>
                  <a:ext cx="82152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E10FDC-5902-4CC9-966B-F5FB575F9FC3}"/>
                    </a:ext>
                  </a:extLst>
                </p14:cNvPr>
                <p14:cNvContentPartPr/>
                <p14:nvPr/>
              </p14:nvContentPartPr>
              <p14:xfrm>
                <a:off x="7602795" y="790228"/>
                <a:ext cx="829080" cy="73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E10FDC-5902-4CC9-966B-F5FB575F9F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5155" y="772588"/>
                  <a:ext cx="86472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446060-2C0D-4014-8589-E74DFDA832B4}"/>
                    </a:ext>
                  </a:extLst>
                </p14:cNvPr>
                <p14:cNvContentPartPr/>
                <p14:nvPr/>
              </p14:nvContentPartPr>
              <p14:xfrm>
                <a:off x="3674115" y="956548"/>
                <a:ext cx="609120" cy="249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446060-2C0D-4014-8589-E74DFDA832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56115" y="938908"/>
                  <a:ext cx="644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B4C228-53AA-4A1A-95ED-471A1F4EC935}"/>
                    </a:ext>
                  </a:extLst>
                </p14:cNvPr>
                <p14:cNvContentPartPr/>
                <p14:nvPr/>
              </p14:nvContentPartPr>
              <p14:xfrm>
                <a:off x="4393755" y="190468"/>
                <a:ext cx="2185920" cy="834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B4C228-53AA-4A1A-95ED-471A1F4EC9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76115" y="172468"/>
                  <a:ext cx="2221560" cy="86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F5630C-BE95-1EF8-E7EC-E32C9C7A7AAB}"/>
              </a:ext>
            </a:extLst>
          </p:cNvPr>
          <p:cNvGrpSpPr/>
          <p:nvPr/>
        </p:nvGrpSpPr>
        <p:grpSpPr>
          <a:xfrm>
            <a:off x="4254370" y="452052"/>
            <a:ext cx="4754520" cy="1598040"/>
            <a:chOff x="4254370" y="452052"/>
            <a:chExt cx="4754520" cy="15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CB80ED-4E08-3789-32EC-E78DFD863C80}"/>
                    </a:ext>
                  </a:extLst>
                </p14:cNvPr>
                <p14:cNvContentPartPr/>
                <p14:nvPr/>
              </p14:nvContentPartPr>
              <p14:xfrm>
                <a:off x="4274890" y="1146492"/>
                <a:ext cx="4734000" cy="903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CB80ED-4E08-3789-32EC-E78DFD863C8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6250" y="1137852"/>
                  <a:ext cx="475164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AB237E-F426-6260-2957-9BC16E0237F3}"/>
                    </a:ext>
                  </a:extLst>
                </p14:cNvPr>
                <p14:cNvContentPartPr/>
                <p14:nvPr/>
              </p14:nvContentPartPr>
              <p14:xfrm>
                <a:off x="4254370" y="452052"/>
                <a:ext cx="4564800" cy="101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AB237E-F426-6260-2957-9BC16E0237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45370" y="443412"/>
                  <a:ext cx="4582440" cy="1032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8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8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0137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309DBD9-E0AD-4D51-A9DE-66A789F13BC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01380" name="Picture 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8064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3225" y="269875"/>
            <a:ext cx="7772400" cy="663575"/>
          </a:xfrm>
        </p:spPr>
        <p:txBody>
          <a:bodyPr/>
          <a:lstStyle/>
          <a:p>
            <a:r>
              <a:rPr lang="en-US" altLang="en-US" sz="4000"/>
              <a:t>Caching example: </a:t>
            </a:r>
            <a:r>
              <a:rPr lang="en-US" altLang="en-US" sz="3600"/>
              <a:t>install local cache</a:t>
            </a:r>
            <a:r>
              <a:rPr lang="en-US" altLang="en-US" sz="4000"/>
              <a:t> </a:t>
            </a:r>
            <a:endParaRPr lang="en-US" altLang="en-US"/>
          </a:p>
        </p:txBody>
      </p:sp>
      <p:sp>
        <p:nvSpPr>
          <p:cNvPr id="10138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290638"/>
            <a:ext cx="4459287" cy="1882775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None/>
              <a:tabLst>
                <a:tab pos="576263" algn="l"/>
              </a:tabLst>
            </a:pPr>
            <a:r>
              <a:rPr lang="en-US" altLang="en-US" i="1">
                <a:solidFill>
                  <a:srgbClr val="CC0000"/>
                </a:solidFill>
              </a:rPr>
              <a:t>Calculating access link utilization, delay with cache:</a:t>
            </a:r>
          </a:p>
          <a:p>
            <a:pPr marL="228600" indent="-228600">
              <a:lnSpc>
                <a:spcPct val="80000"/>
              </a:lnSpc>
              <a:tabLst>
                <a:tab pos="576263" algn="l"/>
              </a:tabLst>
            </a:pPr>
            <a:r>
              <a:rPr lang="en-US" altLang="en-US" sz="2400"/>
              <a:t>suppose cache hit rate is 0.4</a:t>
            </a:r>
          </a:p>
          <a:p>
            <a:pPr marL="576263" lvl="1" indent="-233363">
              <a:tabLst>
                <a:tab pos="576263" algn="l"/>
              </a:tabLst>
            </a:pPr>
            <a:r>
              <a:rPr lang="en-US" altLang="en-US" sz="2000"/>
              <a:t>40% requests satisfied at cache, 60% requests satisfied at origin </a:t>
            </a:r>
          </a:p>
          <a:p>
            <a:pPr marL="228600" indent="-228600">
              <a:lnSpc>
                <a:spcPct val="80000"/>
              </a:lnSpc>
              <a:buFont typeface="Wingdings" panose="05000000000000000000" pitchFamily="2" charset="2"/>
              <a:buNone/>
              <a:tabLst>
                <a:tab pos="576263" algn="l"/>
              </a:tabLst>
            </a:pPr>
            <a:r>
              <a:rPr lang="en-US" altLang="en-US" sz="2400"/>
              <a:t>  </a:t>
            </a:r>
          </a:p>
        </p:txBody>
      </p:sp>
      <p:sp>
        <p:nvSpPr>
          <p:cNvPr id="101383" name="Text Box 50"/>
          <p:cNvSpPr txBox="1">
            <a:spLocks noChangeArrowheads="1"/>
          </p:cNvSpPr>
          <p:nvPr/>
        </p:nvSpPr>
        <p:spPr bwMode="auto">
          <a:xfrm>
            <a:off x="7696200" y="1824038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origin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servers</a:t>
            </a:r>
          </a:p>
        </p:txBody>
      </p:sp>
      <p:sp>
        <p:nvSpPr>
          <p:cNvPr id="101384" name="Line 95"/>
          <p:cNvSpPr>
            <a:spLocks noChangeShapeType="1"/>
          </p:cNvSpPr>
          <p:nvPr/>
        </p:nvSpPr>
        <p:spPr bwMode="auto">
          <a:xfrm>
            <a:off x="6591300" y="3467100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5" name="Text Box 99"/>
          <p:cNvSpPr txBox="1">
            <a:spLocks noChangeArrowheads="1"/>
          </p:cNvSpPr>
          <p:nvPr/>
        </p:nvSpPr>
        <p:spPr bwMode="auto">
          <a:xfrm>
            <a:off x="6592888" y="3656013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1.54 Mbps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access link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49566" name="Rectangle 4"/>
          <p:cNvSpPr>
            <a:spLocks noChangeArrowheads="1"/>
          </p:cNvSpPr>
          <p:nvPr/>
        </p:nvSpPr>
        <p:spPr bwMode="auto">
          <a:xfrm>
            <a:off x="506413" y="3057525"/>
            <a:ext cx="44592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>
                <a:tab pos="576263" algn="l"/>
              </a:tabLst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576263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tabLst>
                <a:tab pos="576263" algn="l"/>
              </a:tabLs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76263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/>
              <a:t>access link utilization: 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60% of requests use access link 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data rate to browsers over access link = 0.6*1.50 Mbps = .9 Mbps 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utilization = 0.9/1.54 = .58</a:t>
            </a:r>
          </a:p>
        </p:txBody>
      </p:sp>
      <p:sp>
        <p:nvSpPr>
          <p:cNvPr id="149567" name="Rectangle 4"/>
          <p:cNvSpPr>
            <a:spLocks noChangeArrowheads="1"/>
          </p:cNvSpPr>
          <p:nvPr/>
        </p:nvSpPr>
        <p:spPr bwMode="auto">
          <a:xfrm>
            <a:off x="538163" y="4557713"/>
            <a:ext cx="4459287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tabLst>
                <a:tab pos="576263" algn="l"/>
              </a:tabLst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576263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tabLst>
                <a:tab pos="576263" algn="l"/>
              </a:tabLs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76263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762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/>
              <a:t>total delay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= 0.6 * (delay from origin servers) +0.4 * (delay when satisfied at cache)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= 0.6 (2.01) + 0.4 (~msecs) 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= ~ 1.2 secs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less than with 154 Mbps link (and cheaper too!)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  </a:t>
            </a:r>
          </a:p>
        </p:txBody>
      </p:sp>
      <p:sp>
        <p:nvSpPr>
          <p:cNvPr id="101388" name="Line 2"/>
          <p:cNvSpPr>
            <a:spLocks noChangeShapeType="1"/>
          </p:cNvSpPr>
          <p:nvPr/>
        </p:nvSpPr>
        <p:spPr bwMode="auto">
          <a:xfrm>
            <a:off x="5267325" y="2409825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9" name="Line 51"/>
          <p:cNvSpPr>
            <a:spLocks noChangeShapeType="1"/>
          </p:cNvSpPr>
          <p:nvPr/>
        </p:nvSpPr>
        <p:spPr bwMode="auto">
          <a:xfrm>
            <a:off x="6076950" y="2028825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0" name="Line 52"/>
          <p:cNvSpPr>
            <a:spLocks noChangeShapeType="1"/>
          </p:cNvSpPr>
          <p:nvPr/>
        </p:nvSpPr>
        <p:spPr bwMode="auto">
          <a:xfrm flipH="1">
            <a:off x="6705600" y="2066925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1" name="Line 53"/>
          <p:cNvSpPr>
            <a:spLocks noChangeShapeType="1"/>
          </p:cNvSpPr>
          <p:nvPr/>
        </p:nvSpPr>
        <p:spPr bwMode="auto">
          <a:xfrm flipH="1">
            <a:off x="7162800" y="2228850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2" name="Line 54"/>
          <p:cNvSpPr>
            <a:spLocks noChangeShapeType="1"/>
          </p:cNvSpPr>
          <p:nvPr/>
        </p:nvSpPr>
        <p:spPr bwMode="auto">
          <a:xfrm flipH="1" flipV="1">
            <a:off x="7324725" y="2990850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3" name="Freeform 55"/>
          <p:cNvSpPr>
            <a:spLocks/>
          </p:cNvSpPr>
          <p:nvPr/>
        </p:nvSpPr>
        <p:spPr bwMode="auto">
          <a:xfrm>
            <a:off x="5351463" y="2022475"/>
            <a:ext cx="2174875" cy="1581150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94" name="Text Box 70"/>
          <p:cNvSpPr txBox="1">
            <a:spLocks noChangeArrowheads="1"/>
          </p:cNvSpPr>
          <p:nvPr/>
        </p:nvSpPr>
        <p:spPr bwMode="auto">
          <a:xfrm>
            <a:off x="6057900" y="2354263"/>
            <a:ext cx="9318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public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 Internet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1395" name="Group 71"/>
          <p:cNvGrpSpPr>
            <a:grpSpLocks/>
          </p:cNvGrpSpPr>
          <p:nvPr/>
        </p:nvGrpSpPr>
        <p:grpSpPr bwMode="auto">
          <a:xfrm>
            <a:off x="6175375" y="3165475"/>
            <a:ext cx="881063" cy="307975"/>
            <a:chOff x="2356" y="1300"/>
            <a:chExt cx="555" cy="194"/>
          </a:xfrm>
        </p:grpSpPr>
        <p:sp>
          <p:nvSpPr>
            <p:cNvPr id="10162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162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162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01625" name="Group 7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628" name="Freeform 7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29" name="Freeform 7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626" name="Line 78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27" name="Line 79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396" name="Group 80"/>
          <p:cNvGrpSpPr>
            <a:grpSpLocks/>
          </p:cNvGrpSpPr>
          <p:nvPr/>
        </p:nvGrpSpPr>
        <p:grpSpPr bwMode="auto">
          <a:xfrm>
            <a:off x="4919663" y="1957388"/>
            <a:ext cx="377825" cy="576262"/>
            <a:chOff x="4140" y="429"/>
            <a:chExt cx="1425" cy="2396"/>
          </a:xfrm>
        </p:grpSpPr>
        <p:sp>
          <p:nvSpPr>
            <p:cNvPr id="101590" name="Freeform 8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91" name="Rectangle 82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92" name="Freeform 8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93" name="Freeform 8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94" name="Rectangle 85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95" name="Group 8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1620" name="AutoShape 87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621" name="AutoShape 88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96" name="Rectangle 89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97" name="Group 9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1618" name="AutoShape 91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619" name="AutoShape 92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98" name="Rectangle 93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99" name="Rectangle 94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600" name="Group 9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616" name="AutoShape 96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617" name="AutoShape 97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601" name="Freeform 9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602" name="Group 9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1614" name="AutoShape 100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615" name="AutoShape 101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603" name="Rectangle 102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604" name="Freeform 10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05" name="Freeform 10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06" name="Oval 105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607" name="Freeform 10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608" name="AutoShape 107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609" name="AutoShape 108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610" name="Oval 109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611" name="Oval 110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12" name="Oval 111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613" name="Rectangle 112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1397" name="Group 113"/>
          <p:cNvGrpSpPr>
            <a:grpSpLocks/>
          </p:cNvGrpSpPr>
          <p:nvPr/>
        </p:nvGrpSpPr>
        <p:grpSpPr bwMode="auto">
          <a:xfrm>
            <a:off x="5834063" y="1479550"/>
            <a:ext cx="377825" cy="576263"/>
            <a:chOff x="4140" y="429"/>
            <a:chExt cx="1425" cy="2396"/>
          </a:xfrm>
        </p:grpSpPr>
        <p:sp>
          <p:nvSpPr>
            <p:cNvPr id="101558" name="Freeform 11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59" name="Rectangle 115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60" name="Freeform 11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61" name="Freeform 11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62" name="Rectangle 118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63" name="Group 11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1588" name="AutoShape 120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89" name="AutoShape 121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64" name="Rectangle 122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65" name="Group 12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1586" name="AutoShape 124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87" name="AutoShape 125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66" name="Rectangle 126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67" name="Rectangle 127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68" name="Group 12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584" name="AutoShape 129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85" name="AutoShape 130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69" name="Freeform 13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570" name="Group 13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1582" name="AutoShape 13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83" name="AutoShape 134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71" name="Rectangle 135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72" name="Freeform 13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73" name="Freeform 13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74" name="Oval 138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75" name="Freeform 13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76" name="AutoShape 140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77" name="AutoShape 141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78" name="Oval 142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79" name="Oval 143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80" name="Oval 144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81" name="Rectangle 145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1398" name="Group 146"/>
          <p:cNvGrpSpPr>
            <a:grpSpLocks/>
          </p:cNvGrpSpPr>
          <p:nvPr/>
        </p:nvGrpSpPr>
        <p:grpSpPr bwMode="auto">
          <a:xfrm>
            <a:off x="6586538" y="1511300"/>
            <a:ext cx="377825" cy="576263"/>
            <a:chOff x="4140" y="429"/>
            <a:chExt cx="1425" cy="2396"/>
          </a:xfrm>
        </p:grpSpPr>
        <p:sp>
          <p:nvSpPr>
            <p:cNvPr id="101526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27" name="Rectangle 148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28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29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30" name="Rectangle 151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31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1556" name="AutoShape 153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57" name="AutoShape 154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32" name="Rectangle 155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33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1554" name="AutoShape 157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55" name="AutoShape 158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34" name="Rectangle 159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35" name="Rectangle 160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36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552" name="AutoShape 16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53" name="AutoShape 16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37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538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1550" name="AutoShape 166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51" name="AutoShape 167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39" name="Rectangle 168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40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41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42" name="Oval 171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43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44" name="AutoShape 173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45" name="AutoShape 174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46" name="Oval 175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47" name="Oval 176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48" name="Oval 177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49" name="Rectangle 178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1399" name="Group 179"/>
          <p:cNvGrpSpPr>
            <a:grpSpLocks/>
          </p:cNvGrpSpPr>
          <p:nvPr/>
        </p:nvGrpSpPr>
        <p:grpSpPr bwMode="auto">
          <a:xfrm>
            <a:off x="7196138" y="1663700"/>
            <a:ext cx="377825" cy="576263"/>
            <a:chOff x="4140" y="429"/>
            <a:chExt cx="1425" cy="2396"/>
          </a:xfrm>
        </p:grpSpPr>
        <p:sp>
          <p:nvSpPr>
            <p:cNvPr id="101494" name="Freeform 18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95" name="Rectangle 181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96" name="Freeform 18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97" name="Freeform 18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98" name="Rectangle 184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99" name="Group 18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1524" name="AutoShape 186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25" name="AutoShape 187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00" name="Rectangle 188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01" name="Group 18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1522" name="AutoShape 190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23" name="AutoShape 191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02" name="Rectangle 192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03" name="Rectangle 193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504" name="Group 19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520" name="AutoShape 195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21" name="AutoShape 196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05" name="Freeform 19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506" name="Group 19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1518" name="AutoShape 199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519" name="AutoShape 200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507" name="Rectangle 201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08" name="Freeform 20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09" name="Freeform 20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10" name="Oval 204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11" name="Freeform 20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512" name="AutoShape 206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13" name="AutoShape 207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14" name="Oval 208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15" name="Oval 209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16" name="Oval 210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517" name="Rectangle 211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1400" name="Group 212"/>
          <p:cNvGrpSpPr>
            <a:grpSpLocks/>
          </p:cNvGrpSpPr>
          <p:nvPr/>
        </p:nvGrpSpPr>
        <p:grpSpPr bwMode="auto">
          <a:xfrm>
            <a:off x="7524750" y="2609850"/>
            <a:ext cx="377825" cy="576263"/>
            <a:chOff x="4140" y="429"/>
            <a:chExt cx="1425" cy="2396"/>
          </a:xfrm>
        </p:grpSpPr>
        <p:sp>
          <p:nvSpPr>
            <p:cNvPr id="101462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63" name="Rectangle 214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64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65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66" name="Rectangle 217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67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1492" name="AutoShape 219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93" name="AutoShape 220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68" name="Rectangle 221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69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1490" name="AutoShape 22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91" name="AutoShape 224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70" name="Rectangle 225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71" name="Rectangle 226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72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488" name="AutoShape 22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89" name="AutoShape 229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73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474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1486" name="AutoShape 232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87" name="AutoShape 233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75" name="Rectangle 234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76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77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78" name="Oval 237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79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80" name="AutoShape 239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81" name="AutoShape 240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82" name="Oval 241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83" name="Oval 242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84" name="Oval 243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85" name="Rectangle 244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sp>
        <p:nvSpPr>
          <p:cNvPr id="101401" name="Freeform 71"/>
          <p:cNvSpPr>
            <a:spLocks/>
          </p:cNvSpPr>
          <p:nvPr/>
        </p:nvSpPr>
        <p:spPr bwMode="auto">
          <a:xfrm>
            <a:off x="4932363" y="4392613"/>
            <a:ext cx="2965450" cy="1390650"/>
          </a:xfrm>
          <a:custGeom>
            <a:avLst/>
            <a:gdLst>
              <a:gd name="T0" fmla="*/ 2147483646 w 1868"/>
              <a:gd name="T1" fmla="*/ 2147483646 h 876"/>
              <a:gd name="T2" fmla="*/ 2147483646 w 1868"/>
              <a:gd name="T3" fmla="*/ 2147483646 h 876"/>
              <a:gd name="T4" fmla="*/ 2147483646 w 1868"/>
              <a:gd name="T5" fmla="*/ 2147483646 h 876"/>
              <a:gd name="T6" fmla="*/ 2147483646 w 1868"/>
              <a:gd name="T7" fmla="*/ 2147483646 h 876"/>
              <a:gd name="T8" fmla="*/ 2147483646 w 1868"/>
              <a:gd name="T9" fmla="*/ 2147483646 h 876"/>
              <a:gd name="T10" fmla="*/ 2147483646 w 1868"/>
              <a:gd name="T11" fmla="*/ 2147483646 h 876"/>
              <a:gd name="T12" fmla="*/ 2147483646 w 1868"/>
              <a:gd name="T13" fmla="*/ 2147483646 h 876"/>
              <a:gd name="T14" fmla="*/ 2147483646 w 1868"/>
              <a:gd name="T15" fmla="*/ 2147483646 h 876"/>
              <a:gd name="T16" fmla="*/ 2147483646 w 1868"/>
              <a:gd name="T17" fmla="*/ 2147483646 h 876"/>
              <a:gd name="T18" fmla="*/ 2147483646 w 1868"/>
              <a:gd name="T19" fmla="*/ 2147483646 h 876"/>
              <a:gd name="T20" fmla="*/ 2147483646 w 1868"/>
              <a:gd name="T21" fmla="*/ 2147483646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2" name="Line 77"/>
          <p:cNvSpPr>
            <a:spLocks noChangeShapeType="1"/>
          </p:cNvSpPr>
          <p:nvPr/>
        </p:nvSpPr>
        <p:spPr bwMode="auto">
          <a:xfrm flipH="1">
            <a:off x="5381625" y="4702175"/>
            <a:ext cx="855663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3" name="Line 78"/>
          <p:cNvSpPr>
            <a:spLocks noChangeShapeType="1"/>
          </p:cNvSpPr>
          <p:nvPr/>
        </p:nvSpPr>
        <p:spPr bwMode="auto">
          <a:xfrm flipH="1">
            <a:off x="5891213" y="4749800"/>
            <a:ext cx="563562" cy="393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4" name="Line 79"/>
          <p:cNvSpPr>
            <a:spLocks noChangeShapeType="1"/>
          </p:cNvSpPr>
          <p:nvPr/>
        </p:nvSpPr>
        <p:spPr bwMode="auto">
          <a:xfrm flipH="1">
            <a:off x="6429375" y="4756150"/>
            <a:ext cx="149225" cy="382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5" name="Line 80"/>
          <p:cNvSpPr>
            <a:spLocks noChangeShapeType="1"/>
          </p:cNvSpPr>
          <p:nvPr/>
        </p:nvSpPr>
        <p:spPr bwMode="auto">
          <a:xfrm>
            <a:off x="6796088" y="4735513"/>
            <a:ext cx="123825" cy="412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406" name="Text Box 97"/>
          <p:cNvSpPr txBox="1">
            <a:spLocks noChangeArrowheads="1"/>
          </p:cNvSpPr>
          <p:nvPr/>
        </p:nvSpPr>
        <p:spPr bwMode="auto">
          <a:xfrm>
            <a:off x="4959350" y="4279900"/>
            <a:ext cx="1198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institutional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network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1407" name="Text Box 98"/>
          <p:cNvSpPr txBox="1">
            <a:spLocks noChangeArrowheads="1"/>
          </p:cNvSpPr>
          <p:nvPr/>
        </p:nvSpPr>
        <p:spPr bwMode="auto">
          <a:xfrm>
            <a:off x="6967538" y="4660900"/>
            <a:ext cx="1290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1 Gbps LAN</a:t>
            </a:r>
            <a:endParaRPr lang="en-US" altLang="en-US" sz="24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101408" name="Group 120"/>
          <p:cNvGrpSpPr>
            <a:grpSpLocks/>
          </p:cNvGrpSpPr>
          <p:nvPr/>
        </p:nvGrpSpPr>
        <p:grpSpPr bwMode="auto">
          <a:xfrm>
            <a:off x="6154738" y="4460875"/>
            <a:ext cx="881062" cy="307975"/>
            <a:chOff x="2356" y="1300"/>
            <a:chExt cx="555" cy="194"/>
          </a:xfrm>
        </p:grpSpPr>
        <p:sp>
          <p:nvSpPr>
            <p:cNvPr id="10145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145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145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01457" name="Group 12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60" name="Freeform 12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61" name="Freeform 12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1458" name="Line 12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59" name="Line 128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1409" name="Group 172"/>
          <p:cNvGrpSpPr>
            <a:grpSpLocks/>
          </p:cNvGrpSpPr>
          <p:nvPr/>
        </p:nvGrpSpPr>
        <p:grpSpPr bwMode="auto">
          <a:xfrm>
            <a:off x="5068888" y="5070475"/>
            <a:ext cx="525462" cy="557213"/>
            <a:chOff x="-44" y="1473"/>
            <a:chExt cx="981" cy="1105"/>
          </a:xfrm>
        </p:grpSpPr>
        <p:pic>
          <p:nvPicPr>
            <p:cNvPr id="101452" name="Picture 17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453" name="Freeform 17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1410" name="Group 340"/>
          <p:cNvGrpSpPr>
            <a:grpSpLocks/>
          </p:cNvGrpSpPr>
          <p:nvPr/>
        </p:nvGrpSpPr>
        <p:grpSpPr bwMode="auto">
          <a:xfrm>
            <a:off x="5580063" y="5092700"/>
            <a:ext cx="525462" cy="557213"/>
            <a:chOff x="-44" y="1473"/>
            <a:chExt cx="981" cy="1105"/>
          </a:xfrm>
        </p:grpSpPr>
        <p:pic>
          <p:nvPicPr>
            <p:cNvPr id="101450" name="Picture 3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451" name="Freeform 3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1411" name="Group 343"/>
          <p:cNvGrpSpPr>
            <a:grpSpLocks/>
          </p:cNvGrpSpPr>
          <p:nvPr/>
        </p:nvGrpSpPr>
        <p:grpSpPr bwMode="auto">
          <a:xfrm>
            <a:off x="6103938" y="5081588"/>
            <a:ext cx="525462" cy="557212"/>
            <a:chOff x="-44" y="1473"/>
            <a:chExt cx="981" cy="1105"/>
          </a:xfrm>
        </p:grpSpPr>
        <p:pic>
          <p:nvPicPr>
            <p:cNvPr id="101448" name="Picture 34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449" name="Freeform 3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0509" name="Group 308"/>
          <p:cNvGrpSpPr>
            <a:grpSpLocks/>
          </p:cNvGrpSpPr>
          <p:nvPr/>
        </p:nvGrpSpPr>
        <p:grpSpPr bwMode="auto">
          <a:xfrm>
            <a:off x="6719888" y="4941888"/>
            <a:ext cx="1860550" cy="809625"/>
            <a:chOff x="4217" y="3611"/>
            <a:chExt cx="1172" cy="510"/>
          </a:xfrm>
        </p:grpSpPr>
        <p:sp>
          <p:nvSpPr>
            <p:cNvPr id="101446" name="Rectangle 307"/>
            <p:cNvSpPr>
              <a:spLocks noChangeArrowheads="1"/>
            </p:cNvSpPr>
            <p:nvPr/>
          </p:nvSpPr>
          <p:spPr bwMode="auto"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47" name="Text Box 97"/>
            <p:cNvSpPr txBox="1">
              <a:spLocks noChangeArrowheads="1"/>
            </p:cNvSpPr>
            <p:nvPr/>
          </p:nvSpPr>
          <p:spPr bwMode="auto"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local web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</a:rPr>
                <a:t>cache</a:t>
              </a:r>
            </a:p>
          </p:txBody>
        </p:sp>
      </p:grpSp>
      <p:grpSp>
        <p:nvGrpSpPr>
          <p:cNvPr id="101413" name="Group 307"/>
          <p:cNvGrpSpPr>
            <a:grpSpLocks/>
          </p:cNvGrpSpPr>
          <p:nvPr/>
        </p:nvGrpSpPr>
        <p:grpSpPr bwMode="auto">
          <a:xfrm>
            <a:off x="6784975" y="5027613"/>
            <a:ext cx="377825" cy="576262"/>
            <a:chOff x="4140" y="429"/>
            <a:chExt cx="1425" cy="2396"/>
          </a:xfrm>
        </p:grpSpPr>
        <p:sp>
          <p:nvSpPr>
            <p:cNvPr id="101414" name="Freeform 30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15" name="Rectangle 309"/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16" name="Freeform 31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17" name="Freeform 31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18" name="Rectangle 312"/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19" name="Group 31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1444" name="AutoShape 31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45" name="AutoShape 315"/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20" name="Rectangle 316"/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21" name="Group 31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1442" name="AutoShape 318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43" name="AutoShape 319"/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22" name="Rectangle 320"/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23" name="Rectangle 321"/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1424" name="Group 32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1440" name="AutoShape 323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41" name="AutoShape 324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25" name="Freeform 32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426" name="Group 32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1438" name="AutoShape 32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1439" name="AutoShape 328"/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1427" name="Rectangle 329"/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28" name="Freeform 33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29" name="Freeform 33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30" name="Oval 332"/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31" name="Freeform 33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432" name="AutoShape 334"/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33" name="AutoShape 335"/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34" name="Oval 336"/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35" name="Oval 337"/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36" name="Oval 338"/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1437" name="Rectangle 339"/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66" grpId="0"/>
      <p:bldP spid="1495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0342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60E930CA-691F-4B69-AA94-8C96DF3926F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93675"/>
            <a:ext cx="7962900" cy="739775"/>
          </a:xfrm>
        </p:spPr>
        <p:txBody>
          <a:bodyPr/>
          <a:lstStyle/>
          <a:p>
            <a:r>
              <a:rPr lang="en-US" altLang="en-US" sz="3600"/>
              <a:t>Conditional GET </a:t>
            </a:r>
            <a:endParaRPr lang="en-US" altLang="en-US"/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8288" y="1403350"/>
            <a:ext cx="3743325" cy="5132388"/>
          </a:xfrm>
        </p:spPr>
        <p:txBody>
          <a:bodyPr/>
          <a:lstStyle/>
          <a:p>
            <a:r>
              <a:rPr lang="en-US" altLang="en-US" sz="2400" i="1">
                <a:solidFill>
                  <a:srgbClr val="CC0000"/>
                </a:solidFill>
              </a:rPr>
              <a:t>Goal:</a:t>
            </a:r>
            <a:r>
              <a:rPr lang="en-US" altLang="en-US" sz="2400"/>
              <a:t> don</a:t>
            </a:r>
            <a:r>
              <a:rPr lang="ja-JP" altLang="en-US" sz="2400"/>
              <a:t>’</a:t>
            </a:r>
            <a:r>
              <a:rPr lang="en-US" altLang="ja-JP" sz="2400"/>
              <a:t>t send object if cache has up-to-date cached version</a:t>
            </a:r>
          </a:p>
          <a:p>
            <a:pPr lvl="1"/>
            <a:r>
              <a:rPr lang="en-US" altLang="en-US" sz="2000"/>
              <a:t>no object transmission delay</a:t>
            </a:r>
          </a:p>
          <a:p>
            <a:pPr lvl="1"/>
            <a:r>
              <a:rPr lang="en-US" altLang="en-US" sz="2000"/>
              <a:t>lower link utilization</a:t>
            </a:r>
          </a:p>
          <a:p>
            <a:r>
              <a:rPr lang="en-US" altLang="en-US" sz="2400" i="1"/>
              <a:t>cache:</a:t>
            </a:r>
            <a:r>
              <a:rPr lang="en-US" altLang="en-US" sz="2400"/>
              <a:t> specify date of cached copy in HTTP request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If-modified-since: &lt;date&gt;</a:t>
            </a:r>
          </a:p>
          <a:p>
            <a:r>
              <a:rPr lang="en-US" altLang="en-US" sz="2400" i="1"/>
              <a:t>server:</a:t>
            </a:r>
            <a:r>
              <a:rPr lang="en-US" altLang="en-US" sz="2400"/>
              <a:t> response contains no object if cached copy is up-to-date: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HTTP/1.0 304 Not Modified</a:t>
            </a:r>
            <a:endParaRPr lang="en-US" altLang="en-US"/>
          </a:p>
        </p:txBody>
      </p:sp>
      <p:sp>
        <p:nvSpPr>
          <p:cNvPr id="67590" name="Line 4"/>
          <p:cNvSpPr>
            <a:spLocks noChangeShapeType="1"/>
          </p:cNvSpPr>
          <p:nvPr/>
        </p:nvSpPr>
        <p:spPr bwMode="auto">
          <a:xfrm>
            <a:off x="4521200" y="21145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Text Box 8"/>
          <p:cNvSpPr txBox="1">
            <a:spLocks noChangeArrowheads="1"/>
          </p:cNvSpPr>
          <p:nvPr/>
        </p:nvSpPr>
        <p:spPr bwMode="auto">
          <a:xfrm>
            <a:off x="4827588" y="1998663"/>
            <a:ext cx="2681287" cy="620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HTTP request msg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If-modified-since: &lt;date&gt;</a:t>
            </a:r>
            <a:endParaRPr lang="en-US" altLang="en-US" sz="2000" b="1">
              <a:latin typeface="Arial" panose="020B0604020202020204" pitchFamily="34" charset="0"/>
            </a:endParaRPr>
          </a:p>
        </p:txBody>
      </p:sp>
      <p:sp>
        <p:nvSpPr>
          <p:cNvPr id="67594" name="Line 9"/>
          <p:cNvSpPr>
            <a:spLocks noChangeShapeType="1"/>
          </p:cNvSpPr>
          <p:nvPr/>
        </p:nvSpPr>
        <p:spPr bwMode="auto">
          <a:xfrm flipH="1">
            <a:off x="4540250" y="286067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808538" y="2854325"/>
            <a:ext cx="2643187" cy="865188"/>
            <a:chOff x="2698" y="2036"/>
            <a:chExt cx="1665" cy="545"/>
          </a:xfrm>
        </p:grpSpPr>
        <p:sp>
          <p:nvSpPr>
            <p:cNvPr id="103480" name="Rectangle 10"/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3481" name="Text Box 11"/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HTTP response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Arial" panose="020B0604020202020204" pitchFamily="34" charset="0"/>
                </a:rPr>
                <a:t>HTTP/1.0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Arial" panose="020B0604020202020204" pitchFamily="34" charset="0"/>
                </a:rPr>
                <a:t>304 Not Modified</a:t>
              </a:r>
              <a:endParaRPr lang="en-US" altLang="en-US" sz="2000" b="1">
                <a:latin typeface="Arial" panose="020B0604020202020204" pitchFamily="34" charset="0"/>
              </a:endParaRPr>
            </a:p>
          </p:txBody>
        </p:sp>
      </p:grpSp>
      <p:sp>
        <p:nvSpPr>
          <p:cNvPr id="67596" name="Text Box 28"/>
          <p:cNvSpPr txBox="1">
            <a:spLocks noChangeArrowheads="1"/>
          </p:cNvSpPr>
          <p:nvPr/>
        </p:nvSpPr>
        <p:spPr bwMode="auto">
          <a:xfrm>
            <a:off x="7905750" y="2149475"/>
            <a:ext cx="104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object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not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modified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before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&lt;date&gt;</a:t>
            </a:r>
          </a:p>
        </p:txBody>
      </p:sp>
      <p:sp>
        <p:nvSpPr>
          <p:cNvPr id="67597" name="Line 31"/>
          <p:cNvSpPr>
            <a:spLocks noChangeShapeType="1"/>
          </p:cNvSpPr>
          <p:nvPr/>
        </p:nvSpPr>
        <p:spPr bwMode="auto">
          <a:xfrm>
            <a:off x="4278313" y="4079875"/>
            <a:ext cx="3905250" cy="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8" name="Line 32"/>
          <p:cNvSpPr>
            <a:spLocks noChangeShapeType="1"/>
          </p:cNvSpPr>
          <p:nvPr/>
        </p:nvSpPr>
        <p:spPr bwMode="auto">
          <a:xfrm>
            <a:off x="4587875" y="4678363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9" name="Text Box 34"/>
          <p:cNvSpPr txBox="1">
            <a:spLocks noChangeArrowheads="1"/>
          </p:cNvSpPr>
          <p:nvPr/>
        </p:nvSpPr>
        <p:spPr bwMode="auto">
          <a:xfrm>
            <a:off x="4832350" y="4562475"/>
            <a:ext cx="2681288" cy="620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HTTP request msg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If-modified-since: &lt;date&gt;</a:t>
            </a:r>
            <a:endParaRPr lang="en-US" altLang="en-US" sz="2000" b="1">
              <a:latin typeface="Arial" panose="020B0604020202020204" pitchFamily="34" charset="0"/>
            </a:endParaRPr>
          </a:p>
        </p:txBody>
      </p:sp>
      <p:sp>
        <p:nvSpPr>
          <p:cNvPr id="67600" name="Line 35"/>
          <p:cNvSpPr>
            <a:spLocks noChangeShapeType="1"/>
          </p:cNvSpPr>
          <p:nvPr/>
        </p:nvSpPr>
        <p:spPr bwMode="auto">
          <a:xfrm flipH="1">
            <a:off x="4606925" y="54578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Text Box 38"/>
          <p:cNvSpPr txBox="1">
            <a:spLocks noChangeArrowheads="1"/>
          </p:cNvSpPr>
          <p:nvPr/>
        </p:nvSpPr>
        <p:spPr bwMode="auto">
          <a:xfrm>
            <a:off x="4851400" y="5402263"/>
            <a:ext cx="2643188" cy="9255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HTTP response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HTTP/1.0 200 OK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&lt;data&gt;</a:t>
            </a:r>
          </a:p>
        </p:txBody>
      </p:sp>
      <p:sp>
        <p:nvSpPr>
          <p:cNvPr id="67602" name="Text Box 39"/>
          <p:cNvSpPr txBox="1">
            <a:spLocks noChangeArrowheads="1"/>
          </p:cNvSpPr>
          <p:nvPr/>
        </p:nvSpPr>
        <p:spPr bwMode="auto">
          <a:xfrm>
            <a:off x="7985125" y="4808538"/>
            <a:ext cx="1047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object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modified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after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&lt;date&gt;</a:t>
            </a:r>
          </a:p>
        </p:txBody>
      </p:sp>
      <p:sp>
        <p:nvSpPr>
          <p:cNvPr id="103441" name="Text Box 5"/>
          <p:cNvSpPr txBox="1">
            <a:spLocks noChangeArrowheads="1"/>
          </p:cNvSpPr>
          <p:nvPr/>
        </p:nvSpPr>
        <p:spPr bwMode="auto">
          <a:xfrm>
            <a:off x="3797300" y="106203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client</a:t>
            </a:r>
          </a:p>
        </p:txBody>
      </p:sp>
      <p:sp>
        <p:nvSpPr>
          <p:cNvPr id="103442" name="Text Box 6"/>
          <p:cNvSpPr txBox="1">
            <a:spLocks noChangeArrowheads="1"/>
          </p:cNvSpPr>
          <p:nvPr/>
        </p:nvSpPr>
        <p:spPr bwMode="auto">
          <a:xfrm>
            <a:off x="7483475" y="1057275"/>
            <a:ext cx="88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server</a:t>
            </a:r>
          </a:p>
        </p:txBody>
      </p:sp>
      <p:pic>
        <p:nvPicPr>
          <p:cNvPr id="103443" name="Picture 3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76200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44" name="Group 34"/>
          <p:cNvGrpSpPr>
            <a:grpSpLocks/>
          </p:cNvGrpSpPr>
          <p:nvPr/>
        </p:nvGrpSpPr>
        <p:grpSpPr bwMode="auto">
          <a:xfrm>
            <a:off x="7073900" y="977900"/>
            <a:ext cx="422275" cy="685800"/>
            <a:chOff x="4140" y="429"/>
            <a:chExt cx="1425" cy="2396"/>
          </a:xfrm>
        </p:grpSpPr>
        <p:sp>
          <p:nvSpPr>
            <p:cNvPr id="103448" name="Freeform 3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49" name="Rectangle 36"/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50" name="Freeform 3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51" name="Freeform 3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52" name="Rectangle 39"/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3453" name="Group 4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3478" name="AutoShape 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3479" name="AutoShape 42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3454" name="Rectangle 43"/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3455" name="Group 4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3476" name="AutoShape 45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3477" name="AutoShape 46"/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3456" name="Rectangle 47"/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57" name="Rectangle 48"/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3458" name="Group 4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3474" name="AutoShape 50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3475" name="AutoShape 51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3459" name="Freeform 5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460" name="Group 5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3472" name="AutoShape 54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3473" name="AutoShape 55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3461" name="Rectangle 56"/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62" name="Freeform 5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63" name="Freeform 5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64" name="Oval 59"/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65" name="Freeform 6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66" name="AutoShape 6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67" name="AutoShape 62"/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68" name="Oval 63"/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69" name="Oval 64"/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70" name="Oval 65"/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3471" name="Rectangle 66"/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3445" name="Group 67"/>
          <p:cNvGrpSpPr>
            <a:grpSpLocks/>
          </p:cNvGrpSpPr>
          <p:nvPr/>
        </p:nvGrpSpPr>
        <p:grpSpPr bwMode="auto">
          <a:xfrm>
            <a:off x="4373563" y="1022350"/>
            <a:ext cx="742950" cy="742950"/>
            <a:chOff x="-44" y="1473"/>
            <a:chExt cx="981" cy="1105"/>
          </a:xfrm>
        </p:grpSpPr>
        <p:pic>
          <p:nvPicPr>
            <p:cNvPr id="103446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7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3" grpId="0" animBg="1"/>
      <p:bldP spid="67596" grpId="0"/>
      <p:bldP spid="67599" grpId="0" animBg="1"/>
      <p:bldP spid="67601" grpId="0" animBg="1"/>
      <p:bldP spid="6760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0547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B617369-39F2-4538-A352-6B4255E8718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2.1 principles of network applications</a:t>
            </a:r>
          </a:p>
          <a:p>
            <a:pPr marL="912813" lvl="1"/>
            <a:r>
              <a:rPr lang="en-US" altLang="en-US"/>
              <a:t>app architectures</a:t>
            </a:r>
          </a:p>
          <a:p>
            <a:pPr marL="912813" lvl="1"/>
            <a:r>
              <a:rPr lang="en-US" altLang="en-US"/>
              <a:t>app requirements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2.3 FTP</a:t>
            </a:r>
            <a:r>
              <a:rPr lang="en-US" altLang="en-US"/>
              <a:t>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2.4 electronic mail</a:t>
            </a:r>
          </a:p>
          <a:p>
            <a:pPr marL="912813" lvl="1"/>
            <a:r>
              <a:rPr lang="en-US" altLang="en-US"/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2.5 DNS</a:t>
            </a:r>
          </a:p>
          <a:p>
            <a:pPr marL="457200" indent="-457200"/>
            <a:endParaRPr lang="en-US" altLang="en-US" sz="2400"/>
          </a:p>
        </p:txBody>
      </p:sp>
      <p:sp>
        <p:nvSpPr>
          <p:cNvPr id="10547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3600" y="1600200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2.6 P2P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2.7 socket programming with UDP and TCP</a:t>
            </a:r>
          </a:p>
        </p:txBody>
      </p:sp>
      <p:pic>
        <p:nvPicPr>
          <p:cNvPr id="105479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0752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017B4DD6-F12E-4C41-9737-1842B3C8ABD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0752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835025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Freeform 46"/>
          <p:cNvSpPr>
            <a:spLocks/>
          </p:cNvSpPr>
          <p:nvPr/>
        </p:nvSpPr>
        <p:spPr bwMode="auto">
          <a:xfrm>
            <a:off x="6161088" y="2220913"/>
            <a:ext cx="1100137" cy="282575"/>
          </a:xfrm>
          <a:custGeom>
            <a:avLst/>
            <a:gdLst>
              <a:gd name="T0" fmla="*/ 0 w 693"/>
              <a:gd name="T1" fmla="*/ 2147483646 h 178"/>
              <a:gd name="T2" fmla="*/ 2147483646 w 693"/>
              <a:gd name="T3" fmla="*/ 0 h 178"/>
              <a:gd name="T4" fmla="*/ 2147483646 w 693"/>
              <a:gd name="T5" fmla="*/ 0 h 178"/>
              <a:gd name="T6" fmla="*/ 2147483646 w 693"/>
              <a:gd name="T7" fmla="*/ 2147483646 h 178"/>
              <a:gd name="T8" fmla="*/ 0 w 693"/>
              <a:gd name="T9" fmla="*/ 2147483646 h 1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178"/>
              <a:gd name="T17" fmla="*/ 693 w 693"/>
              <a:gd name="T18" fmla="*/ 178 h 1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178">
                <a:moveTo>
                  <a:pt x="0" y="116"/>
                </a:moveTo>
                <a:lnTo>
                  <a:pt x="247" y="0"/>
                </a:lnTo>
                <a:lnTo>
                  <a:pt x="693" y="0"/>
                </a:lnTo>
                <a:lnTo>
                  <a:pt x="137" y="178"/>
                </a:lnTo>
                <a:lnTo>
                  <a:pt x="0" y="116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6" name="Freeform 43"/>
          <p:cNvSpPr>
            <a:spLocks/>
          </p:cNvSpPr>
          <p:nvPr/>
        </p:nvSpPr>
        <p:spPr bwMode="auto">
          <a:xfrm>
            <a:off x="2601913" y="2220913"/>
            <a:ext cx="1784350" cy="282575"/>
          </a:xfrm>
          <a:custGeom>
            <a:avLst/>
            <a:gdLst>
              <a:gd name="T0" fmla="*/ 0 w 1124"/>
              <a:gd name="T1" fmla="*/ 2147483646 h 178"/>
              <a:gd name="T2" fmla="*/ 2147483646 w 1124"/>
              <a:gd name="T3" fmla="*/ 2147483646 h 178"/>
              <a:gd name="T4" fmla="*/ 2147483646 w 1124"/>
              <a:gd name="T5" fmla="*/ 0 h 178"/>
              <a:gd name="T6" fmla="*/ 2147483646 w 1124"/>
              <a:gd name="T7" fmla="*/ 2147483646 h 178"/>
              <a:gd name="T8" fmla="*/ 0 w 1124"/>
              <a:gd name="T9" fmla="*/ 2147483646 h 1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4"/>
              <a:gd name="T16" fmla="*/ 0 h 178"/>
              <a:gd name="T17" fmla="*/ 1124 w 1124"/>
              <a:gd name="T18" fmla="*/ 178 h 1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4" h="178">
                <a:moveTo>
                  <a:pt x="0" y="178"/>
                </a:moveTo>
                <a:lnTo>
                  <a:pt x="41" y="7"/>
                </a:lnTo>
                <a:lnTo>
                  <a:pt x="1124" y="0"/>
                </a:lnTo>
                <a:lnTo>
                  <a:pt x="247" y="171"/>
                </a:lnTo>
                <a:lnTo>
                  <a:pt x="0" y="178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6375"/>
            <a:ext cx="7772400" cy="860425"/>
          </a:xfrm>
        </p:spPr>
        <p:txBody>
          <a:bodyPr/>
          <a:lstStyle/>
          <a:p>
            <a:r>
              <a:rPr lang="en-US" altLang="en-US" sz="4000"/>
              <a:t>FTP: the file transfer protocol</a:t>
            </a:r>
            <a:endParaRPr lang="en-US" altLang="en-US"/>
          </a:p>
        </p:txBody>
      </p:sp>
      <p:sp>
        <p:nvSpPr>
          <p:cNvPr id="107528" name="Text Box 16"/>
          <p:cNvSpPr txBox="1">
            <a:spLocks noChangeArrowheads="1"/>
          </p:cNvSpPr>
          <p:nvPr/>
        </p:nvSpPr>
        <p:spPr bwMode="auto">
          <a:xfrm>
            <a:off x="4645025" y="1255713"/>
            <a:ext cx="1712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file transfer</a:t>
            </a:r>
          </a:p>
        </p:txBody>
      </p:sp>
      <p:grpSp>
        <p:nvGrpSpPr>
          <p:cNvPr id="107529" name="Group 17"/>
          <p:cNvGrpSpPr>
            <a:grpSpLocks/>
          </p:cNvGrpSpPr>
          <p:nvPr/>
        </p:nvGrpSpPr>
        <p:grpSpPr bwMode="auto">
          <a:xfrm>
            <a:off x="6537325" y="1411288"/>
            <a:ext cx="749300" cy="828675"/>
            <a:chOff x="3914" y="1386"/>
            <a:chExt cx="472" cy="522"/>
          </a:xfrm>
        </p:grpSpPr>
        <p:sp>
          <p:nvSpPr>
            <p:cNvPr id="107583" name="Rectangle 1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07584" name="Text Box 19"/>
            <p:cNvSpPr txBox="1">
              <a:spLocks noChangeArrowheads="1"/>
            </p:cNvSpPr>
            <p:nvPr/>
          </p:nvSpPr>
          <p:spPr bwMode="auto">
            <a:xfrm>
              <a:off x="3914" y="1463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FTP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07530" name="Group 20"/>
          <p:cNvGrpSpPr>
            <a:grpSpLocks/>
          </p:cNvGrpSpPr>
          <p:nvPr/>
        </p:nvGrpSpPr>
        <p:grpSpPr bwMode="auto">
          <a:xfrm>
            <a:off x="2582863" y="1401763"/>
            <a:ext cx="1789112" cy="852487"/>
            <a:chOff x="1645" y="1326"/>
            <a:chExt cx="1127" cy="537"/>
          </a:xfrm>
        </p:grpSpPr>
        <p:sp>
          <p:nvSpPr>
            <p:cNvPr id="107579" name="Rectangle 21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07580" name="Rectangle 22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07581" name="Text Box 23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FTP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interface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07582" name="Text Box 24"/>
            <p:cNvSpPr txBox="1">
              <a:spLocks noChangeArrowheads="1"/>
            </p:cNvSpPr>
            <p:nvPr/>
          </p:nvSpPr>
          <p:spPr bwMode="auto">
            <a:xfrm>
              <a:off x="2341" y="1403"/>
              <a:ext cx="4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FTP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client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07531" name="Text Box 32"/>
          <p:cNvSpPr txBox="1">
            <a:spLocks noChangeArrowheads="1"/>
          </p:cNvSpPr>
          <p:nvPr/>
        </p:nvSpPr>
        <p:spPr bwMode="auto">
          <a:xfrm>
            <a:off x="3881438" y="2522538"/>
            <a:ext cx="1076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local file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system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7532" name="Line 33"/>
          <p:cNvSpPr>
            <a:spLocks noChangeShapeType="1"/>
          </p:cNvSpPr>
          <p:nvPr/>
        </p:nvSpPr>
        <p:spPr bwMode="auto">
          <a:xfrm>
            <a:off x="3219450" y="2239963"/>
            <a:ext cx="32385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Line 34"/>
          <p:cNvSpPr>
            <a:spLocks noChangeShapeType="1"/>
          </p:cNvSpPr>
          <p:nvPr/>
        </p:nvSpPr>
        <p:spPr bwMode="auto">
          <a:xfrm flipH="1">
            <a:off x="3714750" y="2230438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Text Box 41"/>
          <p:cNvSpPr txBox="1">
            <a:spLocks noChangeArrowheads="1"/>
          </p:cNvSpPr>
          <p:nvPr/>
        </p:nvSpPr>
        <p:spPr bwMode="auto">
          <a:xfrm>
            <a:off x="7161213" y="2333625"/>
            <a:ext cx="1457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remote file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system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7535" name="Line 42"/>
          <p:cNvSpPr>
            <a:spLocks noChangeShapeType="1"/>
          </p:cNvSpPr>
          <p:nvPr/>
        </p:nvSpPr>
        <p:spPr bwMode="auto">
          <a:xfrm>
            <a:off x="6915150" y="2239963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7536" name="Picture 43" descr="Al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454150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7" name="Text Box 44"/>
          <p:cNvSpPr txBox="1">
            <a:spLocks noChangeArrowheads="1"/>
          </p:cNvSpPr>
          <p:nvPr/>
        </p:nvSpPr>
        <p:spPr bwMode="auto">
          <a:xfrm>
            <a:off x="1379538" y="2162175"/>
            <a:ext cx="971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user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at host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7538" name="Line 45"/>
          <p:cNvSpPr>
            <a:spLocks noChangeShapeType="1"/>
          </p:cNvSpPr>
          <p:nvPr/>
        </p:nvSpPr>
        <p:spPr bwMode="auto">
          <a:xfrm>
            <a:off x="2028825" y="1849438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9" name="AutoShape 327"/>
          <p:cNvSpPr>
            <a:spLocks noChangeArrowheads="1"/>
          </p:cNvSpPr>
          <p:nvPr/>
        </p:nvSpPr>
        <p:spPr bwMode="auto">
          <a:xfrm>
            <a:off x="3333750" y="2673350"/>
            <a:ext cx="569913" cy="4286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7540" name="AutoShape 327"/>
          <p:cNvSpPr>
            <a:spLocks noChangeArrowheads="1"/>
          </p:cNvSpPr>
          <p:nvPr/>
        </p:nvSpPr>
        <p:spPr bwMode="auto">
          <a:xfrm>
            <a:off x="6665913" y="2628900"/>
            <a:ext cx="569912" cy="4286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7541" name="Rectangle 3"/>
          <p:cNvSpPr>
            <a:spLocks noChangeArrowheads="1"/>
          </p:cNvSpPr>
          <p:nvPr/>
        </p:nvSpPr>
        <p:spPr bwMode="auto">
          <a:xfrm>
            <a:off x="744538" y="3751263"/>
            <a:ext cx="80137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/>
              <a:t>transfer file to/from remote host</a:t>
            </a:r>
          </a:p>
          <a:p>
            <a:pPr>
              <a:lnSpc>
                <a:spcPct val="75000"/>
              </a:lnSpc>
            </a:pPr>
            <a:r>
              <a:rPr lang="en-US" altLang="en-US"/>
              <a:t>client/server model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olidFill>
                  <a:srgbClr val="CC0000"/>
                </a:solidFill>
              </a:rPr>
              <a:t>client:</a:t>
            </a:r>
            <a:r>
              <a:rPr lang="en-US" altLang="en-US"/>
              <a:t> side that initiates transfer (either to/from remote)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olidFill>
                  <a:srgbClr val="CC0000"/>
                </a:solidFill>
              </a:rPr>
              <a:t>server:</a:t>
            </a:r>
            <a:r>
              <a:rPr lang="en-US" altLang="en-US"/>
              <a:t> remote host</a:t>
            </a:r>
          </a:p>
          <a:p>
            <a:pPr>
              <a:lnSpc>
                <a:spcPct val="75000"/>
              </a:lnSpc>
            </a:pPr>
            <a:r>
              <a:rPr lang="en-US" altLang="en-US"/>
              <a:t>ftp: RFC 959</a:t>
            </a:r>
          </a:p>
          <a:p>
            <a:pPr>
              <a:lnSpc>
                <a:spcPct val="75000"/>
              </a:lnSpc>
            </a:pPr>
            <a:r>
              <a:rPr lang="en-US" altLang="en-US"/>
              <a:t>ftp server: port 21</a:t>
            </a:r>
          </a:p>
        </p:txBody>
      </p:sp>
      <p:sp>
        <p:nvSpPr>
          <p:cNvPr id="107542" name="Line 49"/>
          <p:cNvSpPr>
            <a:spLocks noChangeShapeType="1"/>
          </p:cNvSpPr>
          <p:nvPr/>
        </p:nvSpPr>
        <p:spPr bwMode="auto">
          <a:xfrm>
            <a:off x="4365625" y="1714500"/>
            <a:ext cx="21875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7543" name="Group 51"/>
          <p:cNvGrpSpPr>
            <a:grpSpLocks/>
          </p:cNvGrpSpPr>
          <p:nvPr/>
        </p:nvGrpSpPr>
        <p:grpSpPr bwMode="auto">
          <a:xfrm>
            <a:off x="6008688" y="2327275"/>
            <a:ext cx="476250" cy="749300"/>
            <a:chOff x="4140" y="429"/>
            <a:chExt cx="1425" cy="2396"/>
          </a:xfrm>
        </p:grpSpPr>
        <p:sp>
          <p:nvSpPr>
            <p:cNvPr id="107547" name="Freeform 5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48" name="Rectangle 53"/>
            <p:cNvSpPr>
              <a:spLocks noChangeArrowheads="1"/>
            </p:cNvSpPr>
            <p:nvPr/>
          </p:nvSpPr>
          <p:spPr bwMode="auto">
            <a:xfrm>
              <a:off x="4207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49" name="Freeform 5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50" name="Freeform 5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51" name="Rectangle 56"/>
            <p:cNvSpPr>
              <a:spLocks noChangeArrowheads="1"/>
            </p:cNvSpPr>
            <p:nvPr/>
          </p:nvSpPr>
          <p:spPr bwMode="auto">
            <a:xfrm>
              <a:off x="4211" y="693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7552" name="Group 5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7577" name="AutoShape 58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41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7578" name="AutoShape 5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553" name="Rectangle 60"/>
            <p:cNvSpPr>
              <a:spLocks noChangeArrowheads="1"/>
            </p:cNvSpPr>
            <p:nvPr/>
          </p:nvSpPr>
          <p:spPr bwMode="auto">
            <a:xfrm>
              <a:off x="4226" y="1018"/>
              <a:ext cx="594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7554" name="Group 6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7575" name="AutoShape 62"/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7576" name="AutoShape 6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88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555" name="Rectangle 64"/>
            <p:cNvSpPr>
              <a:spLocks noChangeArrowheads="1"/>
            </p:cNvSpPr>
            <p:nvPr/>
          </p:nvSpPr>
          <p:spPr bwMode="auto">
            <a:xfrm>
              <a:off x="4216" y="1358"/>
              <a:ext cx="599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56" name="Rectangle 65"/>
            <p:cNvSpPr>
              <a:spLocks noChangeArrowheads="1"/>
            </p:cNvSpPr>
            <p:nvPr/>
          </p:nvSpPr>
          <p:spPr bwMode="auto">
            <a:xfrm>
              <a:off x="4230" y="1657"/>
              <a:ext cx="594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7557" name="Group 6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7573" name="AutoShape 67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8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7574" name="AutoShape 68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558" name="Freeform 6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7559" name="Group 7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7571" name="AutoShape 71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7572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560" name="Rectangle 73"/>
            <p:cNvSpPr>
              <a:spLocks noChangeArrowheads="1"/>
            </p:cNvSpPr>
            <p:nvPr/>
          </p:nvSpPr>
          <p:spPr bwMode="auto">
            <a:xfrm>
              <a:off x="5252" y="429"/>
              <a:ext cx="67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61" name="Freeform 7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62" name="Freeform 7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63" name="Oval 76"/>
            <p:cNvSpPr>
              <a:spLocks noChangeArrowheads="1"/>
            </p:cNvSpPr>
            <p:nvPr/>
          </p:nvSpPr>
          <p:spPr bwMode="auto">
            <a:xfrm>
              <a:off x="5518" y="2612"/>
              <a:ext cx="48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64" name="Freeform 7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65" name="AutoShape 78"/>
            <p:cNvSpPr>
              <a:spLocks noChangeArrowheads="1"/>
            </p:cNvSpPr>
            <p:nvPr/>
          </p:nvSpPr>
          <p:spPr bwMode="auto">
            <a:xfrm>
              <a:off x="4140" y="2678"/>
              <a:ext cx="1197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66" name="AutoShape 79"/>
            <p:cNvSpPr>
              <a:spLocks noChangeArrowheads="1"/>
            </p:cNvSpPr>
            <p:nvPr/>
          </p:nvSpPr>
          <p:spPr bwMode="auto">
            <a:xfrm>
              <a:off x="4207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67" name="Oval 80"/>
            <p:cNvSpPr>
              <a:spLocks noChangeArrowheads="1"/>
            </p:cNvSpPr>
            <p:nvPr/>
          </p:nvSpPr>
          <p:spPr bwMode="auto">
            <a:xfrm>
              <a:off x="4306" y="2383"/>
              <a:ext cx="162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68" name="Oval 81"/>
            <p:cNvSpPr>
              <a:spLocks noChangeArrowheads="1"/>
            </p:cNvSpPr>
            <p:nvPr/>
          </p:nvSpPr>
          <p:spPr bwMode="auto">
            <a:xfrm>
              <a:off x="4487" y="2383"/>
              <a:ext cx="162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69" name="Oval 82"/>
            <p:cNvSpPr>
              <a:spLocks noChangeArrowheads="1"/>
            </p:cNvSpPr>
            <p:nvPr/>
          </p:nvSpPr>
          <p:spPr bwMode="auto">
            <a:xfrm>
              <a:off x="4663" y="2383"/>
              <a:ext cx="157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7570" name="Rectangle 83"/>
            <p:cNvSpPr>
              <a:spLocks noChangeArrowheads="1"/>
            </p:cNvSpPr>
            <p:nvPr/>
          </p:nvSpPr>
          <p:spPr bwMode="auto">
            <a:xfrm>
              <a:off x="5062" y="1835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7544" name="Group 84"/>
          <p:cNvGrpSpPr>
            <a:grpSpLocks/>
          </p:cNvGrpSpPr>
          <p:nvPr/>
        </p:nvGrpSpPr>
        <p:grpSpPr bwMode="auto">
          <a:xfrm>
            <a:off x="2220913" y="2352675"/>
            <a:ext cx="830262" cy="849313"/>
            <a:chOff x="-44" y="1473"/>
            <a:chExt cx="981" cy="1105"/>
          </a:xfrm>
        </p:grpSpPr>
        <p:pic>
          <p:nvPicPr>
            <p:cNvPr id="107545" name="Picture 85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546" name="Freeform 8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5A9483-E20C-4F29-A894-3ED0F60EA6E5}"/>
                  </a:ext>
                </a:extLst>
              </p14:cNvPr>
              <p14:cNvContentPartPr/>
              <p14:nvPr/>
            </p14:nvContentPartPr>
            <p14:xfrm>
              <a:off x="312435" y="184830"/>
              <a:ext cx="1229760" cy="110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5A9483-E20C-4F29-A894-3ED0F60EA6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795" y="166830"/>
                <a:ext cx="126540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748105-DDC2-4090-A0DC-11DEA82B97DC}"/>
                  </a:ext>
                </a:extLst>
              </p14:cNvPr>
              <p14:cNvContentPartPr/>
              <p14:nvPr/>
            </p14:nvContentPartPr>
            <p14:xfrm>
              <a:off x="4717395" y="1078710"/>
              <a:ext cx="37044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748105-DDC2-4090-A0DC-11DEA82B97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9755" y="1060710"/>
                <a:ext cx="40608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4D25386-8851-4BF2-B361-5F72FD092500}"/>
              </a:ext>
            </a:extLst>
          </p:cNvPr>
          <p:cNvGrpSpPr/>
          <p:nvPr/>
        </p:nvGrpSpPr>
        <p:grpSpPr>
          <a:xfrm>
            <a:off x="2315835" y="1051710"/>
            <a:ext cx="1305000" cy="810000"/>
            <a:chOff x="2315835" y="1051710"/>
            <a:chExt cx="1305000" cy="810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2C63428-6227-4370-80BB-C19167D69250}"/>
                    </a:ext>
                  </a:extLst>
                </p14:cNvPr>
                <p14:cNvContentPartPr/>
                <p14:nvPr/>
              </p14:nvContentPartPr>
              <p14:xfrm>
                <a:off x="2315835" y="1130190"/>
                <a:ext cx="334440" cy="24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2C63428-6227-4370-80BB-C19167D692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8195" y="1112190"/>
                  <a:ext cx="370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1C4C41-63FE-4BE0-9079-44C94D6EB0EB}"/>
                    </a:ext>
                  </a:extLst>
                </p14:cNvPr>
                <p14:cNvContentPartPr/>
                <p14:nvPr/>
              </p14:nvContentPartPr>
              <p14:xfrm>
                <a:off x="3086235" y="1051710"/>
                <a:ext cx="398520" cy="2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1C4C41-63FE-4BE0-9079-44C94D6EB0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8595" y="1033710"/>
                  <a:ext cx="434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9E39FE-7DC1-4ED1-8294-2844F8757308}"/>
                    </a:ext>
                  </a:extLst>
                </p14:cNvPr>
                <p14:cNvContentPartPr/>
                <p14:nvPr/>
              </p14:nvContentPartPr>
              <p14:xfrm>
                <a:off x="2680515" y="1140270"/>
                <a:ext cx="940320" cy="72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9E39FE-7DC1-4ED1-8294-2844F87573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2515" y="1122630"/>
                  <a:ext cx="975960" cy="75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3B4B33-DFCF-4708-92F7-8C1CEDD08B32}"/>
                  </a:ext>
                </a:extLst>
              </p14:cNvPr>
              <p14:cNvContentPartPr/>
              <p14:nvPr/>
            </p14:nvContentPartPr>
            <p14:xfrm>
              <a:off x="6902955" y="5678790"/>
              <a:ext cx="1373760" cy="415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3B4B33-DFCF-4708-92F7-8C1CEDD08B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85315" y="5571150"/>
                <a:ext cx="140940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352412-10B7-46CD-97E2-D35BA6CF8DEB}"/>
                  </a:ext>
                </a:extLst>
              </p14:cNvPr>
              <p14:cNvContentPartPr/>
              <p14:nvPr/>
            </p14:nvContentPartPr>
            <p14:xfrm>
              <a:off x="-808245" y="331071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352412-10B7-46CD-97E2-D35BA6CF8D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825885" y="32930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5C1679-3DAE-415D-BC65-817D45BE78A3}"/>
                  </a:ext>
                </a:extLst>
              </p14:cNvPr>
              <p14:cNvContentPartPr/>
              <p14:nvPr/>
            </p14:nvContentPartPr>
            <p14:xfrm>
              <a:off x="6955875" y="5703270"/>
              <a:ext cx="1202040" cy="411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5C1679-3DAE-415D-BC65-817D45BE78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38235" y="5685270"/>
                <a:ext cx="123768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879788-9D59-41AB-9B3C-BAC3B533F086}"/>
                  </a:ext>
                </a:extLst>
              </p14:cNvPr>
              <p14:cNvContentPartPr/>
              <p14:nvPr/>
            </p14:nvContentPartPr>
            <p14:xfrm>
              <a:off x="2688795" y="5528670"/>
              <a:ext cx="1655640" cy="91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879788-9D59-41AB-9B3C-BAC3B533F0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71155" y="5511030"/>
                <a:ext cx="1691280" cy="9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CF2EC6-9CA5-4F0E-A41E-E40ADBF23109}"/>
              </a:ext>
            </a:extLst>
          </p:cNvPr>
          <p:cNvGrpSpPr/>
          <p:nvPr/>
        </p:nvGrpSpPr>
        <p:grpSpPr>
          <a:xfrm>
            <a:off x="3167595" y="5242830"/>
            <a:ext cx="3150000" cy="1538280"/>
            <a:chOff x="3167595" y="5242830"/>
            <a:chExt cx="3150000" cy="15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09FAA2-0D22-461F-8B7F-2B3013AB2298}"/>
                    </a:ext>
                  </a:extLst>
                </p14:cNvPr>
                <p14:cNvContentPartPr/>
                <p14:nvPr/>
              </p14:nvContentPartPr>
              <p14:xfrm>
                <a:off x="4160835" y="5242830"/>
                <a:ext cx="1025640" cy="634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09FAA2-0D22-461F-8B7F-2B3013AB22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3195" y="5225190"/>
                  <a:ext cx="10612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E4B354-4EB4-4C60-89A4-2790572BBB78}"/>
                    </a:ext>
                  </a:extLst>
                </p14:cNvPr>
                <p14:cNvContentPartPr/>
                <p14:nvPr/>
              </p14:nvContentPartPr>
              <p14:xfrm>
                <a:off x="3925755" y="5603550"/>
                <a:ext cx="661320" cy="45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E4B354-4EB4-4C60-89A4-2790572BBB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7755" y="5585910"/>
                  <a:ext cx="6969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111385-B6AE-43D3-85A5-A4F9012DF30A}"/>
                    </a:ext>
                  </a:extLst>
                </p14:cNvPr>
                <p14:cNvContentPartPr/>
                <p14:nvPr/>
              </p14:nvContentPartPr>
              <p14:xfrm>
                <a:off x="3167595" y="6478710"/>
                <a:ext cx="71280" cy="302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111385-B6AE-43D3-85A5-A4F9012DF3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9955" y="6460710"/>
                  <a:ext cx="106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3239B6-6CA3-41FE-9E3D-529FD4F95E45}"/>
                    </a:ext>
                  </a:extLst>
                </p14:cNvPr>
                <p14:cNvContentPartPr/>
                <p14:nvPr/>
              </p14:nvContentPartPr>
              <p14:xfrm>
                <a:off x="3454155" y="6252630"/>
                <a:ext cx="379800" cy="43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3239B6-6CA3-41FE-9E3D-529FD4F95E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36515" y="6234990"/>
                  <a:ext cx="4154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08772A-EE6C-483E-9035-7F61065C17AA}"/>
                    </a:ext>
                  </a:extLst>
                </p14:cNvPr>
                <p14:cNvContentPartPr/>
                <p14:nvPr/>
              </p14:nvContentPartPr>
              <p14:xfrm>
                <a:off x="4200435" y="5838630"/>
                <a:ext cx="2117160" cy="74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08772A-EE6C-483E-9035-7F61065C17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2435" y="5820630"/>
                  <a:ext cx="215280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5878D-F78D-4926-9822-5EDE0A4302BB}"/>
              </a:ext>
            </a:extLst>
          </p:cNvPr>
          <p:cNvGrpSpPr/>
          <p:nvPr/>
        </p:nvGrpSpPr>
        <p:grpSpPr>
          <a:xfrm>
            <a:off x="6705315" y="3477390"/>
            <a:ext cx="1883520" cy="2179800"/>
            <a:chOff x="6705315" y="3477390"/>
            <a:chExt cx="1883520" cy="21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C5817E-C13C-4C7D-91E5-40629E1373F7}"/>
                    </a:ext>
                  </a:extLst>
                </p14:cNvPr>
                <p14:cNvContentPartPr/>
                <p14:nvPr/>
              </p14:nvContentPartPr>
              <p14:xfrm>
                <a:off x="6742035" y="3729390"/>
                <a:ext cx="95400" cy="437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C5817E-C13C-4C7D-91E5-40629E1373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24395" y="3711390"/>
                  <a:ext cx="1310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34D4AE-AD27-4072-BAA2-12CEA5F3C58E}"/>
                    </a:ext>
                  </a:extLst>
                </p14:cNvPr>
                <p14:cNvContentPartPr/>
                <p14:nvPr/>
              </p14:nvContentPartPr>
              <p14:xfrm>
                <a:off x="6705315" y="3732270"/>
                <a:ext cx="476280" cy="51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34D4AE-AD27-4072-BAA2-12CEA5F3C5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87675" y="3714630"/>
                  <a:ext cx="5119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756850-5A09-4BBC-BDC6-6EBDB289B158}"/>
                    </a:ext>
                  </a:extLst>
                </p14:cNvPr>
                <p14:cNvContentPartPr/>
                <p14:nvPr/>
              </p14:nvContentPartPr>
              <p14:xfrm>
                <a:off x="7174035" y="3656670"/>
                <a:ext cx="381240" cy="153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756850-5A09-4BBC-BDC6-6EBDB289B1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6395" y="3639030"/>
                  <a:ext cx="41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7FF36C-4E04-4672-A703-CC29589339D7}"/>
                    </a:ext>
                  </a:extLst>
                </p14:cNvPr>
                <p14:cNvContentPartPr/>
                <p14:nvPr/>
              </p14:nvContentPartPr>
              <p14:xfrm>
                <a:off x="7350795" y="3681510"/>
                <a:ext cx="239040" cy="49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7FF36C-4E04-4672-A703-CC29589339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32795" y="3663510"/>
                  <a:ext cx="2746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103CD0-0345-43EE-903E-90EDE897AC85}"/>
                    </a:ext>
                  </a:extLst>
                </p14:cNvPr>
                <p14:cNvContentPartPr/>
                <p14:nvPr/>
              </p14:nvContentPartPr>
              <p14:xfrm>
                <a:off x="7588395" y="3594390"/>
                <a:ext cx="31068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103CD0-0345-43EE-903E-90EDE897AC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70755" y="3576750"/>
                  <a:ext cx="346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7EEF7A-5309-42C2-ACC2-1EF6CA464B78}"/>
                    </a:ext>
                  </a:extLst>
                </p14:cNvPr>
                <p14:cNvContentPartPr/>
                <p14:nvPr/>
              </p14:nvContentPartPr>
              <p14:xfrm>
                <a:off x="7744995" y="3609870"/>
                <a:ext cx="148680" cy="56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7EEF7A-5309-42C2-ACC2-1EF6CA464B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6995" y="3591870"/>
                  <a:ext cx="1843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F81C4A-278F-450F-838C-16E90652A379}"/>
                    </a:ext>
                  </a:extLst>
                </p14:cNvPr>
                <p14:cNvContentPartPr/>
                <p14:nvPr/>
              </p14:nvContentPartPr>
              <p14:xfrm>
                <a:off x="7978995" y="3477390"/>
                <a:ext cx="402120" cy="57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F81C4A-278F-450F-838C-16E90652A3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1355" y="3459390"/>
                  <a:ext cx="4377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5C3E49-EF9F-463D-8376-538E5D010668}"/>
                    </a:ext>
                  </a:extLst>
                </p14:cNvPr>
                <p14:cNvContentPartPr/>
                <p14:nvPr/>
              </p14:nvContentPartPr>
              <p14:xfrm>
                <a:off x="7347195" y="4496190"/>
                <a:ext cx="210960" cy="31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5C3E49-EF9F-463D-8376-538E5D0106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29195" y="4478550"/>
                  <a:ext cx="246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BB90B0-E6D3-4D03-A34D-EA273A5B8064}"/>
                    </a:ext>
                  </a:extLst>
                </p14:cNvPr>
                <p14:cNvContentPartPr/>
                <p14:nvPr/>
              </p14:nvContentPartPr>
              <p14:xfrm>
                <a:off x="7639515" y="4136550"/>
                <a:ext cx="555840" cy="54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BB90B0-E6D3-4D03-A34D-EA273A5B80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21875" y="4118550"/>
                  <a:ext cx="5914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808CCE-F850-47A0-8E09-D336DCE7276F}"/>
                    </a:ext>
                  </a:extLst>
                </p14:cNvPr>
                <p14:cNvContentPartPr/>
                <p14:nvPr/>
              </p14:nvContentPartPr>
              <p14:xfrm>
                <a:off x="8088435" y="3994350"/>
                <a:ext cx="400320" cy="61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808CCE-F850-47A0-8E09-D336DCE727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70795" y="3976710"/>
                  <a:ext cx="4359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DB0E64-3173-4D0C-957D-9B3FA85A1C25}"/>
                    </a:ext>
                  </a:extLst>
                </p14:cNvPr>
                <p14:cNvContentPartPr/>
                <p14:nvPr/>
              </p14:nvContentPartPr>
              <p14:xfrm>
                <a:off x="7408395" y="5176230"/>
                <a:ext cx="139320" cy="7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DB0E64-3173-4D0C-957D-9B3FA85A1C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90395" y="5158230"/>
                  <a:ext cx="174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0A771F-959E-4DDC-BCF8-704DCD19FB1A}"/>
                    </a:ext>
                  </a:extLst>
                </p14:cNvPr>
                <p14:cNvContentPartPr/>
                <p14:nvPr/>
              </p14:nvContentPartPr>
              <p14:xfrm>
                <a:off x="7290315" y="5068950"/>
                <a:ext cx="320760" cy="58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0A771F-959E-4DDC-BCF8-704DCD19FB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2675" y="5051310"/>
                  <a:ext cx="35640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49B3E5-FA15-488D-9CD8-4BEB41987679}"/>
                    </a:ext>
                  </a:extLst>
                </p14:cNvPr>
                <p14:cNvContentPartPr/>
                <p14:nvPr/>
              </p14:nvContentPartPr>
              <p14:xfrm>
                <a:off x="7638075" y="4717230"/>
                <a:ext cx="801720" cy="69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49B3E5-FA15-488D-9CD8-4BEB419876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20075" y="4699230"/>
                  <a:ext cx="83736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DDABBB-9710-4095-9F1C-09966534D9D1}"/>
                    </a:ext>
                  </a:extLst>
                </p14:cNvPr>
                <p14:cNvContentPartPr/>
                <p14:nvPr/>
              </p14:nvContentPartPr>
              <p14:xfrm>
                <a:off x="8254035" y="4994790"/>
                <a:ext cx="334800" cy="3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DDABBB-9710-4095-9F1C-09966534D9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36035" y="4977150"/>
                  <a:ext cx="37044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F308BCC-E19A-470B-B003-B67C1AACD855}"/>
                  </a:ext>
                </a:extLst>
              </p14:cNvPr>
              <p14:cNvContentPartPr/>
              <p14:nvPr/>
            </p14:nvContentPartPr>
            <p14:xfrm>
              <a:off x="5806395" y="1256550"/>
              <a:ext cx="1869480" cy="1881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F308BCC-E19A-470B-B003-B67C1AACD85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88755" y="1238550"/>
                <a:ext cx="1905120" cy="19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FDB8DE-E156-4274-ACCB-AF9FED00BDCE}"/>
                  </a:ext>
                </a:extLst>
              </p14:cNvPr>
              <p14:cNvContentPartPr/>
              <p14:nvPr/>
            </p14:nvContentPartPr>
            <p14:xfrm>
              <a:off x="2245275" y="1022190"/>
              <a:ext cx="1622880" cy="2080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FDB8DE-E156-4274-ACCB-AF9FED00BD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27275" y="1004190"/>
                <a:ext cx="1658520" cy="21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C1BA184-67CB-4AC2-92B0-EC4E08680A74}"/>
              </a:ext>
            </a:extLst>
          </p:cNvPr>
          <p:cNvGrpSpPr/>
          <p:nvPr/>
        </p:nvGrpSpPr>
        <p:grpSpPr>
          <a:xfrm>
            <a:off x="6851115" y="228030"/>
            <a:ext cx="3068640" cy="1958760"/>
            <a:chOff x="6851115" y="228030"/>
            <a:chExt cx="3068640" cy="19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6A2D88-7D33-4387-A09E-B458F1F9BB84}"/>
                    </a:ext>
                  </a:extLst>
                </p14:cNvPr>
                <p14:cNvContentPartPr/>
                <p14:nvPr/>
              </p14:nvContentPartPr>
              <p14:xfrm>
                <a:off x="6851115" y="359430"/>
                <a:ext cx="1068120" cy="85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6A2D88-7D33-4387-A09E-B458F1F9BB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33115" y="341430"/>
                  <a:ext cx="110376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F7A5EB-6A3C-4EA8-8EAA-ED24B097788E}"/>
                    </a:ext>
                  </a:extLst>
                </p14:cNvPr>
                <p14:cNvContentPartPr/>
                <p14:nvPr/>
              </p14:nvContentPartPr>
              <p14:xfrm>
                <a:off x="7679835" y="895830"/>
                <a:ext cx="123120" cy="108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F7A5EB-6A3C-4EA8-8EAA-ED24B0977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62195" y="878190"/>
                  <a:ext cx="158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289ED0-CCE9-457F-AEC0-54F9CCC7A613}"/>
                    </a:ext>
                  </a:extLst>
                </p14:cNvPr>
                <p14:cNvContentPartPr/>
                <p14:nvPr/>
              </p14:nvContentPartPr>
              <p14:xfrm>
                <a:off x="7992315" y="228030"/>
                <a:ext cx="1851840" cy="88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289ED0-CCE9-457F-AEC0-54F9CCC7A6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74675" y="210030"/>
                  <a:ext cx="188748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DCCFDD-3ED8-45F2-A8CC-D88A39E2C0A0}"/>
                    </a:ext>
                  </a:extLst>
                </p14:cNvPr>
                <p14:cNvContentPartPr/>
                <p14:nvPr/>
              </p14:nvContentPartPr>
              <p14:xfrm>
                <a:off x="9503595" y="616110"/>
                <a:ext cx="416160" cy="90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DCCFDD-3ED8-45F2-A8CC-D88A39E2C0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85595" y="598110"/>
                  <a:ext cx="451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A07006-B540-445A-A45D-4B15B67B8490}"/>
                    </a:ext>
                  </a:extLst>
                </p14:cNvPr>
                <p14:cNvContentPartPr/>
                <p14:nvPr/>
              </p14:nvContentPartPr>
              <p14:xfrm>
                <a:off x="7215795" y="1738230"/>
                <a:ext cx="1023840" cy="26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A07006-B540-445A-A45D-4B15B67B84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97795" y="1720590"/>
                  <a:ext cx="1059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96F536-C655-45EB-B715-F7937E74F6FC}"/>
                    </a:ext>
                  </a:extLst>
                </p14:cNvPr>
                <p14:cNvContentPartPr/>
                <p14:nvPr/>
              </p14:nvContentPartPr>
              <p14:xfrm>
                <a:off x="8348715" y="1444110"/>
                <a:ext cx="734760" cy="742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96F536-C655-45EB-B715-F7937E74F6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31075" y="1426470"/>
                  <a:ext cx="7704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99FC42-DBF2-4F56-9B36-D45DE38CD409}"/>
                    </a:ext>
                  </a:extLst>
                </p14:cNvPr>
                <p14:cNvContentPartPr/>
                <p14:nvPr/>
              </p14:nvContentPartPr>
              <p14:xfrm>
                <a:off x="8948115" y="1330710"/>
                <a:ext cx="543240" cy="70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99FC42-DBF2-4F56-9B36-D45DE38CD4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30115" y="1313070"/>
                  <a:ext cx="57888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48CB55-8935-40F8-BCB5-8EB86B73B2C9}"/>
                    </a:ext>
                  </a:extLst>
                </p14:cNvPr>
                <p14:cNvContentPartPr/>
                <p14:nvPr/>
              </p14:nvContentPartPr>
              <p14:xfrm>
                <a:off x="8997795" y="1736070"/>
                <a:ext cx="44388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48CB55-8935-40F8-BCB5-8EB86B73B2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79795" y="1718430"/>
                  <a:ext cx="479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87" name="Group 107586">
            <a:extLst>
              <a:ext uri="{FF2B5EF4-FFF2-40B4-BE49-F238E27FC236}">
                <a16:creationId xmlns:a16="http://schemas.microsoft.com/office/drawing/2014/main" id="{7599C86A-DC2C-4348-B3D6-373892663975}"/>
              </a:ext>
            </a:extLst>
          </p:cNvPr>
          <p:cNvGrpSpPr/>
          <p:nvPr/>
        </p:nvGrpSpPr>
        <p:grpSpPr>
          <a:xfrm>
            <a:off x="173475" y="2375070"/>
            <a:ext cx="4273920" cy="1484640"/>
            <a:chOff x="173475" y="2375070"/>
            <a:chExt cx="4273920" cy="14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C4FC124-B3EC-4AFC-BE93-C123A438765F}"/>
                    </a:ext>
                  </a:extLst>
                </p14:cNvPr>
                <p14:cNvContentPartPr/>
                <p14:nvPr/>
              </p14:nvContentPartPr>
              <p14:xfrm>
                <a:off x="942795" y="2375070"/>
                <a:ext cx="1839240" cy="121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C4FC124-B3EC-4AFC-BE93-C123A43876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5155" y="2357430"/>
                  <a:ext cx="187488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00A32F-8357-4491-9B31-DB49C984B32F}"/>
                    </a:ext>
                  </a:extLst>
                </p14:cNvPr>
                <p14:cNvContentPartPr/>
                <p14:nvPr/>
              </p14:nvContentPartPr>
              <p14:xfrm>
                <a:off x="173475" y="3141150"/>
                <a:ext cx="480240" cy="71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00A32F-8357-4491-9B31-DB49C984B3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475" y="3123150"/>
                  <a:ext cx="5158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F90C12-B589-4D5B-95D6-1808059D96D5}"/>
                    </a:ext>
                  </a:extLst>
                </p14:cNvPr>
                <p14:cNvContentPartPr/>
                <p14:nvPr/>
              </p14:nvContentPartPr>
              <p14:xfrm>
                <a:off x="714195" y="2877990"/>
                <a:ext cx="90000" cy="721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F90C12-B589-4D5B-95D6-1808059D96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6195" y="2859990"/>
                  <a:ext cx="12564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D98D91-7EC3-464B-B4FF-D38A297A331C}"/>
                    </a:ext>
                  </a:extLst>
                </p14:cNvPr>
                <p14:cNvContentPartPr/>
                <p14:nvPr/>
              </p14:nvContentPartPr>
              <p14:xfrm>
                <a:off x="976995" y="3075270"/>
                <a:ext cx="33840" cy="480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D98D91-7EC3-464B-B4FF-D38A297A33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9355" y="3057630"/>
                  <a:ext cx="694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5D1F17-FE5C-4E2C-99A8-65243781ECB1}"/>
                    </a:ext>
                  </a:extLst>
                </p14:cNvPr>
                <p14:cNvContentPartPr/>
                <p14:nvPr/>
              </p14:nvContentPartPr>
              <p14:xfrm>
                <a:off x="1000755" y="3081390"/>
                <a:ext cx="41760" cy="22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5D1F17-FE5C-4E2C-99A8-65243781EC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3115" y="3063750"/>
                  <a:ext cx="7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11F2F2-8E85-4F11-9F30-063F5B370344}"/>
                    </a:ext>
                  </a:extLst>
                </p14:cNvPr>
                <p14:cNvContentPartPr/>
                <p14:nvPr/>
              </p14:nvContentPartPr>
              <p14:xfrm>
                <a:off x="1143315" y="2475870"/>
                <a:ext cx="1094040" cy="87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11F2F2-8E85-4F11-9F30-063F5B3703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5675" y="2457870"/>
                  <a:ext cx="112968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AA29FB-891A-4110-B3C1-28B9308865E7}"/>
                    </a:ext>
                  </a:extLst>
                </p14:cNvPr>
                <p14:cNvContentPartPr/>
                <p14:nvPr/>
              </p14:nvContentPartPr>
              <p14:xfrm>
                <a:off x="1937475" y="2707350"/>
                <a:ext cx="215280" cy="80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AA29FB-891A-4110-B3C1-28B9308865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19475" y="2689710"/>
                  <a:ext cx="250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5BBB67-972D-450F-852E-2776BA68FE6F}"/>
                    </a:ext>
                  </a:extLst>
                </p14:cNvPr>
                <p14:cNvContentPartPr/>
                <p14:nvPr/>
              </p14:nvContentPartPr>
              <p14:xfrm>
                <a:off x="1883835" y="3366870"/>
                <a:ext cx="134640" cy="429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5BBB67-972D-450F-852E-2776BA68FE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66195" y="3349230"/>
                  <a:ext cx="1702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B23C68-9BD9-4A0A-A0F5-4310287D0A95}"/>
                    </a:ext>
                  </a:extLst>
                </p14:cNvPr>
                <p14:cNvContentPartPr/>
                <p14:nvPr/>
              </p14:nvContentPartPr>
              <p14:xfrm>
                <a:off x="1750635" y="3241230"/>
                <a:ext cx="426240" cy="29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B23C68-9BD9-4A0A-A0F5-4310287D0A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32635" y="3223590"/>
                  <a:ext cx="461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12CB1F-E1E6-4F53-84A5-33CD7A5D1FA5}"/>
                    </a:ext>
                  </a:extLst>
                </p14:cNvPr>
                <p14:cNvContentPartPr/>
                <p14:nvPr/>
              </p14:nvContentPartPr>
              <p14:xfrm>
                <a:off x="1899315" y="3392790"/>
                <a:ext cx="390600" cy="244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12CB1F-E1E6-4F53-84A5-33CD7A5D1F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81675" y="3374790"/>
                  <a:ext cx="426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ADCBB0-BF4C-4B65-BE1A-7132CAFE2D45}"/>
                    </a:ext>
                  </a:extLst>
                </p14:cNvPr>
                <p14:cNvContentPartPr/>
                <p14:nvPr/>
              </p14:nvContentPartPr>
              <p14:xfrm>
                <a:off x="2212155" y="3219270"/>
                <a:ext cx="360000" cy="53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ADCBB0-BF4C-4B65-BE1A-7132CAFE2D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94515" y="3201270"/>
                  <a:ext cx="3956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639792-FB14-4198-9A24-0F5BF9B73306}"/>
                    </a:ext>
                  </a:extLst>
                </p14:cNvPr>
                <p14:cNvContentPartPr/>
                <p14:nvPr/>
              </p14:nvContentPartPr>
              <p14:xfrm>
                <a:off x="2672955" y="3153390"/>
                <a:ext cx="358560" cy="570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639792-FB14-4198-9A24-0F5BF9B733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54955" y="3135390"/>
                  <a:ext cx="3942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108350-A10C-4E7E-BE44-18FB7FC15452}"/>
                    </a:ext>
                  </a:extLst>
                </p14:cNvPr>
                <p14:cNvContentPartPr/>
                <p14:nvPr/>
              </p14:nvContentPartPr>
              <p14:xfrm>
                <a:off x="2233395" y="3300630"/>
                <a:ext cx="292320" cy="123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108350-A10C-4E7E-BE44-18FB7FC154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15395" y="3282990"/>
                  <a:ext cx="327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7520" name="Ink 107519">
                  <a:extLst>
                    <a:ext uri="{FF2B5EF4-FFF2-40B4-BE49-F238E27FC236}">
                      <a16:creationId xmlns:a16="http://schemas.microsoft.com/office/drawing/2014/main" id="{D35A2590-BB19-410A-A591-927E019510C1}"/>
                    </a:ext>
                  </a:extLst>
                </p14:cNvPr>
                <p14:cNvContentPartPr/>
                <p14:nvPr/>
              </p14:nvContentPartPr>
              <p14:xfrm>
                <a:off x="3147795" y="3562350"/>
                <a:ext cx="284040" cy="94680"/>
              </p14:xfrm>
            </p:contentPart>
          </mc:Choice>
          <mc:Fallback xmlns="">
            <p:pic>
              <p:nvPicPr>
                <p:cNvPr id="107520" name="Ink 107519">
                  <a:extLst>
                    <a:ext uri="{FF2B5EF4-FFF2-40B4-BE49-F238E27FC236}">
                      <a16:creationId xmlns:a16="http://schemas.microsoft.com/office/drawing/2014/main" id="{D35A2590-BB19-410A-A591-927E019510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30155" y="3544710"/>
                  <a:ext cx="319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521" name="Ink 107520">
                  <a:extLst>
                    <a:ext uri="{FF2B5EF4-FFF2-40B4-BE49-F238E27FC236}">
                      <a16:creationId xmlns:a16="http://schemas.microsoft.com/office/drawing/2014/main" id="{548EA405-E40E-4D17-AB82-6C20D9BC97A4}"/>
                    </a:ext>
                  </a:extLst>
                </p14:cNvPr>
                <p14:cNvContentPartPr/>
                <p14:nvPr/>
              </p14:nvContentPartPr>
              <p14:xfrm>
                <a:off x="3538035" y="3206670"/>
                <a:ext cx="519840" cy="456840"/>
              </p14:xfrm>
            </p:contentPart>
          </mc:Choice>
          <mc:Fallback xmlns="">
            <p:pic>
              <p:nvPicPr>
                <p:cNvPr id="107521" name="Ink 107520">
                  <a:extLst>
                    <a:ext uri="{FF2B5EF4-FFF2-40B4-BE49-F238E27FC236}">
                      <a16:creationId xmlns:a16="http://schemas.microsoft.com/office/drawing/2014/main" id="{548EA405-E40E-4D17-AB82-6C20D9BC97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20035" y="3189030"/>
                  <a:ext cx="5554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7585" name="Ink 107584">
                  <a:extLst>
                    <a:ext uri="{FF2B5EF4-FFF2-40B4-BE49-F238E27FC236}">
                      <a16:creationId xmlns:a16="http://schemas.microsoft.com/office/drawing/2014/main" id="{2605751D-C87F-4780-9092-1E88280D3F0A}"/>
                    </a:ext>
                  </a:extLst>
                </p14:cNvPr>
                <p14:cNvContentPartPr/>
                <p14:nvPr/>
              </p14:nvContentPartPr>
              <p14:xfrm>
                <a:off x="4002435" y="3148350"/>
                <a:ext cx="377640" cy="361080"/>
              </p14:xfrm>
            </p:contentPart>
          </mc:Choice>
          <mc:Fallback xmlns="">
            <p:pic>
              <p:nvPicPr>
                <p:cNvPr id="107585" name="Ink 107584">
                  <a:extLst>
                    <a:ext uri="{FF2B5EF4-FFF2-40B4-BE49-F238E27FC236}">
                      <a16:creationId xmlns:a16="http://schemas.microsoft.com/office/drawing/2014/main" id="{2605751D-C87F-4780-9092-1E88280D3F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84435" y="3130710"/>
                  <a:ext cx="413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586" name="Ink 107585">
                  <a:extLst>
                    <a:ext uri="{FF2B5EF4-FFF2-40B4-BE49-F238E27FC236}">
                      <a16:creationId xmlns:a16="http://schemas.microsoft.com/office/drawing/2014/main" id="{EDCB9CAC-9E73-468A-B7EA-16B2A9FB79D4}"/>
                    </a:ext>
                  </a:extLst>
                </p14:cNvPr>
                <p14:cNvContentPartPr/>
                <p14:nvPr/>
              </p14:nvContentPartPr>
              <p14:xfrm>
                <a:off x="4111515" y="3425190"/>
                <a:ext cx="335880" cy="33480"/>
              </p14:xfrm>
            </p:contentPart>
          </mc:Choice>
          <mc:Fallback xmlns="">
            <p:pic>
              <p:nvPicPr>
                <p:cNvPr id="107586" name="Ink 107585">
                  <a:extLst>
                    <a:ext uri="{FF2B5EF4-FFF2-40B4-BE49-F238E27FC236}">
                      <a16:creationId xmlns:a16="http://schemas.microsoft.com/office/drawing/2014/main" id="{EDCB9CAC-9E73-468A-B7EA-16B2A9FB79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3515" y="3407550"/>
                  <a:ext cx="37152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7588" name="Ink 107587">
                <a:extLst>
                  <a:ext uri="{FF2B5EF4-FFF2-40B4-BE49-F238E27FC236}">
                    <a16:creationId xmlns:a16="http://schemas.microsoft.com/office/drawing/2014/main" id="{BEC9504C-F80F-45C8-BA1C-32922F08C3A3}"/>
                  </a:ext>
                </a:extLst>
              </p14:cNvPr>
              <p14:cNvContentPartPr/>
              <p14:nvPr/>
            </p14:nvContentPartPr>
            <p14:xfrm>
              <a:off x="6479595" y="1768110"/>
              <a:ext cx="840240" cy="653760"/>
            </p14:xfrm>
          </p:contentPart>
        </mc:Choice>
        <mc:Fallback xmlns="">
          <p:pic>
            <p:nvPicPr>
              <p:cNvPr id="107588" name="Ink 107587">
                <a:extLst>
                  <a:ext uri="{FF2B5EF4-FFF2-40B4-BE49-F238E27FC236}">
                    <a16:creationId xmlns:a16="http://schemas.microsoft.com/office/drawing/2014/main" id="{BEC9504C-F80F-45C8-BA1C-32922F08C3A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61955" y="1750110"/>
                <a:ext cx="87588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98ACC93-EF82-5DA2-A08D-B88D19D779F7}"/>
                  </a:ext>
                </a:extLst>
              </p14:cNvPr>
              <p14:cNvContentPartPr/>
              <p14:nvPr/>
            </p14:nvContentPartPr>
            <p14:xfrm>
              <a:off x="-814790" y="2147652"/>
              <a:ext cx="412920" cy="737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98ACC93-EF82-5DA2-A08D-B88D19D779F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-823790" y="2138652"/>
                <a:ext cx="43056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F600C3-29C7-C299-AE93-0D62AC026190}"/>
                  </a:ext>
                </a:extLst>
              </p14:cNvPr>
              <p14:cNvContentPartPr/>
              <p14:nvPr/>
            </p14:nvContentPartPr>
            <p14:xfrm>
              <a:off x="-1399430" y="1991052"/>
              <a:ext cx="744120" cy="63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F600C3-29C7-C299-AE93-0D62AC02619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-1408430" y="1982052"/>
                <a:ext cx="761760" cy="65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600" name="Group 107599">
            <a:extLst>
              <a:ext uri="{FF2B5EF4-FFF2-40B4-BE49-F238E27FC236}">
                <a16:creationId xmlns:a16="http://schemas.microsoft.com/office/drawing/2014/main" id="{D6D57D19-8F5C-A99F-CF65-61BD90B74092}"/>
              </a:ext>
            </a:extLst>
          </p:cNvPr>
          <p:cNvGrpSpPr/>
          <p:nvPr/>
        </p:nvGrpSpPr>
        <p:grpSpPr>
          <a:xfrm>
            <a:off x="-1523270" y="175212"/>
            <a:ext cx="11049480" cy="6404760"/>
            <a:chOff x="-1523270" y="175212"/>
            <a:chExt cx="11049480" cy="64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6BAE73-6016-B05D-37F7-9F968C480A98}"/>
                    </a:ext>
                  </a:extLst>
                </p14:cNvPr>
                <p14:cNvContentPartPr/>
                <p14:nvPr/>
              </p14:nvContentPartPr>
              <p14:xfrm>
                <a:off x="188890" y="175212"/>
                <a:ext cx="1521720" cy="13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6BAE73-6016-B05D-37F7-9F968C480A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0250" y="166212"/>
                  <a:ext cx="153936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264084-2EA3-3603-C660-268E98942D7A}"/>
                    </a:ext>
                  </a:extLst>
                </p14:cNvPr>
                <p14:cNvContentPartPr/>
                <p14:nvPr/>
              </p14:nvContentPartPr>
              <p14:xfrm>
                <a:off x="2285530" y="5514732"/>
                <a:ext cx="2372760" cy="106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264084-2EA3-3603-C660-268E98942D7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76890" y="5505732"/>
                  <a:ext cx="239040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66B3C1-00CB-31F2-B434-1C2B500F6822}"/>
                    </a:ext>
                  </a:extLst>
                </p14:cNvPr>
                <p14:cNvContentPartPr/>
                <p14:nvPr/>
              </p14:nvContentPartPr>
              <p14:xfrm>
                <a:off x="-355070" y="1983492"/>
                <a:ext cx="618840" cy="714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66B3C1-00CB-31F2-B434-1C2B500F68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-364070" y="1974492"/>
                  <a:ext cx="63648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8C4FEF-91B6-DE79-C6B6-59BF6B67854D}"/>
                    </a:ext>
                  </a:extLst>
                </p14:cNvPr>
                <p14:cNvContentPartPr/>
                <p14:nvPr/>
              </p14:nvContentPartPr>
              <p14:xfrm>
                <a:off x="132010" y="1497132"/>
                <a:ext cx="403560" cy="953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8C4FEF-91B6-DE79-C6B6-59BF6B6785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3370" y="1488492"/>
                  <a:ext cx="42120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2A663D-9921-91BC-DCC1-29849F5DA2A2}"/>
                    </a:ext>
                  </a:extLst>
                </p14:cNvPr>
                <p14:cNvContentPartPr/>
                <p14:nvPr/>
              </p14:nvContentPartPr>
              <p14:xfrm>
                <a:off x="-1194950" y="924012"/>
                <a:ext cx="2405160" cy="239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2A663D-9921-91BC-DCC1-29849F5DA2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-1203950" y="915372"/>
                  <a:ext cx="2422800" cy="24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7592" name="Ink 107591">
                  <a:extLst>
                    <a:ext uri="{FF2B5EF4-FFF2-40B4-BE49-F238E27FC236}">
                      <a16:creationId xmlns:a16="http://schemas.microsoft.com/office/drawing/2014/main" id="{FC0D71A3-AC97-A164-629F-048C613C2749}"/>
                    </a:ext>
                  </a:extLst>
                </p14:cNvPr>
                <p14:cNvContentPartPr/>
                <p14:nvPr/>
              </p14:nvContentPartPr>
              <p14:xfrm>
                <a:off x="3493690" y="2645172"/>
                <a:ext cx="6032520" cy="1463400"/>
              </p14:xfrm>
            </p:contentPart>
          </mc:Choice>
          <mc:Fallback xmlns="">
            <p:pic>
              <p:nvPicPr>
                <p:cNvPr id="107592" name="Ink 107591">
                  <a:extLst>
                    <a:ext uri="{FF2B5EF4-FFF2-40B4-BE49-F238E27FC236}">
                      <a16:creationId xmlns:a16="http://schemas.microsoft.com/office/drawing/2014/main" id="{FC0D71A3-AC97-A164-629F-048C613C274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4690" y="2636532"/>
                  <a:ext cx="6050160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593" name="Ink 107592">
                  <a:extLst>
                    <a:ext uri="{FF2B5EF4-FFF2-40B4-BE49-F238E27FC236}">
                      <a16:creationId xmlns:a16="http://schemas.microsoft.com/office/drawing/2014/main" id="{5D3DE31D-91E3-4B58-8470-6C1E8DC518C5}"/>
                    </a:ext>
                  </a:extLst>
                </p14:cNvPr>
                <p14:cNvContentPartPr/>
                <p14:nvPr/>
              </p14:nvContentPartPr>
              <p14:xfrm>
                <a:off x="6068410" y="3114252"/>
                <a:ext cx="380880" cy="796680"/>
              </p14:xfrm>
            </p:contentPart>
          </mc:Choice>
          <mc:Fallback xmlns="">
            <p:pic>
              <p:nvPicPr>
                <p:cNvPr id="107593" name="Ink 107592">
                  <a:extLst>
                    <a:ext uri="{FF2B5EF4-FFF2-40B4-BE49-F238E27FC236}">
                      <a16:creationId xmlns:a16="http://schemas.microsoft.com/office/drawing/2014/main" id="{5D3DE31D-91E3-4B58-8470-6C1E8DC518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59410" y="3105252"/>
                  <a:ext cx="39852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594" name="Ink 107593">
                  <a:extLst>
                    <a:ext uri="{FF2B5EF4-FFF2-40B4-BE49-F238E27FC236}">
                      <a16:creationId xmlns:a16="http://schemas.microsoft.com/office/drawing/2014/main" id="{E30062A7-BCB3-F3F8-59E0-3B2BD49BC3CD}"/>
                    </a:ext>
                  </a:extLst>
                </p14:cNvPr>
                <p14:cNvContentPartPr/>
                <p14:nvPr/>
              </p14:nvContentPartPr>
              <p14:xfrm>
                <a:off x="6132850" y="3081852"/>
                <a:ext cx="943920" cy="568080"/>
              </p14:xfrm>
            </p:contentPart>
          </mc:Choice>
          <mc:Fallback xmlns="">
            <p:pic>
              <p:nvPicPr>
                <p:cNvPr id="107594" name="Ink 107593">
                  <a:extLst>
                    <a:ext uri="{FF2B5EF4-FFF2-40B4-BE49-F238E27FC236}">
                      <a16:creationId xmlns:a16="http://schemas.microsoft.com/office/drawing/2014/main" id="{E30062A7-BCB3-F3F8-59E0-3B2BD49BC3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24210" y="3072852"/>
                  <a:ext cx="9615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595" name="Ink 107594">
                  <a:extLst>
                    <a:ext uri="{FF2B5EF4-FFF2-40B4-BE49-F238E27FC236}">
                      <a16:creationId xmlns:a16="http://schemas.microsoft.com/office/drawing/2014/main" id="{6F28DF48-534B-BC66-A499-FE1440FFD16D}"/>
                    </a:ext>
                  </a:extLst>
                </p14:cNvPr>
                <p14:cNvContentPartPr/>
                <p14:nvPr/>
              </p14:nvContentPartPr>
              <p14:xfrm>
                <a:off x="7212850" y="2860092"/>
                <a:ext cx="364680" cy="495000"/>
              </p14:xfrm>
            </p:contentPart>
          </mc:Choice>
          <mc:Fallback xmlns="">
            <p:pic>
              <p:nvPicPr>
                <p:cNvPr id="107595" name="Ink 107594">
                  <a:extLst>
                    <a:ext uri="{FF2B5EF4-FFF2-40B4-BE49-F238E27FC236}">
                      <a16:creationId xmlns:a16="http://schemas.microsoft.com/office/drawing/2014/main" id="{6F28DF48-534B-BC66-A499-FE1440FFD1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04210" y="2851092"/>
                  <a:ext cx="3823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596" name="Ink 107595">
                  <a:extLst>
                    <a:ext uri="{FF2B5EF4-FFF2-40B4-BE49-F238E27FC236}">
                      <a16:creationId xmlns:a16="http://schemas.microsoft.com/office/drawing/2014/main" id="{21929513-0997-1DCB-ED0F-A53CE5510115}"/>
                    </a:ext>
                  </a:extLst>
                </p14:cNvPr>
                <p14:cNvContentPartPr/>
                <p14:nvPr/>
              </p14:nvContentPartPr>
              <p14:xfrm>
                <a:off x="7471330" y="3177612"/>
                <a:ext cx="762840" cy="397080"/>
              </p14:xfrm>
            </p:contentPart>
          </mc:Choice>
          <mc:Fallback xmlns="">
            <p:pic>
              <p:nvPicPr>
                <p:cNvPr id="107596" name="Ink 107595">
                  <a:extLst>
                    <a:ext uri="{FF2B5EF4-FFF2-40B4-BE49-F238E27FC236}">
                      <a16:creationId xmlns:a16="http://schemas.microsoft.com/office/drawing/2014/main" id="{21929513-0997-1DCB-ED0F-A53CE55101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62690" y="3168612"/>
                  <a:ext cx="780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597" name="Ink 107596">
                  <a:extLst>
                    <a:ext uri="{FF2B5EF4-FFF2-40B4-BE49-F238E27FC236}">
                      <a16:creationId xmlns:a16="http://schemas.microsoft.com/office/drawing/2014/main" id="{AFD9775F-5E5E-AB1E-D4AA-DFD3AB806FCB}"/>
                    </a:ext>
                  </a:extLst>
                </p14:cNvPr>
                <p14:cNvContentPartPr/>
                <p14:nvPr/>
              </p14:nvContentPartPr>
              <p14:xfrm>
                <a:off x="5946730" y="3500892"/>
                <a:ext cx="2199600" cy="615960"/>
              </p14:xfrm>
            </p:contentPart>
          </mc:Choice>
          <mc:Fallback xmlns="">
            <p:pic>
              <p:nvPicPr>
                <p:cNvPr id="107597" name="Ink 107596">
                  <a:extLst>
                    <a:ext uri="{FF2B5EF4-FFF2-40B4-BE49-F238E27FC236}">
                      <a16:creationId xmlns:a16="http://schemas.microsoft.com/office/drawing/2014/main" id="{AFD9775F-5E5E-AB1E-D4AA-DFD3AB806FC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38090" y="3491892"/>
                  <a:ext cx="22172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599" name="Ink 107598">
                  <a:extLst>
                    <a:ext uri="{FF2B5EF4-FFF2-40B4-BE49-F238E27FC236}">
                      <a16:creationId xmlns:a16="http://schemas.microsoft.com/office/drawing/2014/main" id="{C9DC4F43-7C9C-2CB0-AA78-5AF82CEF365D}"/>
                    </a:ext>
                  </a:extLst>
                </p14:cNvPr>
                <p14:cNvContentPartPr/>
                <p14:nvPr/>
              </p14:nvContentPartPr>
              <p14:xfrm>
                <a:off x="-1523270" y="823932"/>
                <a:ext cx="3171960" cy="4739400"/>
              </p14:xfrm>
            </p:contentPart>
          </mc:Choice>
          <mc:Fallback xmlns="">
            <p:pic>
              <p:nvPicPr>
                <p:cNvPr id="107599" name="Ink 107598">
                  <a:extLst>
                    <a:ext uri="{FF2B5EF4-FFF2-40B4-BE49-F238E27FC236}">
                      <a16:creationId xmlns:a16="http://schemas.microsoft.com/office/drawing/2014/main" id="{C9DC4F43-7C9C-2CB0-AA78-5AF82CEF36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-1531910" y="814932"/>
                  <a:ext cx="3189600" cy="4757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0957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1A281AB7-39F3-40AF-A269-1154316531C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163513"/>
            <a:ext cx="7772400" cy="925512"/>
          </a:xfrm>
        </p:spPr>
        <p:txBody>
          <a:bodyPr/>
          <a:lstStyle/>
          <a:p>
            <a:r>
              <a:rPr lang="en-US" altLang="en-US" sz="3600"/>
              <a:t>FTP: separate control, data connections</a:t>
            </a:r>
            <a:endParaRPr lang="en-US" altLang="en-US"/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504950"/>
            <a:ext cx="4318000" cy="4964113"/>
          </a:xfrm>
        </p:spPr>
        <p:txBody>
          <a:bodyPr/>
          <a:lstStyle/>
          <a:p>
            <a:r>
              <a:rPr lang="en-US" altLang="en-US" sz="2400"/>
              <a:t>FTP client contacts FTP server at port 21, using TCP </a:t>
            </a:r>
          </a:p>
          <a:p>
            <a:r>
              <a:rPr lang="en-US" altLang="en-US" sz="2400"/>
              <a:t>client authorized over control connection</a:t>
            </a:r>
          </a:p>
          <a:p>
            <a:r>
              <a:rPr lang="en-US" altLang="en-US" sz="2400"/>
              <a:t>client browses remote directory, sends commands over control connection</a:t>
            </a:r>
          </a:p>
          <a:p>
            <a:r>
              <a:rPr lang="en-US" altLang="en-US" sz="2400"/>
              <a:t>when server receives file transfer command, </a:t>
            </a:r>
            <a:r>
              <a:rPr lang="en-US" altLang="en-US" sz="2400" i="1">
                <a:solidFill>
                  <a:srgbClr val="CC0000"/>
                </a:solidFill>
              </a:rPr>
              <a:t>server</a:t>
            </a:r>
            <a:r>
              <a:rPr lang="en-US" altLang="en-US" sz="2400"/>
              <a:t> opens </a:t>
            </a:r>
            <a:r>
              <a:rPr lang="en-US" altLang="en-US" sz="2400" i="1"/>
              <a:t>2</a:t>
            </a:r>
            <a:r>
              <a:rPr lang="en-US" altLang="en-US" sz="2400" i="1" baseline="30000"/>
              <a:t>nd</a:t>
            </a:r>
            <a:r>
              <a:rPr lang="en-US" altLang="en-US" sz="2400" i="1"/>
              <a:t> </a:t>
            </a:r>
            <a:r>
              <a:rPr lang="en-US" altLang="en-US" sz="2400"/>
              <a:t>TCP data connection (for file) </a:t>
            </a:r>
            <a:r>
              <a:rPr lang="en-US" altLang="en-US" sz="2400" i="1"/>
              <a:t>to </a:t>
            </a:r>
            <a:r>
              <a:rPr lang="en-US" altLang="en-US" sz="2400"/>
              <a:t>client</a:t>
            </a:r>
          </a:p>
          <a:p>
            <a:r>
              <a:rPr lang="en-US" altLang="en-US" sz="2400"/>
              <a:t>after transferring one file, server closes data connection</a:t>
            </a:r>
          </a:p>
        </p:txBody>
      </p:sp>
      <p:sp>
        <p:nvSpPr>
          <p:cNvPr id="109574" name="Text Box 15"/>
          <p:cNvSpPr txBox="1">
            <a:spLocks noChangeArrowheads="1"/>
          </p:cNvSpPr>
          <p:nvPr/>
        </p:nvSpPr>
        <p:spPr bwMode="auto">
          <a:xfrm>
            <a:off x="4838700" y="2533650"/>
            <a:ext cx="7175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FTP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client</a:t>
            </a:r>
          </a:p>
        </p:txBody>
      </p:sp>
      <p:sp>
        <p:nvSpPr>
          <p:cNvPr id="109575" name="Text Box 16"/>
          <p:cNvSpPr txBox="1">
            <a:spLocks noChangeArrowheads="1"/>
          </p:cNvSpPr>
          <p:nvPr/>
        </p:nvSpPr>
        <p:spPr bwMode="auto">
          <a:xfrm>
            <a:off x="7856538" y="2543175"/>
            <a:ext cx="8191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FTP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</a:t>
            </a:r>
          </a:p>
        </p:txBody>
      </p:sp>
      <p:sp>
        <p:nvSpPr>
          <p:cNvPr id="109576" name="Line 17"/>
          <p:cNvSpPr>
            <a:spLocks noChangeShapeType="1"/>
          </p:cNvSpPr>
          <p:nvPr/>
        </p:nvSpPr>
        <p:spPr bwMode="auto">
          <a:xfrm>
            <a:off x="5508625" y="2011363"/>
            <a:ext cx="2562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7" name="Line 18"/>
          <p:cNvSpPr>
            <a:spLocks noChangeShapeType="1"/>
          </p:cNvSpPr>
          <p:nvPr/>
        </p:nvSpPr>
        <p:spPr bwMode="auto">
          <a:xfrm flipV="1">
            <a:off x="5527675" y="2325688"/>
            <a:ext cx="2562225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8" name="Text Box 19"/>
          <p:cNvSpPr txBox="1">
            <a:spLocks noChangeArrowheads="1"/>
          </p:cNvSpPr>
          <p:nvPr/>
        </p:nvSpPr>
        <p:spPr bwMode="auto">
          <a:xfrm>
            <a:off x="5580063" y="1473200"/>
            <a:ext cx="24098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CC0000"/>
                </a:solidFill>
                <a:latin typeface="Arial" panose="020B0604020202020204" pitchFamily="34" charset="0"/>
              </a:rPr>
              <a:t>TCP control connection,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CC0000"/>
                </a:solidFill>
                <a:latin typeface="Arial" panose="020B0604020202020204" pitchFamily="34" charset="0"/>
              </a:rPr>
              <a:t>server port 21</a:t>
            </a:r>
            <a:endParaRPr lang="en-US" altLang="en-US" sz="2400" i="1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9579" name="Text Box 20"/>
          <p:cNvSpPr txBox="1">
            <a:spLocks noChangeArrowheads="1"/>
          </p:cNvSpPr>
          <p:nvPr/>
        </p:nvSpPr>
        <p:spPr bwMode="auto">
          <a:xfrm>
            <a:off x="5554663" y="2400300"/>
            <a:ext cx="24098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CC0000"/>
                </a:solidFill>
                <a:latin typeface="Arial" panose="020B0604020202020204" pitchFamily="34" charset="0"/>
              </a:rPr>
              <a:t>TCP data connection,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CC0000"/>
                </a:solidFill>
                <a:latin typeface="Arial" panose="020B0604020202020204" pitchFamily="34" charset="0"/>
              </a:rPr>
              <a:t>server port 20</a:t>
            </a:r>
            <a:endParaRPr lang="en-US" altLang="en-US" sz="2400" i="1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14037" name="Rectangle 21"/>
          <p:cNvSpPr>
            <a:spLocks noChangeArrowheads="1"/>
          </p:cNvSpPr>
          <p:nvPr/>
        </p:nvSpPr>
        <p:spPr bwMode="auto">
          <a:xfrm>
            <a:off x="4703763" y="3425825"/>
            <a:ext cx="4067175" cy="2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SzPct val="75000"/>
            </a:pPr>
            <a:r>
              <a:rPr lang="en-US" altLang="en-US" sz="2400"/>
              <a:t>server opens another TCP data connection to transfer another file</a:t>
            </a:r>
          </a:p>
          <a:p>
            <a:pPr>
              <a:buSzPct val="75000"/>
            </a:pPr>
            <a:r>
              <a:rPr lang="en-US" altLang="en-US" sz="2400"/>
              <a:t>control connection: </a:t>
            </a:r>
            <a:r>
              <a:rPr lang="ja-JP" altLang="en-US" sz="2400" i="1">
                <a:solidFill>
                  <a:srgbClr val="CC0000"/>
                </a:solidFill>
              </a:rPr>
              <a:t>“</a:t>
            </a:r>
            <a:r>
              <a:rPr lang="en-US" altLang="ja-JP" sz="2400" i="1">
                <a:solidFill>
                  <a:srgbClr val="CC0000"/>
                </a:solidFill>
              </a:rPr>
              <a:t>out of band</a:t>
            </a:r>
            <a:r>
              <a:rPr lang="ja-JP" altLang="en-US" sz="2400" i="1">
                <a:solidFill>
                  <a:srgbClr val="CC0000"/>
                </a:solidFill>
              </a:rPr>
              <a:t>”</a:t>
            </a:r>
            <a:endParaRPr lang="en-US" altLang="ja-JP" sz="2400" i="1">
              <a:solidFill>
                <a:srgbClr val="CC0000"/>
              </a:solidFill>
            </a:endParaRPr>
          </a:p>
          <a:p>
            <a:pPr>
              <a:buSzPct val="75000"/>
            </a:pPr>
            <a:r>
              <a:rPr lang="en-US" altLang="en-US" sz="2400"/>
              <a:t>FTP server maintains </a:t>
            </a:r>
            <a:r>
              <a:rPr lang="ja-JP" altLang="en-US" sz="2400"/>
              <a:t>“</a:t>
            </a:r>
            <a:r>
              <a:rPr lang="en-US" altLang="ja-JP" sz="2400"/>
              <a:t>state</a:t>
            </a:r>
            <a:r>
              <a:rPr lang="ja-JP" altLang="en-US" sz="2400"/>
              <a:t>”</a:t>
            </a:r>
            <a:r>
              <a:rPr lang="en-US" altLang="ja-JP" sz="2400"/>
              <a:t>: current directory, earlier authentication</a:t>
            </a:r>
            <a:endParaRPr lang="en-US" altLang="ja-JP" sz="24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SzPct val="75000"/>
            </a:pP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09581" name="Picture 2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86836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2" name="Line 23"/>
          <p:cNvSpPr>
            <a:spLocks noChangeShapeType="1"/>
          </p:cNvSpPr>
          <p:nvPr/>
        </p:nvSpPr>
        <p:spPr bwMode="auto">
          <a:xfrm>
            <a:off x="5726113" y="2697163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583" name="Group 32"/>
          <p:cNvGrpSpPr>
            <a:grpSpLocks/>
          </p:cNvGrpSpPr>
          <p:nvPr/>
        </p:nvGrpSpPr>
        <p:grpSpPr bwMode="auto">
          <a:xfrm>
            <a:off x="8129588" y="1674813"/>
            <a:ext cx="444500" cy="728662"/>
            <a:chOff x="4140" y="429"/>
            <a:chExt cx="1425" cy="2396"/>
          </a:xfrm>
        </p:grpSpPr>
        <p:sp>
          <p:nvSpPr>
            <p:cNvPr id="109587" name="Freeform 3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8" name="Rectangle 34"/>
            <p:cNvSpPr>
              <a:spLocks noChangeArrowheads="1"/>
            </p:cNvSpPr>
            <p:nvPr/>
          </p:nvSpPr>
          <p:spPr bwMode="auto">
            <a:xfrm>
              <a:off x="4206" y="429"/>
              <a:ext cx="1048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589" name="Freeform 3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90" name="Freeform 3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91" name="Rectangle 37"/>
            <p:cNvSpPr>
              <a:spLocks noChangeArrowheads="1"/>
            </p:cNvSpPr>
            <p:nvPr/>
          </p:nvSpPr>
          <p:spPr bwMode="auto">
            <a:xfrm>
              <a:off x="4211" y="695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9592" name="Group 3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9617" name="AutoShape 39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9618" name="AutoShape 40"/>
              <p:cNvSpPr>
                <a:spLocks noChangeArrowheads="1"/>
              </p:cNvSpPr>
              <p:nvPr/>
            </p:nvSpPr>
            <p:spPr bwMode="auto">
              <a:xfrm>
                <a:off x="635" y="2584"/>
                <a:ext cx="686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9593" name="Rectangle 41"/>
            <p:cNvSpPr>
              <a:spLocks noChangeArrowheads="1"/>
            </p:cNvSpPr>
            <p:nvPr/>
          </p:nvSpPr>
          <p:spPr bwMode="auto">
            <a:xfrm>
              <a:off x="4227" y="1019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9594" name="Group 4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9615" name="AutoShape 43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9616" name="AutoShape 44"/>
              <p:cNvSpPr>
                <a:spLocks noChangeArrowheads="1"/>
              </p:cNvSpPr>
              <p:nvPr/>
            </p:nvSpPr>
            <p:spPr bwMode="auto">
              <a:xfrm>
                <a:off x="631" y="2583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9595" name="Rectangle 45"/>
            <p:cNvSpPr>
              <a:spLocks noChangeArrowheads="1"/>
            </p:cNvSpPr>
            <p:nvPr/>
          </p:nvSpPr>
          <p:spPr bwMode="auto">
            <a:xfrm>
              <a:off x="4216" y="1358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596" name="Rectangle 46"/>
            <p:cNvSpPr>
              <a:spLocks noChangeArrowheads="1"/>
            </p:cNvSpPr>
            <p:nvPr/>
          </p:nvSpPr>
          <p:spPr bwMode="auto">
            <a:xfrm>
              <a:off x="4227" y="1656"/>
              <a:ext cx="595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09597" name="Group 4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9613" name="AutoShape 48"/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3" cy="13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9614" name="AutoShape 4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9598" name="Freeform 5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9599" name="Group 5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9611" name="AutoShape 5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09612" name="AutoShape 53"/>
              <p:cNvSpPr>
                <a:spLocks noChangeArrowheads="1"/>
              </p:cNvSpPr>
              <p:nvPr/>
            </p:nvSpPr>
            <p:spPr bwMode="auto">
              <a:xfrm>
                <a:off x="635" y="2584"/>
                <a:ext cx="68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9600" name="Rectangle 54"/>
            <p:cNvSpPr>
              <a:spLocks noChangeArrowheads="1"/>
            </p:cNvSpPr>
            <p:nvPr/>
          </p:nvSpPr>
          <p:spPr bwMode="auto">
            <a:xfrm>
              <a:off x="5249" y="429"/>
              <a:ext cx="66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601" name="Freeform 5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602" name="Freeform 5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603" name="Oval 57"/>
            <p:cNvSpPr>
              <a:spLocks noChangeArrowheads="1"/>
            </p:cNvSpPr>
            <p:nvPr/>
          </p:nvSpPr>
          <p:spPr bwMode="auto">
            <a:xfrm>
              <a:off x="5519" y="2611"/>
              <a:ext cx="46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604" name="Freeform 5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605" name="AutoShape 59"/>
            <p:cNvSpPr>
              <a:spLocks noChangeArrowheads="1"/>
            </p:cNvSpPr>
            <p:nvPr/>
          </p:nvSpPr>
          <p:spPr bwMode="auto">
            <a:xfrm>
              <a:off x="4140" y="2679"/>
              <a:ext cx="1201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606" name="AutoShape 60"/>
            <p:cNvSpPr>
              <a:spLocks noChangeArrowheads="1"/>
            </p:cNvSpPr>
            <p:nvPr/>
          </p:nvSpPr>
          <p:spPr bwMode="auto">
            <a:xfrm>
              <a:off x="4206" y="2710"/>
              <a:ext cx="1069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607" name="Oval 61"/>
            <p:cNvSpPr>
              <a:spLocks noChangeArrowheads="1"/>
            </p:cNvSpPr>
            <p:nvPr/>
          </p:nvSpPr>
          <p:spPr bwMode="auto">
            <a:xfrm>
              <a:off x="4308" y="2381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608" name="Oval 62"/>
            <p:cNvSpPr>
              <a:spLocks noChangeArrowheads="1"/>
            </p:cNvSpPr>
            <p:nvPr/>
          </p:nvSpPr>
          <p:spPr bwMode="auto">
            <a:xfrm>
              <a:off x="4486" y="2387"/>
              <a:ext cx="158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09" name="Oval 63"/>
            <p:cNvSpPr>
              <a:spLocks noChangeArrowheads="1"/>
            </p:cNvSpPr>
            <p:nvPr/>
          </p:nvSpPr>
          <p:spPr bwMode="auto">
            <a:xfrm>
              <a:off x="4664" y="2381"/>
              <a:ext cx="158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09610" name="Rectangle 64"/>
            <p:cNvSpPr>
              <a:spLocks noChangeArrowheads="1"/>
            </p:cNvSpPr>
            <p:nvPr/>
          </p:nvSpPr>
          <p:spPr bwMode="auto">
            <a:xfrm>
              <a:off x="5061" y="1833"/>
              <a:ext cx="87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09584" name="Group 65"/>
          <p:cNvGrpSpPr>
            <a:grpSpLocks/>
          </p:cNvGrpSpPr>
          <p:nvPr/>
        </p:nvGrpSpPr>
        <p:grpSpPr bwMode="auto">
          <a:xfrm>
            <a:off x="4656138" y="1665288"/>
            <a:ext cx="873125" cy="893762"/>
            <a:chOff x="-44" y="1473"/>
            <a:chExt cx="981" cy="1105"/>
          </a:xfrm>
        </p:grpSpPr>
        <p:pic>
          <p:nvPicPr>
            <p:cNvPr id="109585" name="Picture 66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586" name="Freeform 6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EB5EB-F7A9-4DAC-A040-09EC545DB0A1}"/>
              </a:ext>
            </a:extLst>
          </p:cNvPr>
          <p:cNvGrpSpPr/>
          <p:nvPr/>
        </p:nvGrpSpPr>
        <p:grpSpPr>
          <a:xfrm>
            <a:off x="6520275" y="534030"/>
            <a:ext cx="1505520" cy="816120"/>
            <a:chOff x="6520275" y="534030"/>
            <a:chExt cx="150552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C38FB7-B9CA-49A3-AFA0-CA7F68B9C543}"/>
                    </a:ext>
                  </a:extLst>
                </p14:cNvPr>
                <p14:cNvContentPartPr/>
                <p14:nvPr/>
              </p14:nvContentPartPr>
              <p14:xfrm>
                <a:off x="6520275" y="902670"/>
                <a:ext cx="741240" cy="44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C38FB7-B9CA-49A3-AFA0-CA7F68B9C5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02275" y="884670"/>
                  <a:ext cx="7768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E84A79-ABCA-4FDE-8D8C-E4CCA1C157F7}"/>
                    </a:ext>
                  </a:extLst>
                </p14:cNvPr>
                <p14:cNvContentPartPr/>
                <p14:nvPr/>
              </p14:nvContentPartPr>
              <p14:xfrm>
                <a:off x="7304715" y="534030"/>
                <a:ext cx="666360" cy="597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E84A79-ABCA-4FDE-8D8C-E4CCA1C157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6715" y="516030"/>
                  <a:ext cx="7020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F824D8-92E5-4CAE-8C9C-F4D40DC15311}"/>
                    </a:ext>
                  </a:extLst>
                </p14:cNvPr>
                <p14:cNvContentPartPr/>
                <p14:nvPr/>
              </p14:nvContentPartPr>
              <p14:xfrm>
                <a:off x="7951635" y="636630"/>
                <a:ext cx="74160" cy="3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F824D8-92E5-4CAE-8C9C-F4D40DC153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33635" y="618630"/>
                  <a:ext cx="10980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F08251-C6CC-499D-9938-27BC4D8436A7}"/>
                  </a:ext>
                </a:extLst>
              </p14:cNvPr>
              <p14:cNvContentPartPr/>
              <p14:nvPr/>
            </p14:nvContentPartPr>
            <p14:xfrm>
              <a:off x="6951915" y="1869630"/>
              <a:ext cx="646920" cy="14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F08251-C6CC-499D-9938-27BC4D8436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34275" y="1851630"/>
                <a:ext cx="682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441B03-F25E-45F1-AA72-9FCF633FA30E}"/>
                  </a:ext>
                </a:extLst>
              </p14:cNvPr>
              <p14:cNvContentPartPr/>
              <p14:nvPr/>
            </p14:nvContentPartPr>
            <p14:xfrm>
              <a:off x="6113115" y="2751270"/>
              <a:ext cx="1779840" cy="30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441B03-F25E-45F1-AA72-9FCF633FA3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5475" y="2733630"/>
                <a:ext cx="181548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CC0A2EB-A780-463E-8B03-24C8B4B5A7E6}"/>
              </a:ext>
            </a:extLst>
          </p:cNvPr>
          <p:cNvGrpSpPr/>
          <p:nvPr/>
        </p:nvGrpSpPr>
        <p:grpSpPr>
          <a:xfrm>
            <a:off x="6869835" y="2652270"/>
            <a:ext cx="1891440" cy="792720"/>
            <a:chOff x="6869835" y="2652270"/>
            <a:chExt cx="189144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3B65D5-FC4A-41D1-AA82-359E199ED6F3}"/>
                    </a:ext>
                  </a:extLst>
                </p14:cNvPr>
                <p14:cNvContentPartPr/>
                <p14:nvPr/>
              </p14:nvContentPartPr>
              <p14:xfrm>
                <a:off x="6869835" y="2852790"/>
                <a:ext cx="891360" cy="59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3B65D5-FC4A-41D1-AA82-359E199ED6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51835" y="2835150"/>
                  <a:ext cx="9270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843F86-5AC7-4F01-B69B-8A55D3B9FD2A}"/>
                    </a:ext>
                  </a:extLst>
                </p14:cNvPr>
                <p14:cNvContentPartPr/>
                <p14:nvPr/>
              </p14:nvContentPartPr>
              <p14:xfrm>
                <a:off x="7825275" y="2652270"/>
                <a:ext cx="936000" cy="50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843F86-5AC7-4F01-B69B-8A55D3B9FD2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07635" y="2634270"/>
                  <a:ext cx="971640" cy="54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88AF98-825D-4C28-95CA-4FE1969CDB61}"/>
                  </a:ext>
                </a:extLst>
              </p14:cNvPr>
              <p14:cNvContentPartPr/>
              <p14:nvPr/>
            </p14:nvContentPartPr>
            <p14:xfrm>
              <a:off x="2914875" y="5002710"/>
              <a:ext cx="1173960" cy="131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88AF98-825D-4C28-95CA-4FE1969CDB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96875" y="4985070"/>
                <a:ext cx="1209600" cy="13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A7015E-CD26-4B34-A6ED-CE306EF8D94A}"/>
                  </a:ext>
                </a:extLst>
              </p14:cNvPr>
              <p14:cNvContentPartPr/>
              <p14:nvPr/>
            </p14:nvContentPartPr>
            <p14:xfrm>
              <a:off x="224595" y="1899510"/>
              <a:ext cx="820800" cy="768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A7015E-CD26-4B34-A6ED-CE306EF8D9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6595" y="1881510"/>
                <a:ext cx="85644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FB2255-922B-4064-B0C4-A717C7E209C2}"/>
                  </a:ext>
                </a:extLst>
              </p14:cNvPr>
              <p14:cNvContentPartPr/>
              <p14:nvPr/>
            </p14:nvContentPartPr>
            <p14:xfrm>
              <a:off x="-1721925" y="2041350"/>
              <a:ext cx="206280" cy="27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FB2255-922B-4064-B0C4-A717C7E209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739925" y="2023350"/>
                <a:ext cx="2419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1ECFD0-B8E6-4249-9A38-27C13AA7C6EC}"/>
                  </a:ext>
                </a:extLst>
              </p14:cNvPr>
              <p14:cNvContentPartPr/>
              <p14:nvPr/>
            </p14:nvContentPartPr>
            <p14:xfrm>
              <a:off x="-1459125" y="1734630"/>
              <a:ext cx="313200" cy="39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1ECFD0-B8E6-4249-9A38-27C13AA7C6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1477125" y="1716630"/>
                <a:ext cx="3488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90C915-285B-45D8-BA85-604682D7EC9F}"/>
                  </a:ext>
                </a:extLst>
              </p14:cNvPr>
              <p14:cNvContentPartPr/>
              <p14:nvPr/>
            </p14:nvContentPartPr>
            <p14:xfrm>
              <a:off x="-1417725" y="1516470"/>
              <a:ext cx="113400" cy="342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90C915-285B-45D8-BA85-604682D7EC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435725" y="1498470"/>
                <a:ext cx="1490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5A8074-4D68-40F9-9EBC-01929F196EB5}"/>
                  </a:ext>
                </a:extLst>
              </p14:cNvPr>
              <p14:cNvContentPartPr/>
              <p14:nvPr/>
            </p14:nvContentPartPr>
            <p14:xfrm>
              <a:off x="-1285605" y="1734630"/>
              <a:ext cx="128880" cy="18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5A8074-4D68-40F9-9EBC-01929F196E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303605" y="1716630"/>
                <a:ext cx="164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736B582-4E64-4D33-AC45-5EDB9A76E297}"/>
                  </a:ext>
                </a:extLst>
              </p14:cNvPr>
              <p14:cNvContentPartPr/>
              <p14:nvPr/>
            </p14:nvContentPartPr>
            <p14:xfrm>
              <a:off x="-1090485" y="1283190"/>
              <a:ext cx="364680" cy="319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736B582-4E64-4D33-AC45-5EDB9A76E29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108485" y="1265550"/>
                <a:ext cx="4003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B2066E-3ABE-4F36-98C7-C34945554920}"/>
                  </a:ext>
                </a:extLst>
              </p14:cNvPr>
              <p14:cNvContentPartPr/>
              <p14:nvPr/>
            </p14:nvContentPartPr>
            <p14:xfrm>
              <a:off x="-669285" y="982230"/>
              <a:ext cx="232920" cy="598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B2066E-3ABE-4F36-98C7-C349455549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686925" y="964230"/>
                <a:ext cx="2685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55BBBF-CFC2-4342-AE1F-4D4ECE177CC2}"/>
                  </a:ext>
                </a:extLst>
              </p14:cNvPr>
              <p14:cNvContentPartPr/>
              <p14:nvPr/>
            </p14:nvContentPartPr>
            <p14:xfrm>
              <a:off x="-1468485" y="2882670"/>
              <a:ext cx="262080" cy="355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55BBBF-CFC2-4342-AE1F-4D4ECE177C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1486485" y="2864670"/>
                <a:ext cx="297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A336C0-CA62-4858-9979-5C84643C7F1F}"/>
                  </a:ext>
                </a:extLst>
              </p14:cNvPr>
              <p14:cNvContentPartPr/>
              <p14:nvPr/>
            </p14:nvContentPartPr>
            <p14:xfrm>
              <a:off x="-1109925" y="2376150"/>
              <a:ext cx="417240" cy="58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A336C0-CA62-4858-9979-5C84643C7F1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1127565" y="2358510"/>
                <a:ext cx="4528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437365-F460-4B64-9416-1B77B8E04575}"/>
                  </a:ext>
                </a:extLst>
              </p14:cNvPr>
              <p14:cNvContentPartPr/>
              <p14:nvPr/>
            </p14:nvContentPartPr>
            <p14:xfrm>
              <a:off x="-840285" y="2148630"/>
              <a:ext cx="391680" cy="696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437365-F460-4B64-9416-1B77B8E0457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857925" y="2130990"/>
                <a:ext cx="42732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BBFB31E-B027-43C2-8AAC-8A057DBF5E63}"/>
                  </a:ext>
                </a:extLst>
              </p14:cNvPr>
              <p14:cNvContentPartPr/>
              <p14:nvPr/>
            </p14:nvContentPartPr>
            <p14:xfrm>
              <a:off x="-436005" y="1830390"/>
              <a:ext cx="434520" cy="644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BBFB31E-B027-43C2-8AAC-8A057DBF5E6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454005" y="1812390"/>
                <a:ext cx="47016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7F9B178-94AA-46AC-BD25-EAC7A14B4658}"/>
                  </a:ext>
                </a:extLst>
              </p14:cNvPr>
              <p14:cNvContentPartPr/>
              <p14:nvPr/>
            </p14:nvContentPartPr>
            <p14:xfrm>
              <a:off x="-654885" y="2287590"/>
              <a:ext cx="681120" cy="1000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7F9B178-94AA-46AC-BD25-EAC7A14B465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672525" y="2269950"/>
                <a:ext cx="716760" cy="10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3D078-B610-28D2-AF3E-2ADB729D80FD}"/>
              </a:ext>
            </a:extLst>
          </p:cNvPr>
          <p:cNvGrpSpPr/>
          <p:nvPr/>
        </p:nvGrpSpPr>
        <p:grpSpPr>
          <a:xfrm>
            <a:off x="6749439" y="1459692"/>
            <a:ext cx="960480" cy="1628280"/>
            <a:chOff x="6749439" y="1459692"/>
            <a:chExt cx="960480" cy="16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F72BFE-147E-680E-84C0-6F4CE6A1F9AB}"/>
                    </a:ext>
                  </a:extLst>
                </p14:cNvPr>
                <p14:cNvContentPartPr/>
                <p14:nvPr/>
              </p14:nvContentPartPr>
              <p14:xfrm>
                <a:off x="6781479" y="2494332"/>
                <a:ext cx="901440" cy="59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F72BFE-147E-680E-84C0-6F4CE6A1F9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72839" y="2485692"/>
                  <a:ext cx="919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C7B366-DEB8-04EB-6286-F38450148082}"/>
                    </a:ext>
                  </a:extLst>
                </p14:cNvPr>
                <p14:cNvContentPartPr/>
                <p14:nvPr/>
              </p14:nvContentPartPr>
              <p14:xfrm>
                <a:off x="6749439" y="1459692"/>
                <a:ext cx="960480" cy="80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C7B366-DEB8-04EB-6286-F384501480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0799" y="1450692"/>
                  <a:ext cx="978120" cy="819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662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86EF0FF-9B54-4346-8B03-B37F11083DA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6628" name="Group 1037"/>
          <p:cNvGrpSpPr>
            <a:grpSpLocks/>
          </p:cNvGrpSpPr>
          <p:nvPr/>
        </p:nvGrpSpPr>
        <p:grpSpPr bwMode="auto">
          <a:xfrm>
            <a:off x="5124450" y="1257300"/>
            <a:ext cx="3540125" cy="4545013"/>
            <a:chOff x="3277" y="974"/>
            <a:chExt cx="2230" cy="2863"/>
          </a:xfrm>
        </p:grpSpPr>
        <p:sp>
          <p:nvSpPr>
            <p:cNvPr id="26661" name="Freeform 1038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244 w 1036"/>
                <a:gd name="T1" fmla="*/ 11 h 675"/>
                <a:gd name="T2" fmla="*/ 751 w 1036"/>
                <a:gd name="T3" fmla="*/ 53 h 675"/>
                <a:gd name="T4" fmla="*/ 397 w 1036"/>
                <a:gd name="T5" fmla="*/ 129 h 675"/>
                <a:gd name="T6" fmla="*/ 295 w 1036"/>
                <a:gd name="T7" fmla="*/ 229 h 675"/>
                <a:gd name="T8" fmla="*/ 41 w 1036"/>
                <a:gd name="T9" fmla="*/ 297 h 675"/>
                <a:gd name="T10" fmla="*/ 33 w 1036"/>
                <a:gd name="T11" fmla="*/ 459 h 675"/>
                <a:gd name="T12" fmla="*/ 253 w 1036"/>
                <a:gd name="T13" fmla="*/ 489 h 675"/>
                <a:gd name="T14" fmla="*/ 883 w 1036"/>
                <a:gd name="T15" fmla="*/ 489 h 675"/>
                <a:gd name="T16" fmla="*/ 1149 w 1036"/>
                <a:gd name="T17" fmla="*/ 555 h 675"/>
                <a:gd name="T18" fmla="*/ 1446 w 1036"/>
                <a:gd name="T19" fmla="*/ 657 h 675"/>
                <a:gd name="T20" fmla="*/ 1672 w 1036"/>
                <a:gd name="T21" fmla="*/ 661 h 675"/>
                <a:gd name="T22" fmla="*/ 1829 w 1036"/>
                <a:gd name="T23" fmla="*/ 603 h 675"/>
                <a:gd name="T24" fmla="*/ 1908 w 1036"/>
                <a:gd name="T25" fmla="*/ 445 h 675"/>
                <a:gd name="T26" fmla="*/ 1957 w 1036"/>
                <a:gd name="T27" fmla="*/ 291 h 675"/>
                <a:gd name="T28" fmla="*/ 1963 w 1036"/>
                <a:gd name="T29" fmla="*/ 107 h 675"/>
                <a:gd name="T30" fmla="*/ 1795 w 1036"/>
                <a:gd name="T31" fmla="*/ 17 h 675"/>
                <a:gd name="T32" fmla="*/ 1491 w 1036"/>
                <a:gd name="T33" fmla="*/ 3 h 675"/>
                <a:gd name="T34" fmla="*/ 1244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2" name="Group 1039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27037" name="Rectangle 1040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7038" name="AutoShape 1041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663" name="Freeform 1042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043"/>
            <p:cNvSpPr>
              <a:spLocks noChangeShapeType="1"/>
            </p:cNvSpPr>
            <p:nvPr/>
          </p:nvSpPr>
          <p:spPr bwMode="auto">
            <a:xfrm rot="-5400000">
              <a:off x="4942" y="3252"/>
              <a:ext cx="330" cy="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5" name="Line 1044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6" name="Line 1045"/>
            <p:cNvSpPr>
              <a:spLocks noChangeShapeType="1"/>
            </p:cNvSpPr>
            <p:nvPr/>
          </p:nvSpPr>
          <p:spPr bwMode="auto">
            <a:xfrm rot="-5400000">
              <a:off x="5151" y="3225"/>
              <a:ext cx="0" cy="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7" name="Line 1047"/>
            <p:cNvSpPr>
              <a:spLocks noChangeShapeType="1"/>
            </p:cNvSpPr>
            <p:nvPr/>
          </p:nvSpPr>
          <p:spPr bwMode="auto">
            <a:xfrm>
              <a:off x="3843" y="3009"/>
              <a:ext cx="1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Line 1048"/>
            <p:cNvSpPr>
              <a:spLocks noChangeShapeType="1"/>
            </p:cNvSpPr>
            <p:nvPr/>
          </p:nvSpPr>
          <p:spPr bwMode="auto">
            <a:xfrm flipV="1">
              <a:off x="3680" y="3155"/>
              <a:ext cx="248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Line 1051"/>
            <p:cNvSpPr>
              <a:spLocks noChangeShapeType="1"/>
            </p:cNvSpPr>
            <p:nvPr/>
          </p:nvSpPr>
          <p:spPr bwMode="auto">
            <a:xfrm flipH="1">
              <a:off x="3948" y="3208"/>
              <a:ext cx="96" cy="1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Line 1052"/>
            <p:cNvSpPr>
              <a:spLocks noChangeShapeType="1"/>
            </p:cNvSpPr>
            <p:nvPr/>
          </p:nvSpPr>
          <p:spPr bwMode="auto">
            <a:xfrm flipH="1" flipV="1">
              <a:off x="4144" y="3212"/>
              <a:ext cx="53" cy="11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Line 1053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Line 1054"/>
            <p:cNvSpPr>
              <a:spLocks noChangeShapeType="1"/>
            </p:cNvSpPr>
            <p:nvPr/>
          </p:nvSpPr>
          <p:spPr bwMode="auto">
            <a:xfrm>
              <a:off x="3898" y="3025"/>
              <a:ext cx="56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1055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Line 1056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75" name="Group 1057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27035" name="Picture 1058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036" name="Picture 1059" descr="antenna_radiation_styliz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676" name="Freeform 1060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Freeform 1061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29695 w 765"/>
                <a:gd name="T1" fmla="*/ 1821 h 459"/>
                <a:gd name="T2" fmla="*/ 20124 w 765"/>
                <a:gd name="T3" fmla="*/ 12932 h 459"/>
                <a:gd name="T4" fmla="*/ 6732 w 765"/>
                <a:gd name="T5" fmla="*/ 18406 h 459"/>
                <a:gd name="T6" fmla="*/ 962 w 765"/>
                <a:gd name="T7" fmla="*/ 62023 h 459"/>
                <a:gd name="T8" fmla="*/ 12591 w 765"/>
                <a:gd name="T9" fmla="*/ 81949 h 459"/>
                <a:gd name="T10" fmla="*/ 24204 w 765"/>
                <a:gd name="T11" fmla="*/ 78549 h 459"/>
                <a:gd name="T12" fmla="*/ 40854 w 765"/>
                <a:gd name="T13" fmla="*/ 81949 h 459"/>
                <a:gd name="T14" fmla="*/ 48888 w 765"/>
                <a:gd name="T15" fmla="*/ 80047 h 459"/>
                <a:gd name="T16" fmla="*/ 52623 w 765"/>
                <a:gd name="T17" fmla="*/ 68680 h 459"/>
                <a:gd name="T18" fmla="*/ 52531 w 765"/>
                <a:gd name="T19" fmla="*/ 29152 h 459"/>
                <a:gd name="T20" fmla="*/ 46361 w 765"/>
                <a:gd name="T21" fmla="*/ 6359 h 459"/>
                <a:gd name="T22" fmla="*/ 29695 w 765"/>
                <a:gd name="T23" fmla="*/ 182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Line 1062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9" name="Line 1063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0" name="Line 1064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1" name="Line 1065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2" name="Line 1066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3" name="Line 1067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4" name="Line 1068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5" name="Line 1069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6" name="Line 1070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Line 1071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8" name="Line 1072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Line 1073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Line 1074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1075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1076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Line 1077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4" name="Line 1078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95" name="Group 1079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27018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19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0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1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2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3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4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5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6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7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8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29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30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31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32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033" name="Oval 1095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pic>
            <p:nvPicPr>
              <p:cNvPr id="27034" name="Picture 1096" descr="cell_tower_radiation_gra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696" name="Group 1097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27009" name="Line 1098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0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11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12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7013" name="Group 1102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27016" name="Freeform 11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17" name="Freeform 11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14" name="Line 1105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5" name="Line 1106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97" name="Group 1107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270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7004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7007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08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05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6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98" name="Group 1116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269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96" name="Group 11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99" name="Freeform 11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00" name="Freeform 11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97" name="Line 11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8" name="Line 11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99" name="Group 1125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2698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8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8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88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91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92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89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0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0" name="Group 1134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2697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7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7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80" name="Group 11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83" name="Freeform 11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84" name="Freeform 11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81" name="Line 11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2" name="Line 11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1" name="Group 1143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2696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7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7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72" name="Group 11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75" name="Freeform 11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76" name="Freeform 11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73" name="Line 11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4" name="Line 11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02" name="Line 1152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03" name="Group 1153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269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64" name="Group 11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67" name="Freeform 11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68" name="Freeform 11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65" name="Line 11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6" name="Line 11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4" name="Group 1162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269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56" name="Group 116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59" name="Freeform 116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60" name="Freeform 116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57" name="Line 116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8" name="Line 117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5" name="Group 1171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2694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4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4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48" name="Group 11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51" name="Freeform 11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52" name="Freeform 11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49" name="Line 11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0" name="Line 11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6" name="Group 1180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2693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3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3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40" name="Group 118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43" name="Freeform 118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44" name="Freeform 118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41" name="Line 118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2" name="Line 118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7" name="Group 1189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2692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3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3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32" name="Group 11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35" name="Freeform 11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36" name="Freeform 11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33" name="Line 11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4" name="Line 11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8" name="Group 1198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269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924" name="Group 12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927" name="Freeform 12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28" name="Freeform 12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25" name="Line 12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6" name="Line 12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09" name="Group 1207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26907" name="Group 120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26909" name="Freeform 120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0" name="Freeform 121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1" name="Freeform 121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2" name="Freeform 121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3" name="Freeform 121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4" name="Freeform 121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5" name="Freeform 121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6" name="Freeform 121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7" name="Freeform 121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8" name="Freeform 121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19" name="Freeform 121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20" name="Freeform 122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908" name="Picture 122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710" name="Group 1222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26893" name="Group 122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26895" name="Freeform 122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96" name="Freeform 122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97" name="Freeform 122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98" name="Freeform 122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99" name="Freeform 122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0" name="Freeform 122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1" name="Freeform 123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2" name="Freeform 123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3" name="Freeform 123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4" name="Freeform 123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5" name="Freeform 123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06" name="Freeform 123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6894" name="Picture 123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711" name="Line 1237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2" name="Group 1238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26891" name="Picture 123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892" name="Freeform 124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713" name="Group 1241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26889" name="Picture 124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890" name="Freeform 124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714" name="Group 1244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26887" name="Picture 12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888" name="Freeform 1246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715" name="Group 1247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26885" name="Picture 124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886" name="Freeform 124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6716" name="Picture 1250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17" name="Group 1251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26883" name="Picture 1252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884" name="Picture 1253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718" name="Group 1254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26851" name="Freeform 125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2" name="Rectangle 1256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53" name="Freeform 125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4" name="Freeform 125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5" name="Rectangle 1259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26856" name="Group 126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881" name="AutoShape 126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82" name="AutoShape 1262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57" name="Rectangle 1263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26858" name="Group 126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879" name="AutoShape 1265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80" name="AutoShape 1266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59" name="Rectangle 1267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60" name="Rectangle 1268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26861" name="Group 126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877" name="AutoShape 1270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78" name="AutoShape 1271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62" name="Freeform 127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863" name="Group 127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875" name="AutoShape 1274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76" name="AutoShape 1275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64" name="Rectangle 1276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65" name="Freeform 127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6" name="Freeform 127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7" name="Oval 1279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68" name="Freeform 128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9" name="AutoShape 128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70" name="AutoShape 1282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71" name="Oval 1283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72" name="Oval 1284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73" name="Oval 1285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74" name="Rectangle 1286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719" name="Group 1287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26819" name="Freeform 128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0" name="Rectangle 1289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21" name="Freeform 129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2" name="Freeform 129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3" name="Rectangle 1292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26824" name="Group 129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849" name="AutoShape 1294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50" name="AutoShape 1295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25" name="Rectangle 1296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26826" name="Group 129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847" name="AutoShape 1298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48" name="AutoShape 1299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27" name="Rectangle 1300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28" name="Rectangle 1301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26829" name="Group 130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845" name="AutoShape 1303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46" name="AutoShape 1304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30" name="Freeform 130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831" name="Group 130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843" name="AutoShape 130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44" name="AutoShape 1308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6832" name="Rectangle 1309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33" name="Freeform 131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4" name="Freeform 131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5" name="Oval 1312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36" name="Freeform 131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7" name="AutoShape 131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38" name="AutoShape 1315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39" name="Oval 1316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40" name="Oval 1317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41" name="Oval 1318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6842" name="Rectangle 1319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720" name="Group 1320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26796" name="Picture 1321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797" name="Picture 1322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98" name="Freeform 132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799" name="Picture 1324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800" name="Freeform 132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1" name="Freeform 132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2" name="Freeform 132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3" name="Freeform 132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4" name="Freeform 132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5" name="Freeform 133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806" name="Group 133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6813" name="Freeform 133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14" name="Freeform 133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15" name="Freeform 133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16" name="Freeform 133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17" name="Freeform 133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18" name="Freeform 133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807" name="Freeform 133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8" name="Freeform 133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9" name="Freeform 134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0" name="Freeform 134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1" name="Freeform 134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2" name="Freeform 134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21" name="Group 1344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26773" name="Picture 1345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774" name="Picture 1346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75" name="Freeform 134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776" name="Picture 1348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77" name="Freeform 134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8" name="Freeform 135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9" name="Freeform 135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0" name="Freeform 135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1" name="Freeform 135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2" name="Freeform 135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783" name="Group 135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6790" name="Freeform 135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91" name="Freeform 135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92" name="Freeform 135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93" name="Freeform 135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94" name="Freeform 136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95" name="Freeform 136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784" name="Freeform 136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5" name="Freeform 136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6" name="Freeform 136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7" name="Freeform 136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8" name="Freeform 136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9" name="Freeform 136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22" name="Group 1368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26750" name="Picture 1369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751" name="Picture 1370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52" name="Freeform 137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753" name="Picture 1372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54" name="Freeform 137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5" name="Freeform 137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6" name="Freeform 137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7" name="Freeform 137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8" name="Freeform 137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9" name="Freeform 137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760" name="Group 137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6767" name="Freeform 138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68" name="Freeform 138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69" name="Freeform 138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70" name="Freeform 138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71" name="Freeform 138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72" name="Freeform 138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761" name="Freeform 138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2" name="Freeform 138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3" name="Freeform 138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4" name="Freeform 138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5" name="Freeform 139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6" name="Freeform 139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723" name="Group 1392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26748" name="Picture 13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49" name="Freeform 13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724" name="Group 1395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26725" name="Picture 1396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726" name="Picture 1397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27" name="Freeform 139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728" name="Picture 1399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29" name="Freeform 140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0" name="Freeform 140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1" name="Freeform 140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2" name="Freeform 140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3" name="Freeform 140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4" name="Freeform 140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735" name="Group 140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6742" name="Freeform 140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43" name="Freeform 140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44" name="Freeform 140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45" name="Freeform 141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46" name="Freeform 141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47" name="Freeform 141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736" name="Freeform 141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7" name="Freeform 141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8" name="Freeform 141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9" name="Freeform 141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0" name="Freeform 141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1" name="Freeform 141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729" name="Line 913"/>
          <p:cNvSpPr>
            <a:spLocks noChangeShapeType="1"/>
          </p:cNvSpPr>
          <p:nvPr/>
        </p:nvSpPr>
        <p:spPr bwMode="auto">
          <a:xfrm>
            <a:off x="6850063" y="3786188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30" name="Picture 616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509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27" name="Line 911"/>
          <p:cNvSpPr>
            <a:spLocks noChangeShapeType="1"/>
          </p:cNvSpPr>
          <p:nvPr/>
        </p:nvSpPr>
        <p:spPr bwMode="auto">
          <a:xfrm>
            <a:off x="6945313" y="660400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5275" y="0"/>
            <a:ext cx="8382000" cy="1041400"/>
          </a:xfrm>
        </p:spPr>
        <p:txBody>
          <a:bodyPr/>
          <a:lstStyle/>
          <a:p>
            <a:r>
              <a:rPr lang="en-US" altLang="en-US" sz="4000"/>
              <a:t>Creating a network app</a:t>
            </a:r>
          </a:p>
        </p:txBody>
      </p:sp>
      <p:sp>
        <p:nvSpPr>
          <p:cNvPr id="2663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3875" y="1116013"/>
            <a:ext cx="4191000" cy="51149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write programs that:</a:t>
            </a:r>
          </a:p>
          <a:p>
            <a:r>
              <a:rPr lang="en-US" altLang="en-US" sz="2400" dirty="0"/>
              <a:t>run on (different) </a:t>
            </a:r>
            <a:r>
              <a:rPr lang="en-US" altLang="en-US" sz="2400" i="1" dirty="0"/>
              <a:t>end systems</a:t>
            </a:r>
          </a:p>
          <a:p>
            <a:r>
              <a:rPr lang="en-US" altLang="en-US" sz="2400" dirty="0"/>
              <a:t>communicate over network</a:t>
            </a:r>
          </a:p>
          <a:p>
            <a:r>
              <a:rPr lang="en-US" altLang="en-US" sz="2400" dirty="0"/>
              <a:t>e.g., web server software communicates with browser software</a:t>
            </a:r>
          </a:p>
          <a:p>
            <a:pPr>
              <a:spcBef>
                <a:spcPct val="80000"/>
              </a:spcBef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no need to write software for network-core devices</a:t>
            </a:r>
          </a:p>
          <a:p>
            <a:r>
              <a:rPr lang="en-US" altLang="en-US" sz="2400" dirty="0"/>
              <a:t>network-core devices do not run user applications </a:t>
            </a:r>
          </a:p>
          <a:p>
            <a:r>
              <a:rPr lang="en-US" altLang="en-US" sz="2400" dirty="0"/>
              <a:t>applications on end systems  allows for </a:t>
            </a:r>
            <a:r>
              <a:rPr lang="en-US" altLang="en-US" sz="2400" b="1" dirty="0"/>
              <a:t>rapid app development</a:t>
            </a:r>
            <a:r>
              <a:rPr lang="en-US" altLang="en-US" sz="2400" dirty="0"/>
              <a:t>, propagation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725" name="Group 618"/>
          <p:cNvGrpSpPr>
            <a:grpSpLocks/>
          </p:cNvGrpSpPr>
          <p:nvPr/>
        </p:nvGrpSpPr>
        <p:grpSpPr bwMode="auto">
          <a:xfrm>
            <a:off x="5857875" y="503238"/>
            <a:ext cx="1044575" cy="965200"/>
            <a:chOff x="4047" y="420"/>
            <a:chExt cx="658" cy="608"/>
          </a:xfrm>
        </p:grpSpPr>
        <p:sp>
          <p:nvSpPr>
            <p:cNvPr id="26653" name="Rectangle 227"/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54" name="Rectangle 228"/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55" name="Rectangle 229"/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56" name="Text Box 230"/>
            <p:cNvSpPr txBox="1">
              <a:spLocks noChangeArrowheads="1"/>
            </p:cNvSpPr>
            <p:nvPr/>
          </p:nvSpPr>
          <p:spPr bwMode="auto">
            <a:xfrm>
              <a:off x="4192" y="420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application</a:t>
              </a:r>
              <a:endParaRPr lang="en-US" altLang="en-US" sz="1000"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transport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physical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57" name="Line 231"/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8" name="Line 232"/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9" name="Line 233"/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Freeform 917"/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726" name="Group 619"/>
          <p:cNvGrpSpPr>
            <a:grpSpLocks/>
          </p:cNvGrpSpPr>
          <p:nvPr/>
        </p:nvGrpSpPr>
        <p:grpSpPr bwMode="auto">
          <a:xfrm>
            <a:off x="7956550" y="4087813"/>
            <a:ext cx="1044575" cy="965200"/>
            <a:chOff x="4047" y="420"/>
            <a:chExt cx="658" cy="608"/>
          </a:xfrm>
        </p:grpSpPr>
        <p:sp>
          <p:nvSpPr>
            <p:cNvPr id="26645" name="Rectangle 227"/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46" name="Rectangle 228"/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47" name="Rectangle 229"/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48" name="Text Box 230"/>
            <p:cNvSpPr txBox="1">
              <a:spLocks noChangeArrowheads="1"/>
            </p:cNvSpPr>
            <p:nvPr/>
          </p:nvSpPr>
          <p:spPr bwMode="auto">
            <a:xfrm>
              <a:off x="4192" y="420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application</a:t>
              </a:r>
              <a:endParaRPr lang="en-US" altLang="en-US" sz="1000"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transport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physical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49" name="Line 231"/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Line 232"/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Line 233"/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2" name="Freeform 917"/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728" name="Group 628"/>
          <p:cNvGrpSpPr>
            <a:grpSpLocks/>
          </p:cNvGrpSpPr>
          <p:nvPr/>
        </p:nvGrpSpPr>
        <p:grpSpPr bwMode="auto">
          <a:xfrm>
            <a:off x="5815013" y="3651250"/>
            <a:ext cx="1044575" cy="965200"/>
            <a:chOff x="4047" y="420"/>
            <a:chExt cx="658" cy="608"/>
          </a:xfrm>
        </p:grpSpPr>
        <p:sp>
          <p:nvSpPr>
            <p:cNvPr id="26637" name="Rectangle 227"/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38" name="Rectangle 228"/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39" name="Rectangle 229"/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40" name="Text Box 230"/>
            <p:cNvSpPr txBox="1">
              <a:spLocks noChangeArrowheads="1"/>
            </p:cNvSpPr>
            <p:nvPr/>
          </p:nvSpPr>
          <p:spPr bwMode="auto">
            <a:xfrm>
              <a:off x="4192" y="420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application</a:t>
              </a:r>
              <a:endParaRPr lang="en-US" altLang="en-US" sz="1000"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transport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physical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6641" name="Line 231"/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2" name="Line 232"/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3" name="Line 233"/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4" name="Freeform 917"/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F44E45-E90C-4946-A986-53506ADE85BB}"/>
                  </a:ext>
                </a:extLst>
              </p14:cNvPr>
              <p14:cNvContentPartPr/>
              <p14:nvPr/>
            </p14:nvContentPartPr>
            <p14:xfrm>
              <a:off x="7393650" y="4842970"/>
              <a:ext cx="1309320" cy="84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F44E45-E90C-4946-A986-53506ADE85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84650" y="4833970"/>
                <a:ext cx="1326960" cy="86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E526910-EC8F-49A2-B2C5-27082B96CC84}"/>
              </a:ext>
            </a:extLst>
          </p:cNvPr>
          <p:cNvGrpSpPr/>
          <p:nvPr/>
        </p:nvGrpSpPr>
        <p:grpSpPr>
          <a:xfrm>
            <a:off x="5729370" y="276010"/>
            <a:ext cx="3764160" cy="4127040"/>
            <a:chOff x="5729370" y="276010"/>
            <a:chExt cx="3764160" cy="41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EF9803-FC3C-46E9-A5BC-7FE61A2DBACA}"/>
                    </a:ext>
                  </a:extLst>
                </p14:cNvPr>
                <p14:cNvContentPartPr/>
                <p14:nvPr/>
              </p14:nvContentPartPr>
              <p14:xfrm>
                <a:off x="8891250" y="4128730"/>
                <a:ext cx="602280" cy="111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EF9803-FC3C-46E9-A5BC-7FE61A2DBA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2610" y="4120090"/>
                  <a:ext cx="619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9FDFDB-39A1-4554-9AC5-D4DD2DFB6EA1}"/>
                    </a:ext>
                  </a:extLst>
                </p14:cNvPr>
                <p14:cNvContentPartPr/>
                <p14:nvPr/>
              </p14:nvContentPartPr>
              <p14:xfrm>
                <a:off x="8938050" y="4067530"/>
                <a:ext cx="346680" cy="33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9FDFDB-39A1-4554-9AC5-D4DD2DFB6E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29410" y="4058890"/>
                  <a:ext cx="3643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034059-2111-4CBA-8BA7-D7EDD6172134}"/>
                    </a:ext>
                  </a:extLst>
                </p14:cNvPr>
                <p14:cNvContentPartPr/>
                <p14:nvPr/>
              </p14:nvContentPartPr>
              <p14:xfrm>
                <a:off x="8084490" y="3979330"/>
                <a:ext cx="1057320" cy="32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034059-2111-4CBA-8BA7-D7EDD61721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75490" y="3970330"/>
                  <a:ext cx="10749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3927E4-D66E-475B-83FC-AD8EC8BEA9B0}"/>
                    </a:ext>
                  </a:extLst>
                </p14:cNvPr>
                <p14:cNvContentPartPr/>
                <p14:nvPr/>
              </p14:nvContentPartPr>
              <p14:xfrm>
                <a:off x="5729370" y="276010"/>
                <a:ext cx="1388880" cy="52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3927E4-D66E-475B-83FC-AD8EC8BEA9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20730" y="267370"/>
                  <a:ext cx="14065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A484EE-8CC5-4E8C-B01B-F73287494A00}"/>
                    </a:ext>
                  </a:extLst>
                </p14:cNvPr>
                <p14:cNvContentPartPr/>
                <p14:nvPr/>
              </p14:nvContentPartPr>
              <p14:xfrm>
                <a:off x="6858330" y="491650"/>
                <a:ext cx="667800" cy="14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A484EE-8CC5-4E8C-B01B-F73287494A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9690" y="483010"/>
                  <a:ext cx="685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A2A8F2-B670-422D-ABA5-26B368A36D06}"/>
                    </a:ext>
                  </a:extLst>
                </p14:cNvPr>
                <p14:cNvContentPartPr/>
                <p14:nvPr/>
              </p14:nvContentPartPr>
              <p14:xfrm>
                <a:off x="6764370" y="398050"/>
                <a:ext cx="468360" cy="32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A2A8F2-B670-422D-ABA5-26B368A36D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55370" y="389050"/>
                  <a:ext cx="486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09B0DA-0C5E-446F-A5CD-B35C863EDF7D}"/>
                    </a:ext>
                  </a:extLst>
                </p14:cNvPr>
                <p14:cNvContentPartPr/>
                <p14:nvPr/>
              </p14:nvContentPartPr>
              <p14:xfrm>
                <a:off x="6796050" y="491650"/>
                <a:ext cx="967320" cy="17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09B0DA-0C5E-446F-A5CD-B35C863EDF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87050" y="482650"/>
                  <a:ext cx="98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22790F-C2D6-4BE7-A882-5D2AC41E58DB}"/>
                    </a:ext>
                  </a:extLst>
                </p14:cNvPr>
                <p14:cNvContentPartPr/>
                <p14:nvPr/>
              </p14:nvContentPartPr>
              <p14:xfrm>
                <a:off x="6495810" y="548170"/>
                <a:ext cx="105480" cy="348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22790F-C2D6-4BE7-A882-5D2AC41E58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86810" y="539170"/>
                  <a:ext cx="1231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2A838F-A858-4169-91B8-56EFA3545E9F}"/>
                    </a:ext>
                  </a:extLst>
                </p14:cNvPr>
                <p14:cNvContentPartPr/>
                <p14:nvPr/>
              </p14:nvContentPartPr>
              <p14:xfrm>
                <a:off x="6568890" y="891970"/>
                <a:ext cx="10800" cy="1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2A838F-A858-4169-91B8-56EFA3545E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9890" y="882970"/>
                  <a:ext cx="2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4729DD-B222-4A23-B7E3-5265937A768B}"/>
                    </a:ext>
                  </a:extLst>
                </p14:cNvPr>
                <p14:cNvContentPartPr/>
                <p14:nvPr/>
              </p14:nvContentPartPr>
              <p14:xfrm>
                <a:off x="6585090" y="766690"/>
                <a:ext cx="84600" cy="26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4729DD-B222-4A23-B7E3-5265937A76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76090" y="757690"/>
                  <a:ext cx="102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8C4EFB-BCC7-413F-A27E-061F7078EF29}"/>
                    </a:ext>
                  </a:extLst>
                </p14:cNvPr>
                <p14:cNvContentPartPr/>
                <p14:nvPr/>
              </p14:nvContentPartPr>
              <p14:xfrm>
                <a:off x="6636570" y="946690"/>
                <a:ext cx="50760" cy="33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8C4EFB-BCC7-413F-A27E-061F7078EF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7930" y="938050"/>
                  <a:ext cx="684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589B0E-6681-4043-89CF-194F94229C0E}"/>
                    </a:ext>
                  </a:extLst>
                </p14:cNvPr>
                <p14:cNvContentPartPr/>
                <p14:nvPr/>
              </p14:nvContentPartPr>
              <p14:xfrm>
                <a:off x="6619650" y="1131010"/>
                <a:ext cx="129600" cy="33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589B0E-6681-4043-89CF-194F94229C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1010" y="1122010"/>
                  <a:ext cx="147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61EEE3-DBD5-49C1-9A5A-D8B1EAD77B5B}"/>
                    </a:ext>
                  </a:extLst>
                </p14:cNvPr>
                <p14:cNvContentPartPr/>
                <p14:nvPr/>
              </p14:nvContentPartPr>
              <p14:xfrm>
                <a:off x="6864810" y="616210"/>
                <a:ext cx="1659240" cy="337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61EEE3-DBD5-49C1-9A5A-D8B1EAD77B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5810" y="607210"/>
                  <a:ext cx="1676880" cy="3391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1161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67767518-0DD4-4351-926A-0313FF0E3CC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162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892175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271463"/>
            <a:ext cx="7772400" cy="817562"/>
          </a:xfrm>
        </p:spPr>
        <p:txBody>
          <a:bodyPr/>
          <a:lstStyle/>
          <a:p>
            <a:r>
              <a:rPr lang="en-US" altLang="en-US" sz="4000"/>
              <a:t>FTP commands, responses</a:t>
            </a:r>
            <a:endParaRPr lang="en-US" altLang="en-US"/>
          </a:p>
        </p:txBody>
      </p:sp>
      <p:sp>
        <p:nvSpPr>
          <p:cNvPr id="1116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33500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sample commands:</a:t>
            </a:r>
            <a:endParaRPr lang="en-US" altLang="en-US" sz="2400" i="1">
              <a:solidFill>
                <a:srgbClr val="CC0000"/>
              </a:solidFill>
            </a:endParaRPr>
          </a:p>
          <a:p>
            <a:r>
              <a:rPr lang="en-US" altLang="en-US" sz="2400"/>
              <a:t>sent as ASCII text over control channel</a:t>
            </a:r>
            <a:endParaRPr lang="en-US" altLang="en-US"/>
          </a:p>
          <a:p>
            <a:r>
              <a:rPr lang="en-US" altLang="en-US" sz="2400" b="1">
                <a:latin typeface="Courier New" panose="02070309020205020404" pitchFamily="49" charset="0"/>
              </a:rPr>
              <a:t>USER </a:t>
            </a:r>
            <a:r>
              <a:rPr lang="en-US" altLang="en-US" sz="2400" b="1" i="1">
                <a:latin typeface="Courier New" panose="02070309020205020404" pitchFamily="49" charset="0"/>
              </a:rPr>
              <a:t>username</a:t>
            </a:r>
            <a:endParaRPr lang="en-US" altLang="en-US" i="1"/>
          </a:p>
          <a:p>
            <a:r>
              <a:rPr lang="en-US" altLang="en-US" sz="2400" b="1">
                <a:latin typeface="Courier New" panose="02070309020205020404" pitchFamily="49" charset="0"/>
              </a:rPr>
              <a:t>PASS </a:t>
            </a:r>
            <a:r>
              <a:rPr lang="en-US" altLang="en-US" sz="2400" b="1" i="1">
                <a:latin typeface="Courier New" panose="02070309020205020404" pitchFamily="49" charset="0"/>
              </a:rPr>
              <a:t>password</a:t>
            </a:r>
            <a:endParaRPr lang="en-US" altLang="en-US" i="1"/>
          </a:p>
          <a:p>
            <a:r>
              <a:rPr lang="en-US" altLang="en-US" sz="2400" b="1">
                <a:latin typeface="Courier New" panose="02070309020205020404" pitchFamily="49" charset="0"/>
              </a:rPr>
              <a:t>LIST</a:t>
            </a:r>
            <a:r>
              <a:rPr lang="en-US" altLang="en-US"/>
              <a:t> </a:t>
            </a:r>
            <a:r>
              <a:rPr lang="en-US" altLang="en-US" sz="2400"/>
              <a:t>return list of file in current directory</a:t>
            </a:r>
            <a:endParaRPr lang="en-US" altLang="en-US"/>
          </a:p>
          <a:p>
            <a:r>
              <a:rPr lang="en-US" altLang="en-US" sz="2400" b="1">
                <a:latin typeface="Courier New" panose="02070309020205020404" pitchFamily="49" charset="0"/>
              </a:rPr>
              <a:t>RETR filename</a:t>
            </a:r>
            <a:r>
              <a:rPr lang="en-US" altLang="en-US"/>
              <a:t> </a:t>
            </a:r>
            <a:r>
              <a:rPr lang="en-US" altLang="en-US" sz="2400"/>
              <a:t>retrieves (gets) file</a:t>
            </a:r>
            <a:endParaRPr lang="en-US" altLang="en-US"/>
          </a:p>
          <a:p>
            <a:r>
              <a:rPr lang="en-US" altLang="en-US" sz="2400" b="1">
                <a:latin typeface="Courier New" panose="02070309020205020404" pitchFamily="49" charset="0"/>
              </a:rPr>
              <a:t>STOR filename</a:t>
            </a:r>
            <a:r>
              <a:rPr lang="en-US" altLang="en-US"/>
              <a:t> </a:t>
            </a:r>
            <a:r>
              <a:rPr lang="en-US" altLang="en-US" sz="2400"/>
              <a:t>stores (puts) file onto remote host</a:t>
            </a:r>
          </a:p>
        </p:txBody>
      </p:sp>
      <p:sp>
        <p:nvSpPr>
          <p:cNvPr id="1116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51400" y="1333500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sample return codes</a:t>
            </a:r>
          </a:p>
          <a:p>
            <a:r>
              <a:rPr lang="en-US" altLang="en-US" sz="2400"/>
              <a:t>status code and phrase (as in HTTP)</a:t>
            </a:r>
            <a:endParaRPr lang="en-US" altLang="en-US"/>
          </a:p>
          <a:p>
            <a:r>
              <a:rPr lang="en-US" altLang="en-US" sz="2400" b="1">
                <a:latin typeface="Courier New" panose="02070309020205020404" pitchFamily="49" charset="0"/>
              </a:rPr>
              <a:t>331 Username OK, password required</a:t>
            </a:r>
          </a:p>
          <a:p>
            <a:r>
              <a:rPr lang="en-US" altLang="en-US" sz="2400" b="1">
                <a:latin typeface="Courier New" panose="02070309020205020404" pitchFamily="49" charset="0"/>
              </a:rPr>
              <a:t>125 data connection already open; transfer starting</a:t>
            </a:r>
          </a:p>
          <a:p>
            <a:r>
              <a:rPr lang="en-US" altLang="en-US" sz="2400" b="1">
                <a:latin typeface="Courier New" panose="02070309020205020404" pitchFamily="49" charset="0"/>
              </a:rPr>
              <a:t>425 Can</a:t>
            </a:r>
            <a:r>
              <a:rPr lang="ja-JP" altLang="en-US" sz="2400" b="1">
                <a:latin typeface="Courier New" panose="02070309020205020404" pitchFamily="49" charset="0"/>
              </a:rPr>
              <a:t>’</a:t>
            </a:r>
            <a:r>
              <a:rPr lang="en-US" altLang="ja-JP" sz="2400" b="1">
                <a:latin typeface="Courier New" panose="02070309020205020404" pitchFamily="49" charset="0"/>
              </a:rPr>
              <a:t>t open data connection</a:t>
            </a:r>
          </a:p>
          <a:p>
            <a:r>
              <a:rPr lang="en-US" altLang="en-US" sz="2400" b="1">
                <a:latin typeface="Courier New" panose="02070309020205020404" pitchFamily="49" charset="0"/>
              </a:rPr>
              <a:t>452 Error writing file</a:t>
            </a:r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6383D7-FAA4-4461-9F0F-7C78CB015A24}"/>
              </a:ext>
            </a:extLst>
          </p:cNvPr>
          <p:cNvGrpSpPr/>
          <p:nvPr/>
        </p:nvGrpSpPr>
        <p:grpSpPr>
          <a:xfrm>
            <a:off x="3356235" y="1954230"/>
            <a:ext cx="973440" cy="947520"/>
            <a:chOff x="3356235" y="1954230"/>
            <a:chExt cx="973440" cy="9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33D1A3B-C03F-4399-9BDB-BE14E7302CEC}"/>
                    </a:ext>
                  </a:extLst>
                </p14:cNvPr>
                <p14:cNvContentPartPr/>
                <p14:nvPr/>
              </p14:nvContentPartPr>
              <p14:xfrm>
                <a:off x="3356235" y="1954230"/>
                <a:ext cx="841680" cy="818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33D1A3B-C03F-4399-9BDB-BE14E7302C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38235" y="1936590"/>
                  <a:ext cx="87732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A927233-0142-42CB-BDB3-7F7E5CDF2B38}"/>
                    </a:ext>
                  </a:extLst>
                </p14:cNvPr>
                <p14:cNvContentPartPr/>
                <p14:nvPr/>
              </p14:nvContentPartPr>
              <p14:xfrm>
                <a:off x="3639915" y="2238630"/>
                <a:ext cx="689760" cy="663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A927233-0142-42CB-BDB3-7F7E5CDF2B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21915" y="2220630"/>
                  <a:ext cx="725400" cy="69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1366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176CF484-CE99-4FAB-A31E-02C98E02A244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11366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2.1 principles of network applications</a:t>
            </a:r>
          </a:p>
          <a:p>
            <a:pPr marL="912813" lvl="1"/>
            <a:r>
              <a:rPr lang="en-US" altLang="en-US"/>
              <a:t>app architectures</a:t>
            </a:r>
          </a:p>
          <a:p>
            <a:pPr marL="912813" lvl="1"/>
            <a:r>
              <a:rPr lang="en-US" altLang="en-US"/>
              <a:t>app requirements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2.3 FTP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2.4 electronic mail</a:t>
            </a:r>
          </a:p>
          <a:p>
            <a:pPr marL="912813" lvl="1"/>
            <a:r>
              <a:rPr lang="en-US" altLang="en-US">
                <a:solidFill>
                  <a:srgbClr val="CC0000"/>
                </a:solidFill>
              </a:rPr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2.5 DNS</a:t>
            </a:r>
          </a:p>
          <a:p>
            <a:pPr marL="457200" indent="-457200"/>
            <a:endParaRPr lang="en-US" altLang="en-US" sz="2400"/>
          </a:p>
        </p:txBody>
      </p:sp>
      <p:sp>
        <p:nvSpPr>
          <p:cNvPr id="11367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3600" y="1600200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2.6 P2P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2.7 socket programming with UDP and TCP</a:t>
            </a:r>
          </a:p>
        </p:txBody>
      </p:sp>
      <p:pic>
        <p:nvPicPr>
          <p:cNvPr id="113671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1571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0029540-C3AA-40AF-B004-8D95FAFE0B7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01625"/>
            <a:ext cx="7772400" cy="869950"/>
          </a:xfrm>
        </p:spPr>
        <p:txBody>
          <a:bodyPr/>
          <a:lstStyle/>
          <a:p>
            <a:r>
              <a:rPr lang="en-US" altLang="en-US" sz="4000"/>
              <a:t>Electronic mail</a:t>
            </a:r>
            <a:endParaRPr lang="en-US" altLang="en-US"/>
          </a:p>
        </p:txBody>
      </p:sp>
      <p:sp>
        <p:nvSpPr>
          <p:cNvPr id="1157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4513" y="1366838"/>
            <a:ext cx="3933825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Three major components:</a:t>
            </a:r>
            <a:r>
              <a:rPr lang="en-US" altLang="en-US">
                <a:solidFill>
                  <a:srgbClr val="CC0000"/>
                </a:solidFill>
              </a:rPr>
              <a:t> </a:t>
            </a:r>
          </a:p>
          <a:p>
            <a:r>
              <a:rPr lang="en-US" altLang="en-US" sz="2400"/>
              <a:t>user agents </a:t>
            </a:r>
          </a:p>
          <a:p>
            <a:r>
              <a:rPr lang="en-US" altLang="en-US" sz="2400"/>
              <a:t>mail servers </a:t>
            </a:r>
          </a:p>
          <a:p>
            <a:pPr>
              <a:spcAft>
                <a:spcPct val="75000"/>
              </a:spcAft>
            </a:pPr>
            <a:r>
              <a:rPr lang="en-US" altLang="en-US" sz="2400"/>
              <a:t>simple mail transfer protocol: SMTP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</a:rPr>
              <a:t>User Agent</a:t>
            </a:r>
          </a:p>
          <a:p>
            <a:r>
              <a:rPr lang="en-US" altLang="en-US" sz="2400"/>
              <a:t>a.k.a. </a:t>
            </a:r>
            <a:r>
              <a:rPr lang="ja-JP" altLang="en-US" sz="2400"/>
              <a:t>“</a:t>
            </a:r>
            <a:r>
              <a:rPr lang="en-US" altLang="ja-JP" sz="2400"/>
              <a:t>mail reader</a:t>
            </a:r>
            <a:r>
              <a:rPr lang="ja-JP" altLang="en-US" sz="2400"/>
              <a:t>”</a:t>
            </a:r>
            <a:endParaRPr lang="en-US" altLang="ja-JP" sz="2400"/>
          </a:p>
          <a:p>
            <a:r>
              <a:rPr lang="en-US" altLang="en-US" sz="2400"/>
              <a:t>composing, editing, reading mail messages</a:t>
            </a:r>
          </a:p>
          <a:p>
            <a:r>
              <a:rPr lang="en-US" altLang="en-US" sz="2400"/>
              <a:t>e.g., Outlook, Thunderbird, iPhone mail client</a:t>
            </a:r>
          </a:p>
          <a:p>
            <a:r>
              <a:rPr lang="en-US" altLang="en-US" sz="2400"/>
              <a:t>outgoing, incoming messages stored on server</a:t>
            </a:r>
          </a:p>
        </p:txBody>
      </p:sp>
      <p:sp>
        <p:nvSpPr>
          <p:cNvPr id="115718" name="Rectangle 280"/>
          <p:cNvSpPr>
            <a:spLocks noChangeArrowheads="1"/>
          </p:cNvSpPr>
          <p:nvPr/>
        </p:nvSpPr>
        <p:spPr bwMode="auto">
          <a:xfrm>
            <a:off x="6962775" y="628650"/>
            <a:ext cx="1828800" cy="98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15719" name="Group 279"/>
          <p:cNvGrpSpPr>
            <a:grpSpLocks/>
          </p:cNvGrpSpPr>
          <p:nvPr/>
        </p:nvGrpSpPr>
        <p:grpSpPr bwMode="auto">
          <a:xfrm>
            <a:off x="7059613" y="576263"/>
            <a:ext cx="1736725" cy="955675"/>
            <a:chOff x="4458" y="3335"/>
            <a:chExt cx="1094" cy="602"/>
          </a:xfrm>
        </p:grpSpPr>
        <p:sp>
          <p:nvSpPr>
            <p:cNvPr id="115917" name="Text Box 263"/>
            <p:cNvSpPr txBox="1">
              <a:spLocks noChangeArrowheads="1"/>
            </p:cNvSpPr>
            <p:nvPr/>
          </p:nvSpPr>
          <p:spPr bwMode="auto">
            <a:xfrm>
              <a:off x="4680" y="3725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 mailbox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15918" name="Group 278"/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115921" name="Rectangle 264"/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922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3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4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5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6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7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28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919" name="Rectangle 272"/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5920" name="Text Box 277"/>
            <p:cNvSpPr txBox="1">
              <a:spLocks noChangeArrowheads="1"/>
            </p:cNvSpPr>
            <p:nvPr/>
          </p:nvSpPr>
          <p:spPr bwMode="auto">
            <a:xfrm>
              <a:off x="4526" y="3335"/>
              <a:ext cx="102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outgoing 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message queue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pic>
        <p:nvPicPr>
          <p:cNvPr id="115720" name="Picture 23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47738"/>
            <a:ext cx="31940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5721" name="Group 454"/>
          <p:cNvGrpSpPr>
            <a:grpSpLocks/>
          </p:cNvGrpSpPr>
          <p:nvPr/>
        </p:nvGrpSpPr>
        <p:grpSpPr bwMode="auto">
          <a:xfrm>
            <a:off x="4662488" y="1406525"/>
            <a:ext cx="4318000" cy="5118100"/>
            <a:chOff x="2937" y="886"/>
            <a:chExt cx="2720" cy="3224"/>
          </a:xfrm>
        </p:grpSpPr>
        <p:grpSp>
          <p:nvGrpSpPr>
            <p:cNvPr id="115722" name="Group 389"/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115885" name="Freeform 39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86" name="Rectangle 391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87" name="Freeform 39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88" name="Freeform 39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89" name="Rectangle 394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90" name="Group 39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5915" name="AutoShape 396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916" name="AutoShape 397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91" name="Rectangle 398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92" name="Group 39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5913" name="AutoShape 40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914" name="AutoShape 401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93" name="Rectangle 402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94" name="Rectangle 403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95" name="Group 40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5911" name="AutoShape 405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912" name="AutoShape 40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96" name="Freeform 40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5897" name="Group 40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5909" name="AutoShape 409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910" name="AutoShape 410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98" name="Rectangle 411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99" name="Freeform 41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00" name="Freeform 41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01" name="Oval 414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902" name="Freeform 41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03" name="AutoShape 416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904" name="AutoShape 417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905" name="Oval 418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906" name="Oval 419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907" name="Oval 420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908" name="Rectangle 421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23" name="Group 356"/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115853" name="Freeform 35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54" name="Rectangle 358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55" name="Freeform 35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56" name="Freeform 36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57" name="Rectangle 361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58" name="Group 36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5883" name="AutoShape 3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84" name="AutoShape 364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59" name="Rectangle 365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60" name="Group 36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5881" name="AutoShape 36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82" name="AutoShape 368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61" name="Rectangle 369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62" name="Rectangle 370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63" name="Group 37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5879" name="AutoShape 372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80" name="AutoShape 37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64" name="Freeform 37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5865" name="Group 37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5877" name="AutoShape 376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78" name="AutoShape 377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66" name="Rectangle 378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67" name="Freeform 37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68" name="Freeform 38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69" name="Oval 381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70" name="Freeform 38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71" name="AutoShape 383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72" name="AutoShape 384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73" name="Oval 385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74" name="Oval 386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75" name="Oval 387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76" name="Rectangle 388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24" name="Group 320"/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115821" name="Freeform 32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22" name="Rectangle 322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23" name="Freeform 32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24" name="Freeform 32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25" name="Rectangle 325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26" name="Group 32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5851" name="AutoShape 32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52" name="AutoShape 328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27" name="Rectangle 329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28" name="Group 33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5849" name="AutoShape 33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50" name="AutoShape 332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29" name="Rectangle 333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30" name="Rectangle 334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831" name="Group 33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5847" name="AutoShape 336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48" name="AutoShape 337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32" name="Freeform 33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5833" name="Group 33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5845" name="AutoShape 340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46" name="AutoShape 341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5834" name="Rectangle 342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35" name="Freeform 34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36" name="Freeform 34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37" name="Oval 345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38" name="Freeform 34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39" name="AutoShape 34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40" name="AutoShape 348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41" name="Oval 349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42" name="Oval 350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843" name="Oval 351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5844" name="Rectangle 352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5725" name="Line 9"/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726" name="Group 19"/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115806" name="Rectangle 20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7" name="Text Box 21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mail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server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8" name="Rectangle 22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9" name="Line 23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0" name="Line 24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1" name="Line 25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2" name="Line 26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3" name="Line 27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4" name="Line 28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5" name="Line 29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16" name="Rectangle 30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17" name="Rectangle 31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18" name="Rectangle 32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19" name="Rectangle 33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20" name="Rectangle 34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27" name="Group 60"/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115791" name="Rectangle 61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92" name="Text Box 62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mail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server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93" name="Rectangle 63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94" name="Line 64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95" name="Line 65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96" name="Line 66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97" name="Line 67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98" name="Line 68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99" name="Line 69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00" name="Line 70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01" name="Rectangle 71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2" name="Rectangle 72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3" name="Rectangle 73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4" name="Rectangle 74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805" name="Rectangle 75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28" name="Group 96"/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115776" name="Rectangle 97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77" name="Text Box 98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mail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server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78" name="Rectangle 99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79" name="Line 100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0" name="Line 101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1" name="Line 102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2" name="Line 103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3" name="Line 104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4" name="Line 105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5" name="Line 106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86" name="Rectangle 107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87" name="Rectangle 108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88" name="Rectangle 109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89" name="Rectangle 110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90" name="Rectangle 111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5729" name="Line 117"/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30" name="Line 118"/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5731" name="Group 119"/>
            <p:cNvGrpSpPr>
              <a:grpSpLocks/>
            </p:cNvGrpSpPr>
            <p:nvPr/>
          </p:nvGrpSpPr>
          <p:grpSpPr bwMode="auto">
            <a:xfrm>
              <a:off x="3795" y="2535"/>
              <a:ext cx="650" cy="288"/>
              <a:chOff x="3745" y="2537"/>
              <a:chExt cx="650" cy="288"/>
            </a:xfrm>
          </p:grpSpPr>
          <p:sp>
            <p:nvSpPr>
              <p:cNvPr id="115774" name="Rectangle 12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75" name="Text Box 12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SMTP</a:t>
                </a:r>
              </a:p>
            </p:txBody>
          </p:sp>
        </p:grpSp>
        <p:grpSp>
          <p:nvGrpSpPr>
            <p:cNvPr id="115732" name="Group 122"/>
            <p:cNvGrpSpPr>
              <a:grpSpLocks/>
            </p:cNvGrpSpPr>
            <p:nvPr/>
          </p:nvGrpSpPr>
          <p:grpSpPr bwMode="auto">
            <a:xfrm>
              <a:off x="3771" y="1743"/>
              <a:ext cx="650" cy="288"/>
              <a:chOff x="3745" y="2537"/>
              <a:chExt cx="650" cy="288"/>
            </a:xfrm>
          </p:grpSpPr>
          <p:sp>
            <p:nvSpPr>
              <p:cNvPr id="115772" name="Rectangle 123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73" name="Text Box 124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SMTP</a:t>
                </a:r>
              </a:p>
            </p:txBody>
          </p:sp>
        </p:grpSp>
        <p:grpSp>
          <p:nvGrpSpPr>
            <p:cNvPr id="115733" name="Group 125"/>
            <p:cNvGrpSpPr>
              <a:grpSpLocks/>
            </p:cNvGrpSpPr>
            <p:nvPr/>
          </p:nvGrpSpPr>
          <p:grpSpPr bwMode="auto">
            <a:xfrm>
              <a:off x="2937" y="2193"/>
              <a:ext cx="650" cy="288"/>
              <a:chOff x="3745" y="2537"/>
              <a:chExt cx="650" cy="288"/>
            </a:xfrm>
          </p:grpSpPr>
          <p:sp>
            <p:nvSpPr>
              <p:cNvPr id="115770" name="Rectangle 126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71" name="Text Box 127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SMTP</a:t>
                </a:r>
              </a:p>
            </p:txBody>
          </p:sp>
        </p:grpSp>
        <p:grpSp>
          <p:nvGrpSpPr>
            <p:cNvPr id="115734" name="Group 423"/>
            <p:cNvGrpSpPr>
              <a:grpSpLocks/>
            </p:cNvGrpSpPr>
            <p:nvPr/>
          </p:nvGrpSpPr>
          <p:grpSpPr bwMode="auto">
            <a:xfrm>
              <a:off x="3587" y="886"/>
              <a:ext cx="575" cy="664"/>
              <a:chOff x="3574" y="550"/>
              <a:chExt cx="575" cy="664"/>
            </a:xfrm>
          </p:grpSpPr>
          <p:grpSp>
            <p:nvGrpSpPr>
              <p:cNvPr id="115765" name="Group 35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115768" name="Picture 35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769" name="Freeform 35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0045 w 356"/>
                    <a:gd name="T3" fmla="*/ 645 h 368"/>
                    <a:gd name="T4" fmla="*/ 11917 w 356"/>
                    <a:gd name="T5" fmla="*/ 13448 h 368"/>
                    <a:gd name="T6" fmla="*/ 2626 w 356"/>
                    <a:gd name="T7" fmla="*/ 1681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15766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67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user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agent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35" name="Group 424"/>
            <p:cNvGrpSpPr>
              <a:grpSpLocks/>
            </p:cNvGrpSpPr>
            <p:nvPr/>
          </p:nvGrpSpPr>
          <p:grpSpPr bwMode="auto">
            <a:xfrm>
              <a:off x="4870" y="1400"/>
              <a:ext cx="575" cy="664"/>
              <a:chOff x="3574" y="550"/>
              <a:chExt cx="575" cy="664"/>
            </a:xfrm>
          </p:grpSpPr>
          <p:grpSp>
            <p:nvGrpSpPr>
              <p:cNvPr id="115760" name="Group 425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115763" name="Picture 42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764" name="Freeform 427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0045 w 356"/>
                    <a:gd name="T3" fmla="*/ 645 h 368"/>
                    <a:gd name="T4" fmla="*/ 11917 w 356"/>
                    <a:gd name="T5" fmla="*/ 13448 h 368"/>
                    <a:gd name="T6" fmla="*/ 2626 w 356"/>
                    <a:gd name="T7" fmla="*/ 1681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15761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62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user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agent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36" name="Group 430"/>
            <p:cNvGrpSpPr>
              <a:grpSpLocks/>
            </p:cNvGrpSpPr>
            <p:nvPr/>
          </p:nvGrpSpPr>
          <p:grpSpPr bwMode="auto">
            <a:xfrm>
              <a:off x="5082" y="1880"/>
              <a:ext cx="575" cy="664"/>
              <a:chOff x="3574" y="550"/>
              <a:chExt cx="575" cy="664"/>
            </a:xfrm>
          </p:grpSpPr>
          <p:grpSp>
            <p:nvGrpSpPr>
              <p:cNvPr id="115755" name="Group 431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115758" name="Picture 432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759" name="Freeform 433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0045 w 356"/>
                    <a:gd name="T3" fmla="*/ 645 h 368"/>
                    <a:gd name="T4" fmla="*/ 11917 w 356"/>
                    <a:gd name="T5" fmla="*/ 13448 h 368"/>
                    <a:gd name="T6" fmla="*/ 2626 w 356"/>
                    <a:gd name="T7" fmla="*/ 1681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15756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57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user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agent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37" name="Group 436"/>
            <p:cNvGrpSpPr>
              <a:grpSpLocks/>
            </p:cNvGrpSpPr>
            <p:nvPr/>
          </p:nvGrpSpPr>
          <p:grpSpPr bwMode="auto">
            <a:xfrm>
              <a:off x="4999" y="2540"/>
              <a:ext cx="575" cy="664"/>
              <a:chOff x="3574" y="550"/>
              <a:chExt cx="575" cy="664"/>
            </a:xfrm>
          </p:grpSpPr>
          <p:grpSp>
            <p:nvGrpSpPr>
              <p:cNvPr id="115750" name="Group 437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115753" name="Picture 438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754" name="Freeform 439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0045 w 356"/>
                    <a:gd name="T3" fmla="*/ 645 h 368"/>
                    <a:gd name="T4" fmla="*/ 11917 w 356"/>
                    <a:gd name="T5" fmla="*/ 13448 h 368"/>
                    <a:gd name="T6" fmla="*/ 2626 w 356"/>
                    <a:gd name="T7" fmla="*/ 1681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15751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52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user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agent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38" name="Group 442"/>
            <p:cNvGrpSpPr>
              <a:grpSpLocks/>
            </p:cNvGrpSpPr>
            <p:nvPr/>
          </p:nvGrpSpPr>
          <p:grpSpPr bwMode="auto">
            <a:xfrm>
              <a:off x="3354" y="3446"/>
              <a:ext cx="575" cy="664"/>
              <a:chOff x="3574" y="550"/>
              <a:chExt cx="575" cy="664"/>
            </a:xfrm>
          </p:grpSpPr>
          <p:grpSp>
            <p:nvGrpSpPr>
              <p:cNvPr id="115745" name="Group 44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115748" name="Picture 44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749" name="Freeform 44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0045 w 356"/>
                    <a:gd name="T3" fmla="*/ 645 h 368"/>
                    <a:gd name="T4" fmla="*/ 11917 w 356"/>
                    <a:gd name="T5" fmla="*/ 13448 h 368"/>
                    <a:gd name="T6" fmla="*/ 2626 w 356"/>
                    <a:gd name="T7" fmla="*/ 1681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15746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47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user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agent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5739" name="Group 448"/>
            <p:cNvGrpSpPr>
              <a:grpSpLocks/>
            </p:cNvGrpSpPr>
            <p:nvPr/>
          </p:nvGrpSpPr>
          <p:grpSpPr bwMode="auto">
            <a:xfrm>
              <a:off x="3813" y="3056"/>
              <a:ext cx="575" cy="664"/>
              <a:chOff x="3574" y="550"/>
              <a:chExt cx="575" cy="664"/>
            </a:xfrm>
          </p:grpSpPr>
          <p:grpSp>
            <p:nvGrpSpPr>
              <p:cNvPr id="115740" name="Group 449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115743" name="Picture 4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5744" name="Freeform 4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0045 w 356"/>
                    <a:gd name="T3" fmla="*/ 645 h 368"/>
                    <a:gd name="T4" fmla="*/ 11917 w 356"/>
                    <a:gd name="T5" fmla="*/ 13448 h 368"/>
                    <a:gd name="T6" fmla="*/ 2626 w 356"/>
                    <a:gd name="T7" fmla="*/ 1681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15741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15742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user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agent</a:t>
                </a: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AB7012-039F-4E49-B893-826C31B0A310}"/>
                  </a:ext>
                </a:extLst>
              </p14:cNvPr>
              <p14:cNvContentPartPr/>
              <p14:nvPr/>
            </p14:nvContentPartPr>
            <p14:xfrm>
              <a:off x="5778315" y="536190"/>
              <a:ext cx="681840" cy="104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AB7012-039F-4E49-B893-826C31B0A3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0675" y="518550"/>
                <a:ext cx="717480" cy="10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802AE1-B231-4330-B8D4-7897D130DC46}"/>
                  </a:ext>
                </a:extLst>
              </p14:cNvPr>
              <p14:cNvContentPartPr/>
              <p14:nvPr/>
            </p14:nvContentPartPr>
            <p14:xfrm>
              <a:off x="5975235" y="2506110"/>
              <a:ext cx="1185480" cy="92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802AE1-B231-4330-B8D4-7897D130DC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57235" y="2488110"/>
                <a:ext cx="1221120" cy="9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6719596-C7F1-4175-91E6-0034DECD852C}"/>
              </a:ext>
            </a:extLst>
          </p:cNvPr>
          <p:cNvGrpSpPr/>
          <p:nvPr/>
        </p:nvGrpSpPr>
        <p:grpSpPr>
          <a:xfrm>
            <a:off x="3441915" y="1641750"/>
            <a:ext cx="4228560" cy="3376440"/>
            <a:chOff x="3441915" y="1641750"/>
            <a:chExt cx="4228560" cy="33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263537-FDA9-4EEB-82CC-ECFAE695B033}"/>
                    </a:ext>
                  </a:extLst>
                </p14:cNvPr>
                <p14:cNvContentPartPr/>
                <p14:nvPr/>
              </p14:nvContentPartPr>
              <p14:xfrm>
                <a:off x="3441915" y="1827510"/>
                <a:ext cx="274680" cy="363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263537-FDA9-4EEB-82CC-ECFAE695B03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4275" y="1809870"/>
                  <a:ext cx="3103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1F4FFC2-D7DE-4205-B845-F881C45CC445}"/>
                    </a:ext>
                  </a:extLst>
                </p14:cNvPr>
                <p14:cNvContentPartPr/>
                <p14:nvPr/>
              </p14:nvContentPartPr>
              <p14:xfrm>
                <a:off x="3801915" y="1641750"/>
                <a:ext cx="282960" cy="40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1F4FFC2-D7DE-4205-B845-F881C45CC4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84275" y="1624110"/>
                  <a:ext cx="318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5E33C76-4E06-444A-9002-C4782D294994}"/>
                    </a:ext>
                  </a:extLst>
                </p14:cNvPr>
                <p14:cNvContentPartPr/>
                <p14:nvPr/>
              </p14:nvContentPartPr>
              <p14:xfrm>
                <a:off x="3796875" y="1795470"/>
                <a:ext cx="235080" cy="177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5E33C76-4E06-444A-9002-C4782D2949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8875" y="1777830"/>
                  <a:ext cx="270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04966D-ACAB-4455-87E1-78E569B68379}"/>
                    </a:ext>
                  </a:extLst>
                </p14:cNvPr>
                <p14:cNvContentPartPr/>
                <p14:nvPr/>
              </p14:nvContentPartPr>
              <p14:xfrm>
                <a:off x="4134195" y="2576310"/>
                <a:ext cx="792000" cy="44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04966D-ACAB-4455-87E1-78E569B683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16195" y="2558310"/>
                  <a:ext cx="827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EA801F-8599-4702-8437-E713ECA0DC08}"/>
                    </a:ext>
                  </a:extLst>
                </p14:cNvPr>
                <p14:cNvContentPartPr/>
                <p14:nvPr/>
              </p14:nvContentPartPr>
              <p14:xfrm>
                <a:off x="4636395" y="2408190"/>
                <a:ext cx="390240" cy="38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EA801F-8599-4702-8437-E713ECA0DC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18395" y="2390550"/>
                  <a:ext cx="425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460AE4-23A0-499E-85BC-CCEB5F0CF4A5}"/>
                    </a:ext>
                  </a:extLst>
                </p14:cNvPr>
                <p14:cNvContentPartPr/>
                <p14:nvPr/>
              </p14:nvContentPartPr>
              <p14:xfrm>
                <a:off x="3826035" y="2586030"/>
                <a:ext cx="542880" cy="44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460AE4-23A0-499E-85BC-CCEB5F0CF4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08035" y="2568030"/>
                  <a:ext cx="5785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F781E0-C45B-47B7-AEDB-5E46BB9A1D0E}"/>
                    </a:ext>
                  </a:extLst>
                </p14:cNvPr>
                <p14:cNvContentPartPr/>
                <p14:nvPr/>
              </p14:nvContentPartPr>
              <p14:xfrm>
                <a:off x="4358115" y="2363550"/>
                <a:ext cx="351000" cy="520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F781E0-C45B-47B7-AEDB-5E46BB9A1D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40475" y="2345910"/>
                  <a:ext cx="3866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251A0D-7524-462C-83F5-759703F2F908}"/>
                    </a:ext>
                  </a:extLst>
                </p14:cNvPr>
                <p14:cNvContentPartPr/>
                <p14:nvPr/>
              </p14:nvContentPartPr>
              <p14:xfrm>
                <a:off x="3628755" y="3276870"/>
                <a:ext cx="227520" cy="57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251A0D-7524-462C-83F5-759703F2F9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11115" y="3259230"/>
                  <a:ext cx="2631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5081E5-8ED9-461D-8738-735A70356865}"/>
                    </a:ext>
                  </a:extLst>
                </p14:cNvPr>
                <p14:cNvContentPartPr/>
                <p14:nvPr/>
              </p14:nvContentPartPr>
              <p14:xfrm>
                <a:off x="3832515" y="2863230"/>
                <a:ext cx="923760" cy="63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5081E5-8ED9-461D-8738-735A70356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14875" y="2845230"/>
                  <a:ext cx="9594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DE8227-3BA0-4027-8B4E-C2C438DB6380}"/>
                    </a:ext>
                  </a:extLst>
                </p14:cNvPr>
                <p14:cNvContentPartPr/>
                <p14:nvPr/>
              </p14:nvContentPartPr>
              <p14:xfrm>
                <a:off x="4352715" y="3018030"/>
                <a:ext cx="55080" cy="2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DE8227-3BA0-4027-8B4E-C2C438DB63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5075" y="3000390"/>
                  <a:ext cx="9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BE856A-4D36-4DF5-BEE4-1B71F8BA5F4F}"/>
                    </a:ext>
                  </a:extLst>
                </p14:cNvPr>
                <p14:cNvContentPartPr/>
                <p14:nvPr/>
              </p14:nvContentPartPr>
              <p14:xfrm>
                <a:off x="3969315" y="2970150"/>
                <a:ext cx="1535040" cy="92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BE856A-4D36-4DF5-BEE4-1B71F8BA5F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51675" y="2952510"/>
                  <a:ext cx="157068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48A997-D63F-4BD1-8C87-135DD9343EF7}"/>
                    </a:ext>
                  </a:extLst>
                </p14:cNvPr>
                <p14:cNvContentPartPr/>
                <p14:nvPr/>
              </p14:nvContentPartPr>
              <p14:xfrm>
                <a:off x="4982715" y="2609430"/>
                <a:ext cx="382320" cy="195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48A997-D63F-4BD1-8C87-135DD9343E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64715" y="2591430"/>
                  <a:ext cx="417960" cy="19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AF0C78-1E0C-41C3-983E-F36D5381144F}"/>
                    </a:ext>
                  </a:extLst>
                </p14:cNvPr>
                <p14:cNvContentPartPr/>
                <p14:nvPr/>
              </p14:nvContentPartPr>
              <p14:xfrm>
                <a:off x="5644755" y="3659910"/>
                <a:ext cx="1391760" cy="135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AF0C78-1E0C-41C3-983E-F36D538114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26755" y="3642270"/>
                  <a:ext cx="1427400" cy="13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0BC10C-DCB7-4300-B7C5-0C8C4EC23C64}"/>
                    </a:ext>
                  </a:extLst>
                </p14:cNvPr>
                <p14:cNvContentPartPr/>
                <p14:nvPr/>
              </p14:nvContentPartPr>
              <p14:xfrm>
                <a:off x="5712795" y="2343030"/>
                <a:ext cx="1957680" cy="110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0BC10C-DCB7-4300-B7C5-0C8C4EC23C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95155" y="2325030"/>
                  <a:ext cx="1993320" cy="11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C39E7A0-D04F-4DD0-B54F-B5407C2C9A5C}"/>
                  </a:ext>
                </a:extLst>
              </p14:cNvPr>
              <p14:cNvContentPartPr/>
              <p14:nvPr/>
            </p14:nvContentPartPr>
            <p14:xfrm>
              <a:off x="1816155" y="2711670"/>
              <a:ext cx="1398960" cy="930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C39E7A0-D04F-4DD0-B54F-B5407C2C9A5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98515" y="2693670"/>
                <a:ext cx="1434600" cy="9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3062FD1-5E04-4387-9393-E5AD54FE3834}"/>
                  </a:ext>
                </a:extLst>
              </p14:cNvPr>
              <p14:cNvContentPartPr/>
              <p14:nvPr/>
            </p14:nvContentPartPr>
            <p14:xfrm>
              <a:off x="188235" y="2285790"/>
              <a:ext cx="860760" cy="1070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3062FD1-5E04-4387-9393-E5AD54FE38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0595" y="2268150"/>
                <a:ext cx="896400" cy="110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1DEBB43-6180-4356-B173-BB5D5427D4A3}"/>
              </a:ext>
            </a:extLst>
          </p:cNvPr>
          <p:cNvGrpSpPr/>
          <p:nvPr/>
        </p:nvGrpSpPr>
        <p:grpSpPr>
          <a:xfrm>
            <a:off x="1524915" y="4412310"/>
            <a:ext cx="2828160" cy="1239120"/>
            <a:chOff x="1524915" y="4412310"/>
            <a:chExt cx="2828160" cy="12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87084A-AE2E-452B-A9DB-422C77118ECD}"/>
                    </a:ext>
                  </a:extLst>
                </p14:cNvPr>
                <p14:cNvContentPartPr/>
                <p14:nvPr/>
              </p14:nvContentPartPr>
              <p14:xfrm>
                <a:off x="1524915" y="4990110"/>
                <a:ext cx="1002960" cy="66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87084A-AE2E-452B-A9DB-422C77118E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06915" y="4972110"/>
                  <a:ext cx="103860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5A711E-7207-410D-877E-168982CE466C}"/>
                    </a:ext>
                  </a:extLst>
                </p14:cNvPr>
                <p14:cNvContentPartPr/>
                <p14:nvPr/>
              </p14:nvContentPartPr>
              <p14:xfrm>
                <a:off x="2447955" y="4961310"/>
                <a:ext cx="523080" cy="288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5A711E-7207-410D-877E-168982CE466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30315" y="4943310"/>
                  <a:ext cx="558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610EA3-F71C-4A23-8F69-450FAEC56ED1}"/>
                    </a:ext>
                  </a:extLst>
                </p14:cNvPr>
                <p14:cNvContentPartPr/>
                <p14:nvPr/>
              </p14:nvContentPartPr>
              <p14:xfrm>
                <a:off x="2878875" y="4666470"/>
                <a:ext cx="965160" cy="534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610EA3-F71C-4A23-8F69-450FAEC56E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60875" y="4648830"/>
                  <a:ext cx="10008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038BAB-8B8B-4156-B78E-1C17FFC6A68E}"/>
                    </a:ext>
                  </a:extLst>
                </p14:cNvPr>
                <p14:cNvContentPartPr/>
                <p14:nvPr/>
              </p14:nvContentPartPr>
              <p14:xfrm>
                <a:off x="3761595" y="4735590"/>
                <a:ext cx="135360" cy="398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038BAB-8B8B-4156-B78E-1C17FFC6A6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43595" y="4717590"/>
                  <a:ext cx="1710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1630B75-37AF-46BF-A46B-2FF897DD5AAF}"/>
                    </a:ext>
                  </a:extLst>
                </p14:cNvPr>
                <p14:cNvContentPartPr/>
                <p14:nvPr/>
              </p14:nvContentPartPr>
              <p14:xfrm>
                <a:off x="3945195" y="4412310"/>
                <a:ext cx="407880" cy="63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1630B75-37AF-46BF-A46B-2FF897DD5A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27195" y="4394310"/>
                  <a:ext cx="443520" cy="67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AFA6A5-3A81-4A9D-A1EF-2F3B9B59B24D}"/>
              </a:ext>
            </a:extLst>
          </p:cNvPr>
          <p:cNvGrpSpPr/>
          <p:nvPr/>
        </p:nvGrpSpPr>
        <p:grpSpPr>
          <a:xfrm>
            <a:off x="6910155" y="4433910"/>
            <a:ext cx="3900240" cy="2030760"/>
            <a:chOff x="6910155" y="4433910"/>
            <a:chExt cx="3900240" cy="20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F9AC83-59B2-4BB6-B229-C50E6E63D35A}"/>
                    </a:ext>
                  </a:extLst>
                </p14:cNvPr>
                <p14:cNvContentPartPr/>
                <p14:nvPr/>
              </p14:nvContentPartPr>
              <p14:xfrm>
                <a:off x="6910155" y="4433910"/>
                <a:ext cx="1081440" cy="58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F9AC83-59B2-4BB6-B229-C50E6E63D3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92515" y="4415910"/>
                  <a:ext cx="11170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9522E0-4B21-485D-952F-801C175A726E}"/>
                    </a:ext>
                  </a:extLst>
                </p14:cNvPr>
                <p14:cNvContentPartPr/>
                <p14:nvPr/>
              </p14:nvContentPartPr>
              <p14:xfrm>
                <a:off x="7598475" y="5291070"/>
                <a:ext cx="138960" cy="39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9522E0-4B21-485D-952F-801C175A726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80475" y="5273430"/>
                  <a:ext cx="1746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120E58-1181-4DE9-85B7-9C2E09B021B8}"/>
                    </a:ext>
                  </a:extLst>
                </p14:cNvPr>
                <p14:cNvContentPartPr/>
                <p14:nvPr/>
              </p14:nvContentPartPr>
              <p14:xfrm>
                <a:off x="7504155" y="5321670"/>
                <a:ext cx="239040" cy="446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120E58-1181-4DE9-85B7-9C2E09B021B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86155" y="5303670"/>
                  <a:ext cx="2746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386C2C-1265-4DC2-95EF-05D536744B5B}"/>
                    </a:ext>
                  </a:extLst>
                </p14:cNvPr>
                <p14:cNvContentPartPr/>
                <p14:nvPr/>
              </p14:nvContentPartPr>
              <p14:xfrm>
                <a:off x="7951995" y="5249670"/>
                <a:ext cx="70920" cy="56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386C2C-1265-4DC2-95EF-05D536744B5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34355" y="5231670"/>
                  <a:ext cx="1065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CAFC3C-65AB-4906-89FF-6F7B7F3C69CA}"/>
                    </a:ext>
                  </a:extLst>
                </p14:cNvPr>
                <p14:cNvContentPartPr/>
                <p14:nvPr/>
              </p14:nvContentPartPr>
              <p14:xfrm>
                <a:off x="8161515" y="5218350"/>
                <a:ext cx="367560" cy="47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CAFC3C-65AB-4906-89FF-6F7B7F3C69C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43515" y="5200350"/>
                  <a:ext cx="4032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E8F888-AD0E-442B-9A1F-649629393C0A}"/>
                    </a:ext>
                  </a:extLst>
                </p14:cNvPr>
                <p14:cNvContentPartPr/>
                <p14:nvPr/>
              </p14:nvContentPartPr>
              <p14:xfrm>
                <a:off x="8766675" y="5066430"/>
                <a:ext cx="293040" cy="56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E8F888-AD0E-442B-9A1F-649629393C0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48675" y="5048790"/>
                  <a:ext cx="328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BA111F-BF9F-4A56-A3B7-BBF6CC0FA88C}"/>
                    </a:ext>
                  </a:extLst>
                </p14:cNvPr>
                <p14:cNvContentPartPr/>
                <p14:nvPr/>
              </p14:nvContentPartPr>
              <p14:xfrm>
                <a:off x="8720235" y="4850790"/>
                <a:ext cx="998640" cy="67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BA111F-BF9F-4A56-A3B7-BBF6CC0FA8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02235" y="4832790"/>
                  <a:ext cx="10342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7EA46D-1BA5-435E-A372-36FB2FBA17F9}"/>
                    </a:ext>
                  </a:extLst>
                </p14:cNvPr>
                <p14:cNvContentPartPr/>
                <p14:nvPr/>
              </p14:nvContentPartPr>
              <p14:xfrm>
                <a:off x="8480475" y="5816670"/>
                <a:ext cx="300960" cy="64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7EA46D-1BA5-435E-A372-36FB2FBA17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62475" y="5799030"/>
                  <a:ext cx="3366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C9F47F-EB3D-45BB-BB3D-E1332D2139A4}"/>
                    </a:ext>
                  </a:extLst>
                </p14:cNvPr>
                <p14:cNvContentPartPr/>
                <p14:nvPr/>
              </p14:nvContentPartPr>
              <p14:xfrm>
                <a:off x="8850195" y="5878230"/>
                <a:ext cx="720720" cy="541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C9F47F-EB3D-45BB-BB3D-E1332D2139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32195" y="5860230"/>
                  <a:ext cx="7563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422C42-BA73-45C8-A766-9CCEB9644893}"/>
                    </a:ext>
                  </a:extLst>
                </p14:cNvPr>
                <p14:cNvContentPartPr/>
                <p14:nvPr/>
              </p14:nvContentPartPr>
              <p14:xfrm>
                <a:off x="9645795" y="5777070"/>
                <a:ext cx="371520" cy="63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422C42-BA73-45C8-A766-9CCEB96448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27795" y="5759070"/>
                  <a:ext cx="40716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2D4DCF-1417-4C98-A74D-AC527BA8C9D1}"/>
                    </a:ext>
                  </a:extLst>
                </p14:cNvPr>
                <p14:cNvContentPartPr/>
                <p14:nvPr/>
              </p14:nvContentPartPr>
              <p14:xfrm>
                <a:off x="10236195" y="5424630"/>
                <a:ext cx="460080" cy="652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2D4DCF-1417-4C98-A74D-AC527BA8C9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18555" y="5406630"/>
                  <a:ext cx="4957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75175A-9B4F-4EF9-AE0A-E11108366695}"/>
                    </a:ext>
                  </a:extLst>
                </p14:cNvPr>
                <p14:cNvContentPartPr/>
                <p14:nvPr/>
              </p14:nvContentPartPr>
              <p14:xfrm>
                <a:off x="10439595" y="6256950"/>
                <a:ext cx="370800" cy="20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75175A-9B4F-4EF9-AE0A-E1110836669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21595" y="6239310"/>
                  <a:ext cx="4064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65C1D31-8AE1-4EFE-A006-01BE425AA8F3}"/>
              </a:ext>
            </a:extLst>
          </p:cNvPr>
          <p:cNvGrpSpPr/>
          <p:nvPr/>
        </p:nvGrpSpPr>
        <p:grpSpPr>
          <a:xfrm>
            <a:off x="9069795" y="3302790"/>
            <a:ext cx="2194200" cy="979560"/>
            <a:chOff x="9069795" y="3302790"/>
            <a:chExt cx="2194200" cy="9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0E861F-30A6-4C8E-9706-049AB4BED8C6}"/>
                    </a:ext>
                  </a:extLst>
                </p14:cNvPr>
                <p14:cNvContentPartPr/>
                <p14:nvPr/>
              </p14:nvContentPartPr>
              <p14:xfrm>
                <a:off x="9069795" y="4017390"/>
                <a:ext cx="351720" cy="145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0E861F-30A6-4C8E-9706-049AB4BED8C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52155" y="3999750"/>
                  <a:ext cx="387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917EEF7-FE50-4B29-8FB9-DF5A881816D2}"/>
                    </a:ext>
                  </a:extLst>
                </p14:cNvPr>
                <p14:cNvContentPartPr/>
                <p14:nvPr/>
              </p14:nvContentPartPr>
              <p14:xfrm>
                <a:off x="9557955" y="3302790"/>
                <a:ext cx="386640" cy="80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917EEF7-FE50-4B29-8FB9-DF5A881816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40315" y="3284790"/>
                  <a:ext cx="4222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82F830-AFEA-4407-B79A-0462E7540E32}"/>
                    </a:ext>
                  </a:extLst>
                </p14:cNvPr>
                <p14:cNvContentPartPr/>
                <p14:nvPr/>
              </p14:nvContentPartPr>
              <p14:xfrm>
                <a:off x="10054035" y="3595470"/>
                <a:ext cx="95040" cy="328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82F830-AFEA-4407-B79A-0462E7540E3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36035" y="3577830"/>
                  <a:ext cx="130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68F358-B2C5-410B-87F5-F025D24DE2DC}"/>
                    </a:ext>
                  </a:extLst>
                </p14:cNvPr>
                <p14:cNvContentPartPr/>
                <p14:nvPr/>
              </p14:nvContentPartPr>
              <p14:xfrm>
                <a:off x="10169595" y="3423030"/>
                <a:ext cx="1094400" cy="85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68F358-B2C5-410B-87F5-F025D24DE2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51955" y="3405030"/>
                  <a:ext cx="1130040" cy="89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EB5516-2350-7E63-A9EA-55011419CB1D}"/>
                  </a:ext>
                </a:extLst>
              </p14:cNvPr>
              <p14:cNvContentPartPr/>
              <p14:nvPr/>
            </p14:nvContentPartPr>
            <p14:xfrm>
              <a:off x="5817267" y="4474692"/>
              <a:ext cx="1307880" cy="11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EB5516-2350-7E63-A9EA-55011419CB1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08267" y="4465692"/>
                <a:ext cx="1325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09B419-AD51-FA75-7244-030AC355228C}"/>
                  </a:ext>
                </a:extLst>
              </p14:cNvPr>
              <p14:cNvContentPartPr/>
              <p14:nvPr/>
            </p14:nvContentPartPr>
            <p14:xfrm>
              <a:off x="7830387" y="5439852"/>
              <a:ext cx="2958840" cy="139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09B419-AD51-FA75-7244-030AC355228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21387" y="5431212"/>
                <a:ext cx="2976480" cy="141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1776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5EBC8383-863A-4278-8DA9-5D967D6B85A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>
          <a:xfrm>
            <a:off x="376238" y="222250"/>
            <a:ext cx="7772400" cy="882650"/>
          </a:xfrm>
        </p:spPr>
        <p:txBody>
          <a:bodyPr/>
          <a:lstStyle/>
          <a:p>
            <a:r>
              <a:rPr lang="en-US" altLang="en-US" sz="4000"/>
              <a:t>Electronic mail: mail servers</a:t>
            </a:r>
            <a:endParaRPr lang="en-US" altLang="en-US"/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98588"/>
            <a:ext cx="39338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mail servers:</a:t>
            </a:r>
          </a:p>
          <a:p>
            <a:r>
              <a:rPr lang="en-US" altLang="en-US" sz="2400" i="1">
                <a:solidFill>
                  <a:srgbClr val="CC0000"/>
                </a:solidFill>
              </a:rPr>
              <a:t>mailbox</a:t>
            </a:r>
            <a:r>
              <a:rPr lang="en-US" altLang="en-US" sz="2400"/>
              <a:t> contains incoming messages for user</a:t>
            </a:r>
          </a:p>
          <a:p>
            <a:r>
              <a:rPr lang="en-US" altLang="en-US" sz="2400" i="1">
                <a:solidFill>
                  <a:srgbClr val="CC0000"/>
                </a:solidFill>
              </a:rPr>
              <a:t>message queue</a:t>
            </a:r>
            <a:r>
              <a:rPr lang="en-US" altLang="en-US" sz="2400"/>
              <a:t> of outgoing (to be sent) mail messages</a:t>
            </a:r>
          </a:p>
          <a:p>
            <a:r>
              <a:rPr lang="en-US" altLang="en-US" sz="2400" i="1">
                <a:solidFill>
                  <a:srgbClr val="CC0000"/>
                </a:solidFill>
              </a:rPr>
              <a:t>SMTP protocol</a:t>
            </a:r>
            <a:r>
              <a:rPr lang="en-US" altLang="en-US" sz="2400"/>
              <a:t> between mail servers to send email messages</a:t>
            </a:r>
          </a:p>
          <a:p>
            <a:pPr lvl="1"/>
            <a:r>
              <a:rPr lang="en-US" altLang="en-US"/>
              <a:t>client: sending mail server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server</a:t>
            </a:r>
            <a:r>
              <a:rPr lang="ja-JP" altLang="en-US"/>
              <a:t>”</a:t>
            </a:r>
            <a:r>
              <a:rPr lang="en-US" altLang="ja-JP"/>
              <a:t>: receiving mail server</a:t>
            </a:r>
            <a:endParaRPr lang="en-US" altLang="en-US"/>
          </a:p>
        </p:txBody>
      </p:sp>
      <p:pic>
        <p:nvPicPr>
          <p:cNvPr id="117766" name="Picture 15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88265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7767" name="Group 271"/>
          <p:cNvGrpSpPr>
            <a:grpSpLocks/>
          </p:cNvGrpSpPr>
          <p:nvPr/>
        </p:nvGrpSpPr>
        <p:grpSpPr bwMode="auto">
          <a:xfrm>
            <a:off x="6899275" y="2787650"/>
            <a:ext cx="477838" cy="715963"/>
            <a:chOff x="4140" y="429"/>
            <a:chExt cx="1425" cy="2396"/>
          </a:xfrm>
        </p:grpSpPr>
        <p:sp>
          <p:nvSpPr>
            <p:cNvPr id="117930" name="Freeform 2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31" name="Rectangle 273"/>
            <p:cNvSpPr>
              <a:spLocks noChangeArrowheads="1"/>
            </p:cNvSpPr>
            <p:nvPr/>
          </p:nvSpPr>
          <p:spPr bwMode="auto">
            <a:xfrm>
              <a:off x="4206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32" name="Freeform 2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33" name="Freeform 2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34" name="Rectangle 276"/>
            <p:cNvSpPr>
              <a:spLocks noChangeArrowheads="1"/>
            </p:cNvSpPr>
            <p:nvPr/>
          </p:nvSpPr>
          <p:spPr bwMode="auto">
            <a:xfrm>
              <a:off x="4211" y="695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935" name="Group 2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7960" name="AutoShape 27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1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61" name="AutoShape 279"/>
              <p:cNvSpPr>
                <a:spLocks noChangeArrowheads="1"/>
              </p:cNvSpPr>
              <p:nvPr/>
            </p:nvSpPr>
            <p:spPr bwMode="auto">
              <a:xfrm>
                <a:off x="634" y="2583"/>
                <a:ext cx="68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36" name="Rectangle 280"/>
            <p:cNvSpPr>
              <a:spLocks noChangeArrowheads="1"/>
            </p:cNvSpPr>
            <p:nvPr/>
          </p:nvSpPr>
          <p:spPr bwMode="auto">
            <a:xfrm>
              <a:off x="4225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937" name="Group 2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7958" name="AutoShape 28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59" name="AutoShape 283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38" name="Rectangle 284"/>
            <p:cNvSpPr>
              <a:spLocks noChangeArrowheads="1"/>
            </p:cNvSpPr>
            <p:nvPr/>
          </p:nvSpPr>
          <p:spPr bwMode="auto">
            <a:xfrm>
              <a:off x="4216" y="135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39" name="Rectangle 285"/>
            <p:cNvSpPr>
              <a:spLocks noChangeArrowheads="1"/>
            </p:cNvSpPr>
            <p:nvPr/>
          </p:nvSpPr>
          <p:spPr bwMode="auto">
            <a:xfrm>
              <a:off x="4230" y="1656"/>
              <a:ext cx="59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940" name="Group 2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7956" name="AutoShape 287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57" name="AutoShape 288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41" name="Freeform 2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7942" name="Group 2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954" name="AutoShape 291"/>
              <p:cNvSpPr>
                <a:spLocks noChangeArrowheads="1"/>
              </p:cNvSpPr>
              <p:nvPr/>
            </p:nvSpPr>
            <p:spPr bwMode="auto">
              <a:xfrm>
                <a:off x="629" y="2568"/>
                <a:ext cx="70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55" name="AutoShape 292"/>
              <p:cNvSpPr>
                <a:spLocks noChangeArrowheads="1"/>
              </p:cNvSpPr>
              <p:nvPr/>
            </p:nvSpPr>
            <p:spPr bwMode="auto">
              <a:xfrm>
                <a:off x="634" y="2584"/>
                <a:ext cx="67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43" name="Rectangle 293"/>
            <p:cNvSpPr>
              <a:spLocks noChangeArrowheads="1"/>
            </p:cNvSpPr>
            <p:nvPr/>
          </p:nvSpPr>
          <p:spPr bwMode="auto">
            <a:xfrm>
              <a:off x="5248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44" name="Freeform 2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45" name="Freeform 2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46" name="Oval 296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47" name="Freeform 2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48" name="AutoShape 298"/>
            <p:cNvSpPr>
              <a:spLocks noChangeArrowheads="1"/>
            </p:cNvSpPr>
            <p:nvPr/>
          </p:nvSpPr>
          <p:spPr bwMode="auto">
            <a:xfrm>
              <a:off x="4140" y="2676"/>
              <a:ext cx="1198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49" name="AutoShape 299"/>
            <p:cNvSpPr>
              <a:spLocks noChangeArrowheads="1"/>
            </p:cNvSpPr>
            <p:nvPr/>
          </p:nvSpPr>
          <p:spPr bwMode="auto">
            <a:xfrm>
              <a:off x="4206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50" name="Oval 300"/>
            <p:cNvSpPr>
              <a:spLocks noChangeArrowheads="1"/>
            </p:cNvSpPr>
            <p:nvPr/>
          </p:nvSpPr>
          <p:spPr bwMode="auto">
            <a:xfrm>
              <a:off x="4306" y="2384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51" name="Oval 301"/>
            <p:cNvSpPr>
              <a:spLocks noChangeArrowheads="1"/>
            </p:cNvSpPr>
            <p:nvPr/>
          </p:nvSpPr>
          <p:spPr bwMode="auto">
            <a:xfrm>
              <a:off x="4486" y="2384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52" name="Oval 302"/>
            <p:cNvSpPr>
              <a:spLocks noChangeArrowheads="1"/>
            </p:cNvSpPr>
            <p:nvPr/>
          </p:nvSpPr>
          <p:spPr bwMode="auto">
            <a:xfrm>
              <a:off x="4661" y="2379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53" name="Rectangle 303"/>
            <p:cNvSpPr>
              <a:spLocks noChangeArrowheads="1"/>
            </p:cNvSpPr>
            <p:nvPr/>
          </p:nvSpPr>
          <p:spPr bwMode="auto">
            <a:xfrm>
              <a:off x="5063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17768" name="Group 304"/>
          <p:cNvGrpSpPr>
            <a:grpSpLocks/>
          </p:cNvGrpSpPr>
          <p:nvPr/>
        </p:nvGrpSpPr>
        <p:grpSpPr bwMode="auto">
          <a:xfrm>
            <a:off x="4906963" y="4181475"/>
            <a:ext cx="477837" cy="715963"/>
            <a:chOff x="4140" y="429"/>
            <a:chExt cx="1425" cy="2396"/>
          </a:xfrm>
        </p:grpSpPr>
        <p:sp>
          <p:nvSpPr>
            <p:cNvPr id="117898" name="Freeform 30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99" name="Rectangle 306"/>
            <p:cNvSpPr>
              <a:spLocks noChangeArrowheads="1"/>
            </p:cNvSpPr>
            <p:nvPr/>
          </p:nvSpPr>
          <p:spPr bwMode="auto">
            <a:xfrm>
              <a:off x="4206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00" name="Freeform 30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01" name="Freeform 30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02" name="Rectangle 309"/>
            <p:cNvSpPr>
              <a:spLocks noChangeArrowheads="1"/>
            </p:cNvSpPr>
            <p:nvPr/>
          </p:nvSpPr>
          <p:spPr bwMode="auto">
            <a:xfrm>
              <a:off x="4211" y="695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903" name="Group 31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7928" name="AutoShape 31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1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29" name="AutoShape 312"/>
              <p:cNvSpPr>
                <a:spLocks noChangeArrowheads="1"/>
              </p:cNvSpPr>
              <p:nvPr/>
            </p:nvSpPr>
            <p:spPr bwMode="auto">
              <a:xfrm>
                <a:off x="634" y="2583"/>
                <a:ext cx="68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04" name="Rectangle 313"/>
            <p:cNvSpPr>
              <a:spLocks noChangeArrowheads="1"/>
            </p:cNvSpPr>
            <p:nvPr/>
          </p:nvSpPr>
          <p:spPr bwMode="auto">
            <a:xfrm>
              <a:off x="4225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905" name="Group 31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7926" name="AutoShape 31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27" name="AutoShape 31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06" name="Rectangle 317"/>
            <p:cNvSpPr>
              <a:spLocks noChangeArrowheads="1"/>
            </p:cNvSpPr>
            <p:nvPr/>
          </p:nvSpPr>
          <p:spPr bwMode="auto">
            <a:xfrm>
              <a:off x="4216" y="135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07" name="Rectangle 318"/>
            <p:cNvSpPr>
              <a:spLocks noChangeArrowheads="1"/>
            </p:cNvSpPr>
            <p:nvPr/>
          </p:nvSpPr>
          <p:spPr bwMode="auto">
            <a:xfrm>
              <a:off x="4230" y="1656"/>
              <a:ext cx="59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908" name="Group 31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7924" name="AutoShape 320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25" name="AutoShape 321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09" name="Freeform 32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7910" name="Group 32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922" name="AutoShape 324"/>
              <p:cNvSpPr>
                <a:spLocks noChangeArrowheads="1"/>
              </p:cNvSpPr>
              <p:nvPr/>
            </p:nvSpPr>
            <p:spPr bwMode="auto">
              <a:xfrm>
                <a:off x="629" y="2568"/>
                <a:ext cx="70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923" name="AutoShape 325"/>
              <p:cNvSpPr>
                <a:spLocks noChangeArrowheads="1"/>
              </p:cNvSpPr>
              <p:nvPr/>
            </p:nvSpPr>
            <p:spPr bwMode="auto">
              <a:xfrm>
                <a:off x="634" y="2584"/>
                <a:ext cx="67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911" name="Rectangle 326"/>
            <p:cNvSpPr>
              <a:spLocks noChangeArrowheads="1"/>
            </p:cNvSpPr>
            <p:nvPr/>
          </p:nvSpPr>
          <p:spPr bwMode="auto">
            <a:xfrm>
              <a:off x="5248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12" name="Freeform 32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13" name="Freeform 32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14" name="Oval 329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15" name="Freeform 33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916" name="AutoShape 331"/>
            <p:cNvSpPr>
              <a:spLocks noChangeArrowheads="1"/>
            </p:cNvSpPr>
            <p:nvPr/>
          </p:nvSpPr>
          <p:spPr bwMode="auto">
            <a:xfrm>
              <a:off x="4140" y="2676"/>
              <a:ext cx="1198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17" name="AutoShape 332"/>
            <p:cNvSpPr>
              <a:spLocks noChangeArrowheads="1"/>
            </p:cNvSpPr>
            <p:nvPr/>
          </p:nvSpPr>
          <p:spPr bwMode="auto">
            <a:xfrm>
              <a:off x="4206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18" name="Oval 333"/>
            <p:cNvSpPr>
              <a:spLocks noChangeArrowheads="1"/>
            </p:cNvSpPr>
            <p:nvPr/>
          </p:nvSpPr>
          <p:spPr bwMode="auto">
            <a:xfrm>
              <a:off x="4306" y="2384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19" name="Oval 334"/>
            <p:cNvSpPr>
              <a:spLocks noChangeArrowheads="1"/>
            </p:cNvSpPr>
            <p:nvPr/>
          </p:nvSpPr>
          <p:spPr bwMode="auto">
            <a:xfrm>
              <a:off x="4486" y="2384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20" name="Oval 335"/>
            <p:cNvSpPr>
              <a:spLocks noChangeArrowheads="1"/>
            </p:cNvSpPr>
            <p:nvPr/>
          </p:nvSpPr>
          <p:spPr bwMode="auto">
            <a:xfrm>
              <a:off x="4661" y="2379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921" name="Rectangle 336"/>
            <p:cNvSpPr>
              <a:spLocks noChangeArrowheads="1"/>
            </p:cNvSpPr>
            <p:nvPr/>
          </p:nvSpPr>
          <p:spPr bwMode="auto">
            <a:xfrm>
              <a:off x="5063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17769" name="Group 337"/>
          <p:cNvGrpSpPr>
            <a:grpSpLocks/>
          </p:cNvGrpSpPr>
          <p:nvPr/>
        </p:nvGrpSpPr>
        <p:grpSpPr bwMode="auto">
          <a:xfrm>
            <a:off x="4929188" y="1839913"/>
            <a:ext cx="477837" cy="715962"/>
            <a:chOff x="4140" y="429"/>
            <a:chExt cx="1425" cy="2396"/>
          </a:xfrm>
        </p:grpSpPr>
        <p:sp>
          <p:nvSpPr>
            <p:cNvPr id="117866" name="Freeform 33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67" name="Rectangle 339"/>
            <p:cNvSpPr>
              <a:spLocks noChangeArrowheads="1"/>
            </p:cNvSpPr>
            <p:nvPr/>
          </p:nvSpPr>
          <p:spPr bwMode="auto">
            <a:xfrm>
              <a:off x="4206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68" name="Freeform 34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69" name="Freeform 34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70" name="Rectangle 342"/>
            <p:cNvSpPr>
              <a:spLocks noChangeArrowheads="1"/>
            </p:cNvSpPr>
            <p:nvPr/>
          </p:nvSpPr>
          <p:spPr bwMode="auto">
            <a:xfrm>
              <a:off x="4211" y="695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871" name="Group 34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7896" name="AutoShape 34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1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897" name="AutoShape 345"/>
              <p:cNvSpPr>
                <a:spLocks noChangeArrowheads="1"/>
              </p:cNvSpPr>
              <p:nvPr/>
            </p:nvSpPr>
            <p:spPr bwMode="auto">
              <a:xfrm>
                <a:off x="634" y="2583"/>
                <a:ext cx="68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872" name="Rectangle 346"/>
            <p:cNvSpPr>
              <a:spLocks noChangeArrowheads="1"/>
            </p:cNvSpPr>
            <p:nvPr/>
          </p:nvSpPr>
          <p:spPr bwMode="auto">
            <a:xfrm>
              <a:off x="4225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873" name="Group 34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7894" name="AutoShape 34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895" name="AutoShape 349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874" name="Rectangle 350"/>
            <p:cNvSpPr>
              <a:spLocks noChangeArrowheads="1"/>
            </p:cNvSpPr>
            <p:nvPr/>
          </p:nvSpPr>
          <p:spPr bwMode="auto">
            <a:xfrm>
              <a:off x="4216" y="135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75" name="Rectangle 351"/>
            <p:cNvSpPr>
              <a:spLocks noChangeArrowheads="1"/>
            </p:cNvSpPr>
            <p:nvPr/>
          </p:nvSpPr>
          <p:spPr bwMode="auto">
            <a:xfrm>
              <a:off x="4230" y="1656"/>
              <a:ext cx="592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17876" name="Group 35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7892" name="AutoShape 353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893" name="AutoShape 354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877" name="Freeform 35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7878" name="Group 35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7890" name="AutoShape 357"/>
              <p:cNvSpPr>
                <a:spLocks noChangeArrowheads="1"/>
              </p:cNvSpPr>
              <p:nvPr/>
            </p:nvSpPr>
            <p:spPr bwMode="auto">
              <a:xfrm>
                <a:off x="629" y="2568"/>
                <a:ext cx="70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17891" name="AutoShape 358"/>
              <p:cNvSpPr>
                <a:spLocks noChangeArrowheads="1"/>
              </p:cNvSpPr>
              <p:nvPr/>
            </p:nvSpPr>
            <p:spPr bwMode="auto">
              <a:xfrm>
                <a:off x="634" y="2584"/>
                <a:ext cx="67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7879" name="Rectangle 359"/>
            <p:cNvSpPr>
              <a:spLocks noChangeArrowheads="1"/>
            </p:cNvSpPr>
            <p:nvPr/>
          </p:nvSpPr>
          <p:spPr bwMode="auto">
            <a:xfrm>
              <a:off x="5248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80" name="Freeform 36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81" name="Freeform 36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82" name="Oval 362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83" name="Freeform 36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884" name="AutoShape 364"/>
            <p:cNvSpPr>
              <a:spLocks noChangeArrowheads="1"/>
            </p:cNvSpPr>
            <p:nvPr/>
          </p:nvSpPr>
          <p:spPr bwMode="auto">
            <a:xfrm>
              <a:off x="4140" y="2676"/>
              <a:ext cx="1198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85" name="AutoShape 365"/>
            <p:cNvSpPr>
              <a:spLocks noChangeArrowheads="1"/>
            </p:cNvSpPr>
            <p:nvPr/>
          </p:nvSpPr>
          <p:spPr bwMode="auto">
            <a:xfrm>
              <a:off x="4206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86" name="Oval 366"/>
            <p:cNvSpPr>
              <a:spLocks noChangeArrowheads="1"/>
            </p:cNvSpPr>
            <p:nvPr/>
          </p:nvSpPr>
          <p:spPr bwMode="auto">
            <a:xfrm>
              <a:off x="4306" y="2384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87" name="Oval 367"/>
            <p:cNvSpPr>
              <a:spLocks noChangeArrowheads="1"/>
            </p:cNvSpPr>
            <p:nvPr/>
          </p:nvSpPr>
          <p:spPr bwMode="auto">
            <a:xfrm>
              <a:off x="4486" y="2384"/>
              <a:ext cx="161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88" name="Oval 368"/>
            <p:cNvSpPr>
              <a:spLocks noChangeArrowheads="1"/>
            </p:cNvSpPr>
            <p:nvPr/>
          </p:nvSpPr>
          <p:spPr bwMode="auto">
            <a:xfrm>
              <a:off x="4661" y="2379"/>
              <a:ext cx="161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7889" name="Rectangle 369"/>
            <p:cNvSpPr>
              <a:spLocks noChangeArrowheads="1"/>
            </p:cNvSpPr>
            <p:nvPr/>
          </p:nvSpPr>
          <p:spPr bwMode="auto">
            <a:xfrm>
              <a:off x="5063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sp>
        <p:nvSpPr>
          <p:cNvPr id="117770" name="Line 9"/>
          <p:cNvSpPr>
            <a:spLocks noChangeShapeType="1"/>
          </p:cNvSpPr>
          <p:nvPr/>
        </p:nvSpPr>
        <p:spPr bwMode="auto">
          <a:xfrm>
            <a:off x="5927725" y="2606675"/>
            <a:ext cx="1123950" cy="7905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771" name="Group 19"/>
          <p:cNvGrpSpPr>
            <a:grpSpLocks/>
          </p:cNvGrpSpPr>
          <p:nvPr/>
        </p:nvGrpSpPr>
        <p:grpSpPr bwMode="auto">
          <a:xfrm>
            <a:off x="7089775" y="2986088"/>
            <a:ext cx="809625" cy="1049337"/>
            <a:chOff x="4296" y="2627"/>
            <a:chExt cx="510" cy="661"/>
          </a:xfrm>
        </p:grpSpPr>
        <p:sp>
          <p:nvSpPr>
            <p:cNvPr id="117851" name="Rectangle 20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52" name="Text Box 21"/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mail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53" name="Rectangle 22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54" name="Line 23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55" name="Line 24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56" name="Line 25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57" name="Line 26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58" name="Line 27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59" name="Line 28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0" name="Line 29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61" name="Rectangle 30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62" name="Rectangle 31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63" name="Rectangle 32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64" name="Rectangle 33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65" name="Rectangle 34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72" name="Group 60"/>
          <p:cNvGrpSpPr>
            <a:grpSpLocks/>
          </p:cNvGrpSpPr>
          <p:nvPr/>
        </p:nvGrpSpPr>
        <p:grpSpPr bwMode="auto">
          <a:xfrm>
            <a:off x="5089525" y="4386263"/>
            <a:ext cx="809625" cy="1049337"/>
            <a:chOff x="4296" y="2627"/>
            <a:chExt cx="510" cy="661"/>
          </a:xfrm>
        </p:grpSpPr>
        <p:sp>
          <p:nvSpPr>
            <p:cNvPr id="117836" name="Rectangle 61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7" name="Text Box 62"/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mail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8" name="Rectangle 63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9" name="Line 64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0" name="Line 65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1" name="Line 66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2" name="Line 67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3" name="Line 68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4" name="Line 69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5" name="Line 70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46" name="Rectangle 71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47" name="Rectangle 72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48" name="Rectangle 73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49" name="Rectangle 74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50" name="Rectangle 75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73" name="Group 96"/>
          <p:cNvGrpSpPr>
            <a:grpSpLocks/>
          </p:cNvGrpSpPr>
          <p:nvPr/>
        </p:nvGrpSpPr>
        <p:grpSpPr bwMode="auto">
          <a:xfrm>
            <a:off x="5089525" y="2138363"/>
            <a:ext cx="809625" cy="1049337"/>
            <a:chOff x="4296" y="2627"/>
            <a:chExt cx="510" cy="661"/>
          </a:xfrm>
        </p:grpSpPr>
        <p:sp>
          <p:nvSpPr>
            <p:cNvPr id="117821" name="Rectangle 97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22" name="Text Box 98"/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mail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23" name="Rectangle 99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24" name="Line 100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25" name="Line 101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26" name="Line 102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27" name="Line 103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28" name="Line 104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29" name="Line 105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0" name="Line 106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1" name="Rectangle 107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2" name="Rectangle 108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3" name="Rectangle 109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4" name="Rectangle 110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35" name="Rectangle 111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17774" name="Line 117"/>
          <p:cNvSpPr>
            <a:spLocks noChangeShapeType="1"/>
          </p:cNvSpPr>
          <p:nvPr/>
        </p:nvSpPr>
        <p:spPr bwMode="auto">
          <a:xfrm flipV="1">
            <a:off x="5927725" y="3730625"/>
            <a:ext cx="1123950" cy="10858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5" name="Line 118"/>
          <p:cNvSpPr>
            <a:spLocks noChangeShapeType="1"/>
          </p:cNvSpPr>
          <p:nvPr/>
        </p:nvSpPr>
        <p:spPr bwMode="auto">
          <a:xfrm flipH="1" flipV="1">
            <a:off x="5184775" y="3206750"/>
            <a:ext cx="0" cy="12477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776" name="Group 119"/>
          <p:cNvGrpSpPr>
            <a:grpSpLocks/>
          </p:cNvGrpSpPr>
          <p:nvPr/>
        </p:nvGrpSpPr>
        <p:grpSpPr bwMode="auto">
          <a:xfrm>
            <a:off x="6024563" y="4024313"/>
            <a:ext cx="1031875" cy="457200"/>
            <a:chOff x="3745" y="2537"/>
            <a:chExt cx="650" cy="288"/>
          </a:xfrm>
        </p:grpSpPr>
        <p:sp>
          <p:nvSpPr>
            <p:cNvPr id="117819" name="Rectangle 120"/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20" name="Text Box 121"/>
            <p:cNvSpPr txBox="1">
              <a:spLocks noChangeArrowheads="1"/>
            </p:cNvSpPr>
            <p:nvPr/>
          </p:nvSpPr>
          <p:spPr bwMode="auto">
            <a:xfrm>
              <a:off x="3745" y="2537"/>
              <a:ext cx="6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CC0000"/>
                  </a:solidFill>
                  <a:latin typeface="Arial" panose="020B0604020202020204" pitchFamily="34" charset="0"/>
                </a:rPr>
                <a:t>SMTP</a:t>
              </a:r>
            </a:p>
          </p:txBody>
        </p:sp>
      </p:grpSp>
      <p:grpSp>
        <p:nvGrpSpPr>
          <p:cNvPr id="117777" name="Group 122"/>
          <p:cNvGrpSpPr>
            <a:grpSpLocks/>
          </p:cNvGrpSpPr>
          <p:nvPr/>
        </p:nvGrpSpPr>
        <p:grpSpPr bwMode="auto">
          <a:xfrm>
            <a:off x="5986463" y="2767013"/>
            <a:ext cx="1031875" cy="457200"/>
            <a:chOff x="3745" y="2537"/>
            <a:chExt cx="650" cy="288"/>
          </a:xfrm>
        </p:grpSpPr>
        <p:sp>
          <p:nvSpPr>
            <p:cNvPr id="117817" name="Rectangle 123"/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18" name="Text Box 124"/>
            <p:cNvSpPr txBox="1">
              <a:spLocks noChangeArrowheads="1"/>
            </p:cNvSpPr>
            <p:nvPr/>
          </p:nvSpPr>
          <p:spPr bwMode="auto">
            <a:xfrm>
              <a:off x="3745" y="2537"/>
              <a:ext cx="6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CC0000"/>
                  </a:solidFill>
                  <a:latin typeface="Arial" panose="020B0604020202020204" pitchFamily="34" charset="0"/>
                </a:rPr>
                <a:t>SMTP</a:t>
              </a:r>
            </a:p>
          </p:txBody>
        </p:sp>
      </p:grpSp>
      <p:grpSp>
        <p:nvGrpSpPr>
          <p:cNvPr id="117778" name="Group 125"/>
          <p:cNvGrpSpPr>
            <a:grpSpLocks/>
          </p:cNvGrpSpPr>
          <p:nvPr/>
        </p:nvGrpSpPr>
        <p:grpSpPr bwMode="auto">
          <a:xfrm>
            <a:off x="4662488" y="3481388"/>
            <a:ext cx="1031875" cy="457200"/>
            <a:chOff x="3745" y="2537"/>
            <a:chExt cx="650" cy="288"/>
          </a:xfrm>
        </p:grpSpPr>
        <p:sp>
          <p:nvSpPr>
            <p:cNvPr id="117815" name="Rectangle 126"/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16" name="Text Box 127"/>
            <p:cNvSpPr txBox="1">
              <a:spLocks noChangeArrowheads="1"/>
            </p:cNvSpPr>
            <p:nvPr/>
          </p:nvSpPr>
          <p:spPr bwMode="auto">
            <a:xfrm>
              <a:off x="3745" y="2537"/>
              <a:ext cx="6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rgbClr val="CC0000"/>
                  </a:solidFill>
                  <a:latin typeface="Arial" panose="020B0604020202020204" pitchFamily="34" charset="0"/>
                </a:rPr>
                <a:t>SMTP</a:t>
              </a:r>
            </a:p>
          </p:txBody>
        </p:sp>
      </p:grpSp>
      <p:grpSp>
        <p:nvGrpSpPr>
          <p:cNvPr id="117779" name="Group 430"/>
          <p:cNvGrpSpPr>
            <a:grpSpLocks/>
          </p:cNvGrpSpPr>
          <p:nvPr/>
        </p:nvGrpSpPr>
        <p:grpSpPr bwMode="auto">
          <a:xfrm>
            <a:off x="5694363" y="1406525"/>
            <a:ext cx="912812" cy="1054100"/>
            <a:chOff x="3574" y="550"/>
            <a:chExt cx="575" cy="664"/>
          </a:xfrm>
        </p:grpSpPr>
        <p:grpSp>
          <p:nvGrpSpPr>
            <p:cNvPr id="117810" name="Group 431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17813" name="Picture 43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814" name="Freeform 43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7811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12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80" name="Group 436"/>
          <p:cNvGrpSpPr>
            <a:grpSpLocks/>
          </p:cNvGrpSpPr>
          <p:nvPr/>
        </p:nvGrpSpPr>
        <p:grpSpPr bwMode="auto">
          <a:xfrm>
            <a:off x="7731125" y="2222500"/>
            <a:ext cx="912813" cy="1054100"/>
            <a:chOff x="3574" y="550"/>
            <a:chExt cx="575" cy="664"/>
          </a:xfrm>
        </p:grpSpPr>
        <p:grpSp>
          <p:nvGrpSpPr>
            <p:cNvPr id="117805" name="Group 437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17808" name="Picture 4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809" name="Freeform 43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7806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07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81" name="Group 442"/>
          <p:cNvGrpSpPr>
            <a:grpSpLocks/>
          </p:cNvGrpSpPr>
          <p:nvPr/>
        </p:nvGrpSpPr>
        <p:grpSpPr bwMode="auto">
          <a:xfrm>
            <a:off x="8067675" y="2984500"/>
            <a:ext cx="912813" cy="1054100"/>
            <a:chOff x="3574" y="550"/>
            <a:chExt cx="575" cy="664"/>
          </a:xfrm>
        </p:grpSpPr>
        <p:grpSp>
          <p:nvGrpSpPr>
            <p:cNvPr id="117800" name="Group 443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17803" name="Picture 44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804" name="Freeform 44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7801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802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82" name="Group 448"/>
          <p:cNvGrpSpPr>
            <a:grpSpLocks/>
          </p:cNvGrpSpPr>
          <p:nvPr/>
        </p:nvGrpSpPr>
        <p:grpSpPr bwMode="auto">
          <a:xfrm>
            <a:off x="7935913" y="4032250"/>
            <a:ext cx="912812" cy="1054100"/>
            <a:chOff x="3574" y="550"/>
            <a:chExt cx="575" cy="664"/>
          </a:xfrm>
        </p:grpSpPr>
        <p:grpSp>
          <p:nvGrpSpPr>
            <p:cNvPr id="117795" name="Group 449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17798" name="Picture 4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799" name="Freeform 4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7796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797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83" name="Group 454"/>
          <p:cNvGrpSpPr>
            <a:grpSpLocks/>
          </p:cNvGrpSpPr>
          <p:nvPr/>
        </p:nvGrpSpPr>
        <p:grpSpPr bwMode="auto">
          <a:xfrm>
            <a:off x="5324475" y="5470525"/>
            <a:ext cx="912813" cy="1054100"/>
            <a:chOff x="3574" y="550"/>
            <a:chExt cx="575" cy="664"/>
          </a:xfrm>
        </p:grpSpPr>
        <p:grpSp>
          <p:nvGrpSpPr>
            <p:cNvPr id="117790" name="Group 455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17793" name="Picture 45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794" name="Freeform 45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7791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792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17784" name="Group 460"/>
          <p:cNvGrpSpPr>
            <a:grpSpLocks/>
          </p:cNvGrpSpPr>
          <p:nvPr/>
        </p:nvGrpSpPr>
        <p:grpSpPr bwMode="auto">
          <a:xfrm>
            <a:off x="6053138" y="4851400"/>
            <a:ext cx="912812" cy="1054100"/>
            <a:chOff x="3574" y="550"/>
            <a:chExt cx="575" cy="664"/>
          </a:xfrm>
        </p:grpSpPr>
        <p:grpSp>
          <p:nvGrpSpPr>
            <p:cNvPr id="117785" name="Group 461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17788" name="Picture 46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789" name="Freeform 46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7786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7787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1981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897F5CE-09B0-49B3-A445-81BAA64DDDB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981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9429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234950"/>
            <a:ext cx="7772400" cy="958850"/>
          </a:xfrm>
        </p:spPr>
        <p:txBody>
          <a:bodyPr/>
          <a:lstStyle/>
          <a:p>
            <a:r>
              <a:rPr lang="en-US" altLang="en-US" sz="4000"/>
              <a:t>Electronic Mail: SMTP </a:t>
            </a:r>
            <a:r>
              <a:rPr lang="en-US" altLang="en-US" sz="3600"/>
              <a:t>[RFC 2821]</a:t>
            </a:r>
            <a:endParaRPr lang="en-US" altLang="en-US"/>
          </a:p>
        </p:txBody>
      </p:sp>
      <p:sp>
        <p:nvSpPr>
          <p:cNvPr id="1198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8963" y="1422400"/>
            <a:ext cx="7629525" cy="4648200"/>
          </a:xfrm>
        </p:spPr>
        <p:txBody>
          <a:bodyPr/>
          <a:lstStyle/>
          <a:p>
            <a:r>
              <a:rPr lang="en-US" altLang="en-US"/>
              <a:t>uses TCP to reliably transfer email message from client to server, port 25</a:t>
            </a:r>
          </a:p>
          <a:p>
            <a:r>
              <a:rPr lang="en-US" altLang="en-US"/>
              <a:t>direct transfer: sending server to receiving server</a:t>
            </a:r>
          </a:p>
          <a:p>
            <a:r>
              <a:rPr lang="en-US" altLang="en-US"/>
              <a:t>three phases of transfer</a:t>
            </a:r>
          </a:p>
          <a:p>
            <a:pPr lvl="1"/>
            <a:r>
              <a:rPr lang="en-US" altLang="en-US"/>
              <a:t>handshaking (greeting)</a:t>
            </a:r>
          </a:p>
          <a:p>
            <a:pPr lvl="1"/>
            <a:r>
              <a:rPr lang="en-US" altLang="en-US"/>
              <a:t>transfer of messages</a:t>
            </a:r>
          </a:p>
          <a:p>
            <a:pPr lvl="1"/>
            <a:r>
              <a:rPr lang="en-US" altLang="en-US"/>
              <a:t>closure</a:t>
            </a:r>
          </a:p>
          <a:p>
            <a:r>
              <a:rPr lang="en-US" altLang="en-US"/>
              <a:t>command/response interaction (like </a:t>
            </a:r>
            <a:r>
              <a:rPr lang="en-US" altLang="en-US" sz="2400"/>
              <a:t>HTTP, FTP</a:t>
            </a:r>
            <a:r>
              <a:rPr lang="en-US" altLang="en-US"/>
              <a:t>)</a:t>
            </a:r>
            <a:endParaRPr lang="en-US" altLang="en-US">
              <a:solidFill>
                <a:schemeClr val="accent2"/>
              </a:solidFill>
            </a:endParaRPr>
          </a:p>
          <a:p>
            <a:pPr lvl="1"/>
            <a:r>
              <a:rPr lang="en-US" altLang="en-US">
                <a:solidFill>
                  <a:srgbClr val="000099"/>
                </a:solidFill>
              </a:rPr>
              <a:t>commands:</a:t>
            </a:r>
            <a:r>
              <a:rPr lang="en-US" altLang="en-US"/>
              <a:t> ASCII text</a:t>
            </a:r>
          </a:p>
          <a:p>
            <a:pPr lvl="1"/>
            <a:r>
              <a:rPr lang="en-US" altLang="en-US">
                <a:solidFill>
                  <a:srgbClr val="000099"/>
                </a:solidFill>
              </a:rPr>
              <a:t>response:</a:t>
            </a:r>
            <a:r>
              <a:rPr lang="en-US" altLang="en-US"/>
              <a:t> status code and phrase</a:t>
            </a:r>
          </a:p>
          <a:p>
            <a:r>
              <a:rPr lang="en-US" altLang="en-US"/>
              <a:t>messages must be in 7-bit ASCI</a:t>
            </a:r>
            <a:endParaRPr lang="en-US" altLang="en-US" sz="3200"/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2185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20E3E83-52EB-4673-B7AC-290B895410C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21860" name="Group 163"/>
          <p:cNvGrpSpPr>
            <a:grpSpLocks/>
          </p:cNvGrpSpPr>
          <p:nvPr/>
        </p:nvGrpSpPr>
        <p:grpSpPr bwMode="auto">
          <a:xfrm>
            <a:off x="1143000" y="4881563"/>
            <a:ext cx="912813" cy="1054100"/>
            <a:chOff x="3574" y="550"/>
            <a:chExt cx="575" cy="664"/>
          </a:xfrm>
        </p:grpSpPr>
        <p:grpSp>
          <p:nvGrpSpPr>
            <p:cNvPr id="121982" name="Group 164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21985" name="Picture 16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986" name="Freeform 16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1983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84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21861" name="Group 130"/>
          <p:cNvGrpSpPr>
            <a:grpSpLocks/>
          </p:cNvGrpSpPr>
          <p:nvPr/>
        </p:nvGrpSpPr>
        <p:grpSpPr bwMode="auto">
          <a:xfrm>
            <a:off x="4852988" y="4613275"/>
            <a:ext cx="511175" cy="693738"/>
            <a:chOff x="4140" y="429"/>
            <a:chExt cx="1425" cy="2396"/>
          </a:xfrm>
        </p:grpSpPr>
        <p:sp>
          <p:nvSpPr>
            <p:cNvPr id="121950" name="Freeform 1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51" name="Rectangle 132"/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52" name="Freeform 1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53" name="Freeform 1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54" name="Rectangle 135"/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21955" name="Group 1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1980" name="AutoShape 137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81" name="AutoShape 138"/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56" name="Rectangle 139"/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21957" name="Group 1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1978" name="AutoShape 141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79" name="AutoShape 142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58" name="Rectangle 143"/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59" name="Rectangle 144"/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21960" name="Group 1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1976" name="AutoShape 146"/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77" name="AutoShape 14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61" name="Freeform 1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962" name="Group 1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974" name="AutoShape 150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75" name="AutoShape 151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63" name="Rectangle 152"/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64" name="Freeform 1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65" name="Freeform 1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66" name="Oval 155"/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67" name="Freeform 1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68" name="AutoShape 157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69" name="AutoShape 158"/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70" name="Oval 159"/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71" name="Oval 160"/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72" name="Oval 161"/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73" name="Rectangle 162"/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21862" name="Group 97"/>
          <p:cNvGrpSpPr>
            <a:grpSpLocks/>
          </p:cNvGrpSpPr>
          <p:nvPr/>
        </p:nvGrpSpPr>
        <p:grpSpPr bwMode="auto">
          <a:xfrm>
            <a:off x="2674938" y="4668838"/>
            <a:ext cx="511175" cy="693737"/>
            <a:chOff x="4140" y="429"/>
            <a:chExt cx="1425" cy="2396"/>
          </a:xfrm>
        </p:grpSpPr>
        <p:sp>
          <p:nvSpPr>
            <p:cNvPr id="121918" name="Freeform 9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19" name="Rectangle 99"/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20" name="Freeform 10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1" name="Freeform 10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22" name="Rectangle 102"/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21923" name="Group 10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1948" name="AutoShape 10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49" name="AutoShape 105"/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24" name="Rectangle 106"/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21925" name="Group 10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1946" name="AutoShape 108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47" name="AutoShape 10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26" name="Rectangle 110"/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27" name="Rectangle 111"/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21928" name="Group 11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1944" name="AutoShape 113"/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45" name="AutoShape 114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29" name="Freeform 11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1930" name="Group 11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1942" name="AutoShape 11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21943" name="AutoShape 118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1931" name="Rectangle 119"/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32" name="Freeform 12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33" name="Freeform 12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34" name="Oval 122"/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35" name="Freeform 12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936" name="AutoShape 12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37" name="AutoShape 125"/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38" name="Oval 126"/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39" name="Oval 127"/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40" name="Oval 128"/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21941" name="Rectangle 129"/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pic>
        <p:nvPicPr>
          <p:cNvPr id="121863" name="Picture 8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801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4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22225"/>
            <a:ext cx="8235950" cy="1143000"/>
          </a:xfrm>
        </p:spPr>
        <p:txBody>
          <a:bodyPr/>
          <a:lstStyle/>
          <a:p>
            <a:r>
              <a:rPr lang="en-US" altLang="en-US" sz="4000"/>
              <a:t>Scenario: Alice sends message to Bob</a:t>
            </a:r>
            <a:endParaRPr lang="en-US" altLang="en-US"/>
          </a:p>
        </p:txBody>
      </p:sp>
      <p:sp>
        <p:nvSpPr>
          <p:cNvPr id="1218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810000" cy="32194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/>
              <a:t>1) Alice uses UA to compose message </a:t>
            </a:r>
            <a:r>
              <a:rPr lang="ja-JP" altLang="en-US" sz="2200"/>
              <a:t>“</a:t>
            </a:r>
            <a:r>
              <a:rPr lang="en-US" altLang="ja-JP" sz="2200"/>
              <a:t>to</a:t>
            </a:r>
            <a:r>
              <a:rPr lang="ja-JP" altLang="en-US" sz="2200"/>
              <a:t>”</a:t>
            </a:r>
            <a:r>
              <a:rPr lang="en-US" altLang="ja-JP" sz="2200"/>
              <a:t> </a:t>
            </a:r>
            <a:r>
              <a:rPr lang="en-US" altLang="ja-JP" sz="2200">
                <a:latin typeface="Courier New" panose="02070309020205020404" pitchFamily="49" charset="0"/>
              </a:rPr>
              <a:t>bob@someschool.edu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/>
              <a:t>2) Alice</a:t>
            </a:r>
            <a:r>
              <a:rPr lang="ja-JP" altLang="en-US" sz="2200"/>
              <a:t>’</a:t>
            </a:r>
            <a:r>
              <a:rPr lang="en-US" altLang="ja-JP" sz="2200"/>
              <a:t>s UA sends message to her mail server; message placed in message queue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/>
              <a:t>3) client side of SMTP opens TCP connection with Bob</a:t>
            </a:r>
            <a:r>
              <a:rPr lang="ja-JP" altLang="en-US" sz="2200"/>
              <a:t>’</a:t>
            </a:r>
            <a:r>
              <a:rPr lang="en-US" altLang="ja-JP" sz="2200"/>
              <a:t>s mail server</a:t>
            </a:r>
            <a:endParaRPr lang="en-US" altLang="en-US" sz="2200"/>
          </a:p>
        </p:txBody>
      </p:sp>
      <p:sp>
        <p:nvSpPr>
          <p:cNvPr id="1218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1335088"/>
            <a:ext cx="3810000" cy="326866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/>
              <a:t>4) SMTP client sends Alice</a:t>
            </a:r>
            <a:r>
              <a:rPr lang="ja-JP" altLang="en-US" sz="2200"/>
              <a:t>’</a:t>
            </a:r>
            <a:r>
              <a:rPr lang="en-US" altLang="ja-JP" sz="2200"/>
              <a:t>s message over the TCP connection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/>
              <a:t>5) Bob</a:t>
            </a:r>
            <a:r>
              <a:rPr lang="ja-JP" altLang="en-US" sz="2200"/>
              <a:t>’</a:t>
            </a:r>
            <a:r>
              <a:rPr lang="en-US" altLang="ja-JP" sz="2200"/>
              <a:t>s mail server places the message in Bob</a:t>
            </a:r>
            <a:r>
              <a:rPr lang="ja-JP" altLang="en-US" sz="2200"/>
              <a:t>’</a:t>
            </a:r>
            <a:r>
              <a:rPr lang="en-US" altLang="ja-JP" sz="2200"/>
              <a:t>s mailbox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/>
              <a:t>6) Bob invokes his user agent to read message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/>
          </a:p>
        </p:txBody>
      </p:sp>
      <p:grpSp>
        <p:nvGrpSpPr>
          <p:cNvPr id="121867" name="Group 20"/>
          <p:cNvGrpSpPr>
            <a:grpSpLocks/>
          </p:cNvGrpSpPr>
          <p:nvPr/>
        </p:nvGrpSpPr>
        <p:grpSpPr bwMode="auto">
          <a:xfrm>
            <a:off x="2808288" y="4956175"/>
            <a:ext cx="809625" cy="1049338"/>
            <a:chOff x="4296" y="2627"/>
            <a:chExt cx="510" cy="661"/>
          </a:xfrm>
        </p:grpSpPr>
        <p:sp>
          <p:nvSpPr>
            <p:cNvPr id="121903" name="Rectangle 21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04" name="Text Box 22"/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mail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05" name="Rectangle 23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06" name="Line 24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7" name="Line 25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8" name="Line 26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9" name="Line 27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10" name="Line 28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11" name="Line 29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12" name="Line 30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13" name="Rectangle 31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14" name="Rectangle 32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15" name="Rectangle 33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16" name="Rectangle 34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17" name="Rectangle 35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pic>
        <p:nvPicPr>
          <p:cNvPr id="121868" name="Picture 36" descr="Al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5121275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9" name="Picture 37" descr="Bo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50260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870" name="Group 48"/>
          <p:cNvGrpSpPr>
            <a:grpSpLocks/>
          </p:cNvGrpSpPr>
          <p:nvPr/>
        </p:nvGrpSpPr>
        <p:grpSpPr bwMode="auto">
          <a:xfrm>
            <a:off x="4999038" y="4902200"/>
            <a:ext cx="809625" cy="1049338"/>
            <a:chOff x="4296" y="2627"/>
            <a:chExt cx="510" cy="661"/>
          </a:xfrm>
        </p:grpSpPr>
        <p:sp>
          <p:nvSpPr>
            <p:cNvPr id="121888" name="Rectangle 49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889" name="Text Box 50"/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mail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890" name="Rectangle 51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891" name="Line 52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2" name="Line 53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3" name="Line 54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4" name="Line 55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5" name="Line 56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6" name="Line 57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7" name="Line 58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98" name="Rectangle 59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899" name="Rectangle 60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00" name="Rectangle 61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01" name="Rectangle 62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902" name="Rectangle 63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21871" name="Line 69"/>
          <p:cNvSpPr>
            <a:spLocks noChangeShapeType="1"/>
          </p:cNvSpPr>
          <p:nvPr/>
        </p:nvSpPr>
        <p:spPr bwMode="auto">
          <a:xfrm>
            <a:off x="1928813" y="5494338"/>
            <a:ext cx="892175" cy="1460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2" name="Line 70"/>
          <p:cNvSpPr>
            <a:spLocks noChangeShapeType="1"/>
          </p:cNvSpPr>
          <p:nvPr/>
        </p:nvSpPr>
        <p:spPr bwMode="auto">
          <a:xfrm>
            <a:off x="3614738" y="5629275"/>
            <a:ext cx="1379537" cy="219075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3" name="Line 71"/>
          <p:cNvSpPr>
            <a:spLocks noChangeShapeType="1"/>
          </p:cNvSpPr>
          <p:nvPr/>
        </p:nvSpPr>
        <p:spPr bwMode="auto">
          <a:xfrm flipV="1">
            <a:off x="5845175" y="5408613"/>
            <a:ext cx="1027113" cy="42703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4" name="Oval 72"/>
          <p:cNvSpPr>
            <a:spLocks noChangeArrowheads="1"/>
          </p:cNvSpPr>
          <p:nvPr/>
        </p:nvSpPr>
        <p:spPr bwMode="auto">
          <a:xfrm>
            <a:off x="1058863" y="4943475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1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21875" name="Oval 74"/>
          <p:cNvSpPr>
            <a:spLocks noChangeArrowheads="1"/>
          </p:cNvSpPr>
          <p:nvPr/>
        </p:nvSpPr>
        <p:spPr bwMode="auto">
          <a:xfrm>
            <a:off x="2168525" y="5438775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2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21876" name="Oval 75"/>
          <p:cNvSpPr>
            <a:spLocks noChangeArrowheads="1"/>
          </p:cNvSpPr>
          <p:nvPr/>
        </p:nvSpPr>
        <p:spPr bwMode="auto">
          <a:xfrm>
            <a:off x="3040063" y="5518150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3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21877" name="Oval 76"/>
          <p:cNvSpPr>
            <a:spLocks noChangeArrowheads="1"/>
          </p:cNvSpPr>
          <p:nvPr/>
        </p:nvSpPr>
        <p:spPr bwMode="auto">
          <a:xfrm>
            <a:off x="4151313" y="5603875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4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21878" name="Oval 77"/>
          <p:cNvSpPr>
            <a:spLocks noChangeArrowheads="1"/>
          </p:cNvSpPr>
          <p:nvPr/>
        </p:nvSpPr>
        <p:spPr bwMode="auto">
          <a:xfrm>
            <a:off x="5256213" y="5935663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5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21879" name="Oval 78"/>
          <p:cNvSpPr>
            <a:spLocks noChangeArrowheads="1"/>
          </p:cNvSpPr>
          <p:nvPr/>
        </p:nvSpPr>
        <p:spPr bwMode="auto">
          <a:xfrm>
            <a:off x="6178550" y="5505450"/>
            <a:ext cx="292100" cy="2444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6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21880" name="Text Box 95"/>
          <p:cNvSpPr txBox="1">
            <a:spLocks noChangeArrowheads="1"/>
          </p:cNvSpPr>
          <p:nvPr/>
        </p:nvSpPr>
        <p:spPr bwMode="auto">
          <a:xfrm>
            <a:off x="2324100" y="6069013"/>
            <a:ext cx="181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Alice</a:t>
            </a:r>
            <a:r>
              <a:rPr lang="ja-JP" altLang="en-US" sz="1600">
                <a:latin typeface="Arial" panose="020B0604020202020204" pitchFamily="34" charset="0"/>
              </a:rPr>
              <a:t>’</a:t>
            </a:r>
            <a:r>
              <a:rPr lang="en-US" altLang="ja-JP" sz="1600">
                <a:latin typeface="Arial" panose="020B0604020202020204" pitchFamily="34" charset="0"/>
              </a:rPr>
              <a:t>s mail server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21881" name="Text Box 96"/>
          <p:cNvSpPr txBox="1">
            <a:spLocks noChangeArrowheads="1"/>
          </p:cNvSpPr>
          <p:nvPr/>
        </p:nvSpPr>
        <p:spPr bwMode="auto">
          <a:xfrm>
            <a:off x="4598988" y="6132513"/>
            <a:ext cx="1741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1600">
                <a:latin typeface="Arial" panose="020B0604020202020204" pitchFamily="34" charset="0"/>
              </a:rPr>
              <a:t>Bob</a:t>
            </a:r>
            <a:r>
              <a:rPr lang="ja-JP" altLang="en-US" sz="1600">
                <a:latin typeface="Arial" panose="020B0604020202020204" pitchFamily="34" charset="0"/>
              </a:rPr>
              <a:t>’</a:t>
            </a:r>
            <a:r>
              <a:rPr lang="en-US" altLang="ja-JP" sz="1600">
                <a:latin typeface="Arial" panose="020B0604020202020204" pitchFamily="34" charset="0"/>
              </a:rPr>
              <a:t>s mail server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grpSp>
        <p:nvGrpSpPr>
          <p:cNvPr id="121882" name="Group 169"/>
          <p:cNvGrpSpPr>
            <a:grpSpLocks/>
          </p:cNvGrpSpPr>
          <p:nvPr/>
        </p:nvGrpSpPr>
        <p:grpSpPr bwMode="auto">
          <a:xfrm>
            <a:off x="6672263" y="4808538"/>
            <a:ext cx="912812" cy="1054100"/>
            <a:chOff x="3574" y="550"/>
            <a:chExt cx="575" cy="664"/>
          </a:xfrm>
        </p:grpSpPr>
        <p:grpSp>
          <p:nvGrpSpPr>
            <p:cNvPr id="121883" name="Group 170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21886" name="Picture 1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887" name="Freeform 17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1884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21885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2390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BAE94A2-F5D4-47F2-A052-FFE730E3C47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23908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5407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01613"/>
            <a:ext cx="7772400" cy="903287"/>
          </a:xfrm>
        </p:spPr>
        <p:txBody>
          <a:bodyPr/>
          <a:lstStyle/>
          <a:p>
            <a:r>
              <a:rPr lang="en-US" altLang="en-US" sz="4000"/>
              <a:t>Sample SMTP interaction</a:t>
            </a:r>
            <a:endParaRPr lang="en-US" altLang="en-US"/>
          </a:p>
        </p:txBody>
      </p:sp>
      <p:sp>
        <p:nvSpPr>
          <p:cNvPr id="123910" name="Rectangle 3"/>
          <p:cNvSpPr>
            <a:spLocks noChangeArrowheads="1"/>
          </p:cNvSpPr>
          <p:nvPr/>
        </p:nvSpPr>
        <p:spPr bwMode="auto">
          <a:xfrm>
            <a:off x="0" y="1273175"/>
            <a:ext cx="887095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220 hamburger.edu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HELO crepes.fr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 Hello crepes.fr, pleased to meet you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MAIL FROM: &lt;alice@crepes.fr&gt;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alice@crepes.fr... Sender ok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RCPT TO: &lt;bob@hamburger.edu&gt;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bob@hamburger.edu ... Recipient ok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DATA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354 Enter mail, end with "." on a line by itself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Do you like ketchup?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How about pickles?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.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250 Message accepted for delivery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C: QUIT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S: 221 hamburger.edu closing connection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2595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34B7BA1-835C-40EA-9A5F-64BB26633B1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2595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030288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414338"/>
            <a:ext cx="7772400" cy="884237"/>
          </a:xfrm>
        </p:spPr>
        <p:txBody>
          <a:bodyPr/>
          <a:lstStyle/>
          <a:p>
            <a:r>
              <a:rPr lang="en-US" altLang="en-US" sz="3600"/>
              <a:t>Try SMTP interaction for yourself:</a:t>
            </a:r>
            <a:endParaRPr lang="en-US" altLang="en-US"/>
          </a:p>
        </p:txBody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8" y="1579563"/>
            <a:ext cx="7772400" cy="4648200"/>
          </a:xfrm>
        </p:spPr>
        <p:txBody>
          <a:bodyPr/>
          <a:lstStyle/>
          <a:p>
            <a:r>
              <a:rPr lang="en-US" altLang="en-US" sz="2400" b="1">
                <a:latin typeface="Courier New" panose="02070309020205020404" pitchFamily="49" charset="0"/>
              </a:rPr>
              <a:t>telnet servername 25</a:t>
            </a:r>
            <a:endParaRPr lang="en-US" altLang="en-US" sz="2400"/>
          </a:p>
          <a:p>
            <a:r>
              <a:rPr lang="en-US" altLang="en-US" sz="2400"/>
              <a:t>see 220 reply from server</a:t>
            </a:r>
          </a:p>
          <a:p>
            <a:r>
              <a:rPr lang="en-US" altLang="en-US" sz="2400"/>
              <a:t>enter HELO, MAIL FROM, RCPT TO, DATA, QUIT commands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above lets you send email without using email client (reader)</a:t>
            </a:r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2800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3A5D22C9-15C9-4A61-9CF1-CC3D679653C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1925"/>
            <a:ext cx="7772400" cy="1143000"/>
          </a:xfrm>
        </p:spPr>
        <p:txBody>
          <a:bodyPr/>
          <a:lstStyle/>
          <a:p>
            <a:r>
              <a:rPr lang="en-US" altLang="en-US"/>
              <a:t>SMTP: final words</a:t>
            </a:r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1650" y="1555750"/>
            <a:ext cx="3810000" cy="4648200"/>
          </a:xfrm>
        </p:spPr>
        <p:txBody>
          <a:bodyPr/>
          <a:lstStyle/>
          <a:p>
            <a:r>
              <a:rPr lang="en-US" altLang="en-US" sz="2400" dirty="0"/>
              <a:t>SMTP uses persistent connections</a:t>
            </a:r>
          </a:p>
          <a:p>
            <a:r>
              <a:rPr lang="en-US" altLang="en-US" sz="2400" dirty="0"/>
              <a:t>SMTP requires message (header &amp; body) to be in 7-bit ASCII</a:t>
            </a:r>
          </a:p>
          <a:p>
            <a:r>
              <a:rPr lang="en-US" altLang="en-US" sz="2400" dirty="0"/>
              <a:t>SMTP server uses </a:t>
            </a:r>
            <a:r>
              <a:rPr lang="en-US" altLang="en-US" sz="2400" dirty="0">
                <a:latin typeface="Courier New" panose="02070309020205020404" pitchFamily="49" charset="0"/>
              </a:rPr>
              <a:t>CRLF.CRLF</a:t>
            </a:r>
            <a:r>
              <a:rPr lang="en-US" altLang="en-US" sz="2400" dirty="0"/>
              <a:t> to determine end of message</a:t>
            </a:r>
          </a:p>
        </p:txBody>
      </p:sp>
      <p:sp>
        <p:nvSpPr>
          <p:cNvPr id="12800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11300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C0000"/>
                </a:solidFill>
              </a:rPr>
              <a:t>comparison with HTTP:</a:t>
            </a:r>
          </a:p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HTTP: pull</a:t>
            </a:r>
          </a:p>
          <a:p>
            <a:pPr>
              <a:spcAft>
                <a:spcPct val="500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SMTP: push</a:t>
            </a:r>
          </a:p>
          <a:p>
            <a:pPr>
              <a:spcAft>
                <a:spcPct val="50000"/>
              </a:spcAft>
            </a:pPr>
            <a:r>
              <a:rPr lang="en-US" altLang="en-US" sz="2400" dirty="0"/>
              <a:t>both have ASCII command/response interaction, status codes</a:t>
            </a:r>
          </a:p>
          <a:p>
            <a:r>
              <a:rPr lang="en-US" altLang="en-US" sz="2400" dirty="0"/>
              <a:t>HTTP: each object encapsulated in its own response msg</a:t>
            </a:r>
          </a:p>
          <a:p>
            <a:r>
              <a:rPr lang="en-US" altLang="en-US" sz="2400" dirty="0"/>
              <a:t>SMTP: multiple objects sent in multipart msg</a:t>
            </a:r>
          </a:p>
        </p:txBody>
      </p:sp>
      <p:pic>
        <p:nvPicPr>
          <p:cNvPr id="128007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683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3005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B9565568-9BAB-472F-922E-D6F2A8FBAEC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7475"/>
            <a:ext cx="7772400" cy="1143000"/>
          </a:xfrm>
        </p:spPr>
        <p:txBody>
          <a:bodyPr/>
          <a:lstStyle/>
          <a:p>
            <a:r>
              <a:rPr lang="en-US" altLang="en-US" sz="4000"/>
              <a:t>Mail message format</a:t>
            </a:r>
            <a:endParaRPr lang="en-US" altLang="en-US"/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SMTP: protocol for exchanging email msgs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RFC 822: standard for text message format:</a:t>
            </a:r>
          </a:p>
          <a:p>
            <a:r>
              <a:rPr lang="en-US" altLang="en-US" sz="2400"/>
              <a:t>header lines, e.g.,</a:t>
            </a:r>
          </a:p>
          <a:p>
            <a:pPr lvl="1"/>
            <a:r>
              <a:rPr lang="en-US" altLang="en-US" sz="2000"/>
              <a:t>To:</a:t>
            </a:r>
          </a:p>
          <a:p>
            <a:pPr lvl="1"/>
            <a:r>
              <a:rPr lang="en-US" altLang="en-US" sz="2000"/>
              <a:t>From:</a:t>
            </a:r>
          </a:p>
          <a:p>
            <a:pPr lvl="1"/>
            <a:r>
              <a:rPr lang="en-US" altLang="en-US" sz="2000"/>
              <a:t>Subject: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FF0000"/>
                </a:solidFill>
              </a:rPr>
              <a:t>different</a:t>
            </a:r>
            <a:r>
              <a:rPr lang="en-US" altLang="en-US" i="1">
                <a:solidFill>
                  <a:srgbClr val="66FFCC"/>
                </a:solidFill>
              </a:rPr>
              <a:t> </a:t>
            </a:r>
            <a:r>
              <a:rPr lang="en-US" altLang="en-US" i="1"/>
              <a:t>from </a:t>
            </a:r>
            <a:r>
              <a:rPr lang="en-US" altLang="en-US" sz="2200"/>
              <a:t>SMTP MAIL FROM, RCPT TO:</a:t>
            </a:r>
            <a:r>
              <a:rPr lang="en-US" altLang="en-US"/>
              <a:t> commands!</a:t>
            </a:r>
          </a:p>
          <a:p>
            <a:r>
              <a:rPr lang="en-US" altLang="en-US" sz="2400"/>
              <a:t>Body: the </a:t>
            </a:r>
            <a:r>
              <a:rPr lang="ja-JP" altLang="en-US" sz="2400"/>
              <a:t>“</a:t>
            </a:r>
            <a:r>
              <a:rPr lang="en-US" altLang="ja-JP" sz="2400"/>
              <a:t>message</a:t>
            </a:r>
            <a:r>
              <a:rPr lang="ja-JP" altLang="en-US" sz="2400"/>
              <a:t>”</a:t>
            </a:r>
            <a:r>
              <a:rPr lang="en-US" altLang="ja-JP" sz="2400"/>
              <a:t> </a:t>
            </a:r>
          </a:p>
          <a:p>
            <a:pPr lvl="1"/>
            <a:r>
              <a:rPr lang="en-US" altLang="en-US" sz="2000"/>
              <a:t>ASCII characters only</a:t>
            </a:r>
          </a:p>
        </p:txBody>
      </p:sp>
      <p:sp>
        <p:nvSpPr>
          <p:cNvPr id="130054" name="Rectangle 5"/>
          <p:cNvSpPr>
            <a:spLocks noChangeArrowheads="1"/>
          </p:cNvSpPr>
          <p:nvPr/>
        </p:nvSpPr>
        <p:spPr bwMode="auto">
          <a:xfrm>
            <a:off x="4978400" y="1892300"/>
            <a:ext cx="28321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header</a:t>
            </a: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4978400" y="2705100"/>
            <a:ext cx="2832100" cy="17399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body</a:t>
            </a:r>
          </a:p>
        </p:txBody>
      </p:sp>
      <p:sp>
        <p:nvSpPr>
          <p:cNvPr id="130056" name="Rectangle 9"/>
          <p:cNvSpPr>
            <a:spLocks noChangeArrowheads="1"/>
          </p:cNvSpPr>
          <p:nvPr/>
        </p:nvSpPr>
        <p:spPr bwMode="auto">
          <a:xfrm>
            <a:off x="4775200" y="1778000"/>
            <a:ext cx="3238500" cy="307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30057" name="Line 10"/>
          <p:cNvSpPr>
            <a:spLocks noChangeShapeType="1"/>
          </p:cNvSpPr>
          <p:nvPr/>
        </p:nvSpPr>
        <p:spPr bwMode="auto">
          <a:xfrm flipV="1">
            <a:off x="3162300" y="2159000"/>
            <a:ext cx="1765300" cy="1016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8" name="Line 11"/>
          <p:cNvSpPr>
            <a:spLocks noChangeShapeType="1"/>
          </p:cNvSpPr>
          <p:nvPr/>
        </p:nvSpPr>
        <p:spPr bwMode="auto">
          <a:xfrm flipV="1">
            <a:off x="3009900" y="3327400"/>
            <a:ext cx="1905000" cy="187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9" name="Text Box 13"/>
          <p:cNvSpPr txBox="1">
            <a:spLocks noChangeArrowheads="1"/>
          </p:cNvSpPr>
          <p:nvPr/>
        </p:nvSpPr>
        <p:spPr bwMode="auto">
          <a:xfrm>
            <a:off x="8139113" y="2112963"/>
            <a:ext cx="792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blank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line</a:t>
            </a:r>
          </a:p>
        </p:txBody>
      </p:sp>
      <p:sp>
        <p:nvSpPr>
          <p:cNvPr id="130060" name="Line 14"/>
          <p:cNvSpPr>
            <a:spLocks noChangeShapeType="1"/>
          </p:cNvSpPr>
          <p:nvPr/>
        </p:nvSpPr>
        <p:spPr bwMode="auto">
          <a:xfrm flipH="1">
            <a:off x="7251700" y="2552700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0061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1281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2867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5972796E-56DC-453E-8D3A-66FB811AEB3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867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60438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207963"/>
            <a:ext cx="7772400" cy="1030287"/>
          </a:xfrm>
        </p:spPr>
        <p:txBody>
          <a:bodyPr/>
          <a:lstStyle/>
          <a:p>
            <a:r>
              <a:rPr lang="en-US" altLang="en-US"/>
              <a:t>Application architectures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99"/>
                </a:solidFill>
              </a:rPr>
              <a:t>possible structure of applications:</a:t>
            </a:r>
          </a:p>
          <a:p>
            <a:r>
              <a:rPr lang="en-US" altLang="en-US" dirty="0"/>
              <a:t>client-server</a:t>
            </a:r>
          </a:p>
          <a:p>
            <a:r>
              <a:rPr lang="en-US" altLang="en-US" dirty="0"/>
              <a:t>peer-to-peer (P2P) – torrents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3209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80CDC71-B803-42DB-B9CA-97B8F0D6300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32100" name="Group 133"/>
          <p:cNvGrpSpPr>
            <a:grpSpLocks/>
          </p:cNvGrpSpPr>
          <p:nvPr/>
        </p:nvGrpSpPr>
        <p:grpSpPr bwMode="auto">
          <a:xfrm>
            <a:off x="2962275" y="1577975"/>
            <a:ext cx="511175" cy="693738"/>
            <a:chOff x="4140" y="429"/>
            <a:chExt cx="1425" cy="2396"/>
          </a:xfrm>
        </p:grpSpPr>
        <p:sp>
          <p:nvSpPr>
            <p:cNvPr id="132192" name="Freeform 13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93" name="Rectangle 135"/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94" name="Freeform 13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95" name="Freeform 13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96" name="Rectangle 138"/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32197" name="Group 13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222" name="AutoShape 140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223" name="AutoShape 141"/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98" name="Rectangle 142"/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32199" name="Group 14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2220" name="AutoShape 144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221" name="AutoShape 145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200" name="Rectangle 146"/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01" name="Rectangle 147"/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32202" name="Group 14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2218" name="AutoShape 149"/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219" name="AutoShape 150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203" name="Freeform 15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2204" name="Group 15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2216" name="AutoShape 153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217" name="AutoShape 154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205" name="Rectangle 155"/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06" name="Freeform 15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207" name="Freeform 15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208" name="Oval 158"/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09" name="Freeform 15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210" name="AutoShape 160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11" name="AutoShape 161"/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12" name="Oval 162"/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13" name="Oval 163"/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14" name="Oval 164"/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215" name="Rectangle 165"/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32101" name="Group 100"/>
          <p:cNvGrpSpPr>
            <a:grpSpLocks/>
          </p:cNvGrpSpPr>
          <p:nvPr/>
        </p:nvGrpSpPr>
        <p:grpSpPr bwMode="auto">
          <a:xfrm>
            <a:off x="4648200" y="1587500"/>
            <a:ext cx="511175" cy="693738"/>
            <a:chOff x="4140" y="429"/>
            <a:chExt cx="1425" cy="2396"/>
          </a:xfrm>
        </p:grpSpPr>
        <p:sp>
          <p:nvSpPr>
            <p:cNvPr id="132160" name="Freeform 10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61" name="Rectangle 102"/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62" name="Freeform 10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63" name="Freeform 10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64" name="Rectangle 105"/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32165" name="Group 10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190" name="AutoShape 107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191" name="AutoShape 108"/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66" name="Rectangle 109"/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32167" name="Group 11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2188" name="AutoShape 111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189" name="AutoShape 112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68" name="Rectangle 113"/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69" name="Rectangle 114"/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32170" name="Group 11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2186" name="AutoShape 116"/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187" name="AutoShape 11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71" name="Freeform 11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2172" name="Group 11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2184" name="AutoShape 120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32185" name="AutoShape 121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173" name="Rectangle 122"/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74" name="Freeform 12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75" name="Freeform 12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76" name="Oval 125"/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77" name="Freeform 12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78" name="AutoShape 127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79" name="AutoShape 128"/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80" name="Oval 129"/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81" name="Oval 130"/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82" name="Oval 131"/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2183" name="Rectangle 132"/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pic>
        <p:nvPicPr>
          <p:cNvPr id="132102" name="Picture 9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963613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3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255588"/>
            <a:ext cx="7772400" cy="893762"/>
          </a:xfrm>
        </p:spPr>
        <p:txBody>
          <a:bodyPr/>
          <a:lstStyle/>
          <a:p>
            <a:r>
              <a:rPr lang="en-US" altLang="en-US"/>
              <a:t>Mail access protocols</a:t>
            </a:r>
          </a:p>
        </p:txBody>
      </p:sp>
      <p:sp>
        <p:nvSpPr>
          <p:cNvPr id="1321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3230563"/>
            <a:ext cx="7381875" cy="2209800"/>
          </a:xfrm>
        </p:spPr>
        <p:txBody>
          <a:bodyPr/>
          <a:lstStyle/>
          <a:p>
            <a:r>
              <a:rPr lang="en-US" altLang="en-US" sz="2400">
                <a:solidFill>
                  <a:srgbClr val="CC0000"/>
                </a:solidFill>
              </a:rPr>
              <a:t>SMTP:</a:t>
            </a:r>
            <a:r>
              <a:rPr lang="en-US" altLang="en-US" sz="2400"/>
              <a:t> delivery/storage to receiver</a:t>
            </a:r>
            <a:r>
              <a:rPr lang="ja-JP" altLang="en-US" sz="2400"/>
              <a:t>’</a:t>
            </a:r>
            <a:r>
              <a:rPr lang="en-US" altLang="ja-JP" sz="2400"/>
              <a:t>s server</a:t>
            </a:r>
          </a:p>
          <a:p>
            <a:r>
              <a:rPr lang="en-US" altLang="en-US" sz="2400"/>
              <a:t>mail access protocol: retrieval from server</a:t>
            </a:r>
          </a:p>
          <a:p>
            <a:pPr lvl="1"/>
            <a:r>
              <a:rPr lang="en-US" altLang="en-US" sz="2200">
                <a:solidFill>
                  <a:srgbClr val="CC0000"/>
                </a:solidFill>
              </a:rPr>
              <a:t>POP:</a:t>
            </a:r>
            <a:r>
              <a:rPr lang="en-US" altLang="en-US" sz="2200"/>
              <a:t> Post Office Protocol [RFC 1939]: authorization, download </a:t>
            </a:r>
          </a:p>
          <a:p>
            <a:pPr lvl="1"/>
            <a:r>
              <a:rPr lang="en-US" altLang="en-US" sz="2200">
                <a:solidFill>
                  <a:srgbClr val="CC0000"/>
                </a:solidFill>
              </a:rPr>
              <a:t>IMAP:</a:t>
            </a:r>
            <a:r>
              <a:rPr lang="en-US" altLang="en-US" sz="2200"/>
              <a:t> Internet Mail Access Protocol [RFC 1730]: more features, including manipulation of stored msgs on server</a:t>
            </a:r>
          </a:p>
          <a:p>
            <a:pPr lvl="1"/>
            <a:r>
              <a:rPr lang="en-US" altLang="en-US" sz="2200">
                <a:solidFill>
                  <a:srgbClr val="CC0000"/>
                </a:solidFill>
              </a:rPr>
              <a:t>HTTP:</a:t>
            </a:r>
            <a:r>
              <a:rPr lang="en-US" altLang="en-US" sz="2200"/>
              <a:t> gmail, Hotmail, Yahoo! Mail, etc.</a:t>
            </a:r>
          </a:p>
          <a:p>
            <a:pPr lvl="1"/>
            <a:endParaRPr lang="en-US" altLang="en-US" sz="2200"/>
          </a:p>
        </p:txBody>
      </p:sp>
      <p:grpSp>
        <p:nvGrpSpPr>
          <p:cNvPr id="132105" name="Group 158"/>
          <p:cNvGrpSpPr>
            <a:grpSpLocks/>
          </p:cNvGrpSpPr>
          <p:nvPr/>
        </p:nvGrpSpPr>
        <p:grpSpPr bwMode="auto">
          <a:xfrm>
            <a:off x="2797175" y="1987550"/>
            <a:ext cx="1436688" cy="1131888"/>
            <a:chOff x="1796" y="1206"/>
            <a:chExt cx="905" cy="713"/>
          </a:xfrm>
        </p:grpSpPr>
        <p:sp>
          <p:nvSpPr>
            <p:cNvPr id="132144" name="Text Box 95"/>
            <p:cNvSpPr txBox="1">
              <a:spLocks noChangeArrowheads="1"/>
            </p:cNvSpPr>
            <p:nvPr/>
          </p:nvSpPr>
          <p:spPr bwMode="auto">
            <a:xfrm>
              <a:off x="1796" y="1583"/>
              <a:ext cx="905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sender</a:t>
              </a:r>
              <a:r>
                <a:rPr lang="ja-JP" altLang="en-US" sz="1600">
                  <a:latin typeface="Arial" panose="020B0604020202020204" pitchFamily="34" charset="0"/>
                </a:rPr>
                <a:t>’</a:t>
              </a:r>
              <a:r>
                <a:rPr lang="en-US" altLang="ja-JP" sz="1600">
                  <a:latin typeface="Arial" panose="020B0604020202020204" pitchFamily="34" charset="0"/>
                </a:rPr>
                <a:t>s mail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server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32145" name="Group 157"/>
            <p:cNvGrpSpPr>
              <a:grpSpLocks/>
            </p:cNvGrpSpPr>
            <p:nvPr/>
          </p:nvGrpSpPr>
          <p:grpSpPr bwMode="auto"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132146" name="Rectangle 94"/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47" name="Rectangle 96"/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48" name="Line 97"/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49" name="Line 98"/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50" name="Line 99"/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51" name="Line 100"/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52" name="Line 101"/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53" name="Line 102"/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54" name="Line 103"/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155" name="Rectangle 104"/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56" name="Rectangle 105"/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57" name="Rectangle 106"/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58" name="Rectangle 107"/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59" name="Rectangle 108"/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40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32106" name="Text Box 121"/>
          <p:cNvSpPr txBox="1">
            <a:spLocks noChangeArrowheads="1"/>
          </p:cNvSpPr>
          <p:nvPr/>
        </p:nvSpPr>
        <p:spPr bwMode="auto">
          <a:xfrm>
            <a:off x="2020888" y="1466850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SMTP</a:t>
            </a:r>
          </a:p>
        </p:txBody>
      </p:sp>
      <p:sp>
        <p:nvSpPr>
          <p:cNvPr id="132107" name="Rectangle 153"/>
          <p:cNvSpPr>
            <a:spLocks noChangeArrowheads="1"/>
          </p:cNvSpPr>
          <p:nvPr/>
        </p:nvSpPr>
        <p:spPr bwMode="auto">
          <a:xfrm>
            <a:off x="3781425" y="1457325"/>
            <a:ext cx="8572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132108" name="Text Box 154"/>
          <p:cNvSpPr txBox="1">
            <a:spLocks noChangeArrowheads="1"/>
          </p:cNvSpPr>
          <p:nvPr/>
        </p:nvSpPr>
        <p:spPr bwMode="auto">
          <a:xfrm>
            <a:off x="3622675" y="1477963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SMTP</a:t>
            </a:r>
          </a:p>
        </p:txBody>
      </p:sp>
      <p:sp>
        <p:nvSpPr>
          <p:cNvPr id="132109" name="Text Box 156"/>
          <p:cNvSpPr txBox="1">
            <a:spLocks noChangeArrowheads="1"/>
          </p:cNvSpPr>
          <p:nvPr/>
        </p:nvSpPr>
        <p:spPr bwMode="auto">
          <a:xfrm>
            <a:off x="5484813" y="1308100"/>
            <a:ext cx="1511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mail access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  <a:latin typeface="Arial" panose="020B0604020202020204" pitchFamily="34" charset="0"/>
              </a:rPr>
              <a:t>protocol</a:t>
            </a:r>
            <a:endParaRPr lang="en-US" altLang="en-US" sz="18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32110" name="Text Box 160"/>
          <p:cNvSpPr txBox="1">
            <a:spLocks noChangeArrowheads="1"/>
          </p:cNvSpPr>
          <p:nvPr/>
        </p:nvSpPr>
        <p:spPr bwMode="auto">
          <a:xfrm>
            <a:off x="4371975" y="2598738"/>
            <a:ext cx="15382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receiver</a:t>
            </a:r>
            <a:r>
              <a:rPr lang="ja-JP" altLang="en-US" sz="1600">
                <a:latin typeface="Arial" panose="020B0604020202020204" pitchFamily="34" charset="0"/>
              </a:rPr>
              <a:t>’</a:t>
            </a:r>
            <a:r>
              <a:rPr lang="en-US" altLang="ja-JP" sz="1600">
                <a:latin typeface="Arial" panose="020B0604020202020204" pitchFamily="34" charset="0"/>
              </a:rPr>
              <a:t>s mail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server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32111" name="Group 161"/>
          <p:cNvGrpSpPr>
            <a:grpSpLocks/>
          </p:cNvGrpSpPr>
          <p:nvPr/>
        </p:nvGrpSpPr>
        <p:grpSpPr bwMode="auto">
          <a:xfrm>
            <a:off x="4800600" y="2000250"/>
            <a:ext cx="809625" cy="561975"/>
            <a:chOff x="2070" y="2004"/>
            <a:chExt cx="510" cy="354"/>
          </a:xfrm>
        </p:grpSpPr>
        <p:sp>
          <p:nvSpPr>
            <p:cNvPr id="132130" name="Rectangle 162"/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32131" name="Rectangle 163"/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32132" name="Line 164"/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3" name="Line 165"/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4" name="Line 166"/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5" name="Line 167"/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6" name="Line 168"/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7" name="Line 169"/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8" name="Line 170"/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39" name="Rectangle 171"/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32140" name="Rectangle 172"/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32141" name="Rectangle 173"/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32142" name="Rectangle 174"/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132143" name="Rectangle 175"/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Comic Sans MS" panose="030F0702030302020204" pitchFamily="66" charset="0"/>
              </a:endParaRPr>
            </a:p>
          </p:txBody>
        </p:sp>
      </p:grpSp>
      <p:pic>
        <p:nvPicPr>
          <p:cNvPr id="132112" name="Picture 176" descr="Al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55733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13" name="Picture 179" descr="Bo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15716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14" name="Line 94"/>
          <p:cNvSpPr>
            <a:spLocks noChangeShapeType="1"/>
          </p:cNvSpPr>
          <p:nvPr/>
        </p:nvSpPr>
        <p:spPr bwMode="auto">
          <a:xfrm>
            <a:off x="2003425" y="1905000"/>
            <a:ext cx="9032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15" name="Line 95"/>
          <p:cNvSpPr>
            <a:spLocks noChangeShapeType="1"/>
          </p:cNvSpPr>
          <p:nvPr/>
        </p:nvSpPr>
        <p:spPr bwMode="auto">
          <a:xfrm>
            <a:off x="3633788" y="1901825"/>
            <a:ext cx="90328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16" name="Line 96"/>
          <p:cNvSpPr>
            <a:spLocks noChangeShapeType="1"/>
          </p:cNvSpPr>
          <p:nvPr/>
        </p:nvSpPr>
        <p:spPr bwMode="auto">
          <a:xfrm>
            <a:off x="5253038" y="1898650"/>
            <a:ext cx="1697037" cy="158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17" name="Text Box 156"/>
          <p:cNvSpPr txBox="1">
            <a:spLocks noChangeArrowheads="1"/>
          </p:cNvSpPr>
          <p:nvPr/>
        </p:nvSpPr>
        <p:spPr bwMode="auto">
          <a:xfrm>
            <a:off x="5710238" y="1927225"/>
            <a:ext cx="131127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CC0000"/>
                </a:solidFill>
                <a:latin typeface="Arial" panose="020B0604020202020204" pitchFamily="34" charset="0"/>
              </a:rPr>
              <a:t>(e.g., </a:t>
            </a:r>
            <a:r>
              <a:rPr lang="en-US" altLang="en-US" sz="1600" i="1">
                <a:solidFill>
                  <a:srgbClr val="CC0000"/>
                </a:solidFill>
                <a:latin typeface="Arial" panose="020B0604020202020204" pitchFamily="34" charset="0"/>
              </a:rPr>
              <a:t>POP,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CC0000"/>
                </a:solidFill>
                <a:latin typeface="Arial" panose="020B0604020202020204" pitchFamily="34" charset="0"/>
              </a:rPr>
              <a:t>         IMAP</a:t>
            </a:r>
            <a:r>
              <a:rPr lang="en-US" altLang="en-US" sz="1800" i="1">
                <a:solidFill>
                  <a:srgbClr val="CC0000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132118" name="Group 166"/>
          <p:cNvGrpSpPr>
            <a:grpSpLocks/>
          </p:cNvGrpSpPr>
          <p:nvPr/>
        </p:nvGrpSpPr>
        <p:grpSpPr bwMode="auto">
          <a:xfrm>
            <a:off x="1066800" y="1419225"/>
            <a:ext cx="912813" cy="1054100"/>
            <a:chOff x="3574" y="550"/>
            <a:chExt cx="575" cy="664"/>
          </a:xfrm>
        </p:grpSpPr>
        <p:grpSp>
          <p:nvGrpSpPr>
            <p:cNvPr id="132125" name="Group 167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32128" name="Picture 1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129" name="Freeform 16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32126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32127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32119" name="Group 172"/>
          <p:cNvGrpSpPr>
            <a:grpSpLocks/>
          </p:cNvGrpSpPr>
          <p:nvPr/>
        </p:nvGrpSpPr>
        <p:grpSpPr bwMode="auto">
          <a:xfrm>
            <a:off x="6967538" y="1422400"/>
            <a:ext cx="912812" cy="1054100"/>
            <a:chOff x="3574" y="550"/>
            <a:chExt cx="575" cy="664"/>
          </a:xfrm>
        </p:grpSpPr>
        <p:grpSp>
          <p:nvGrpSpPr>
            <p:cNvPr id="132120" name="Group 173"/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132123" name="Picture 1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124" name="Freeform 17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32121" name="Rectangle 115"/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32122" name="Text Box 116"/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user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agent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32259" name="Group 132258">
            <a:extLst>
              <a:ext uri="{FF2B5EF4-FFF2-40B4-BE49-F238E27FC236}">
                <a16:creationId xmlns:a16="http://schemas.microsoft.com/office/drawing/2014/main" id="{EF8AA8E3-6C9A-44EA-9248-49E88DA82B9D}"/>
              </a:ext>
            </a:extLst>
          </p:cNvPr>
          <p:cNvGrpSpPr/>
          <p:nvPr/>
        </p:nvGrpSpPr>
        <p:grpSpPr>
          <a:xfrm>
            <a:off x="2118076" y="224902"/>
            <a:ext cx="8085960" cy="6359400"/>
            <a:chOff x="2118076" y="224902"/>
            <a:chExt cx="8085960" cy="63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7C3A2C-5414-41E3-800E-01AB9F343DE3}"/>
                    </a:ext>
                  </a:extLst>
                </p14:cNvPr>
                <p14:cNvContentPartPr/>
                <p14:nvPr/>
              </p14:nvContentPartPr>
              <p14:xfrm>
                <a:off x="6967996" y="5570542"/>
                <a:ext cx="317520" cy="30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7C3A2C-5414-41E3-800E-01AB9F343D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49996" y="5552542"/>
                  <a:ext cx="353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7244C5-F2EE-4E13-BE81-F88AA728213F}"/>
                    </a:ext>
                  </a:extLst>
                </p14:cNvPr>
                <p14:cNvContentPartPr/>
                <p14:nvPr/>
              </p14:nvContentPartPr>
              <p14:xfrm>
                <a:off x="7303516" y="5585662"/>
                <a:ext cx="256320" cy="28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7244C5-F2EE-4E13-BE81-F88AA72821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85876" y="5567662"/>
                  <a:ext cx="291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174537-8E73-4E9A-A2D7-FE9684230162}"/>
                    </a:ext>
                  </a:extLst>
                </p14:cNvPr>
                <p14:cNvContentPartPr/>
                <p14:nvPr/>
              </p14:nvContentPartPr>
              <p14:xfrm>
                <a:off x="7361836" y="5776822"/>
                <a:ext cx="246600" cy="6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174537-8E73-4E9A-A2D7-FE96842301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4196" y="5758822"/>
                  <a:ext cx="282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FA47F8-AD7C-4A1C-A6FB-EFEFDC4C0125}"/>
                    </a:ext>
                  </a:extLst>
                </p14:cNvPr>
                <p14:cNvContentPartPr/>
                <p14:nvPr/>
              </p14:nvContentPartPr>
              <p14:xfrm>
                <a:off x="7786636" y="5645422"/>
                <a:ext cx="293040" cy="27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FA47F8-AD7C-4A1C-A6FB-EFEFDC4C01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68636" y="5627422"/>
                  <a:ext cx="328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826A64-CB46-45EB-AC16-725A60ED1C75}"/>
                    </a:ext>
                  </a:extLst>
                </p14:cNvPr>
                <p14:cNvContentPartPr/>
                <p14:nvPr/>
              </p14:nvContentPartPr>
              <p14:xfrm>
                <a:off x="8389276" y="5469382"/>
                <a:ext cx="20160" cy="246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826A64-CB46-45EB-AC16-725A60ED1C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71636" y="5451742"/>
                  <a:ext cx="55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893765-CDD5-4F55-9AF8-8167DA93D452}"/>
                    </a:ext>
                  </a:extLst>
                </p14:cNvPr>
                <p14:cNvContentPartPr/>
                <p14:nvPr/>
              </p14:nvContentPartPr>
              <p14:xfrm>
                <a:off x="8399716" y="5360662"/>
                <a:ext cx="32400" cy="8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893765-CDD5-4F55-9AF8-8167DA93D4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82076" y="5342662"/>
                  <a:ext cx="6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EBAEF6-A5F8-4AD3-B519-0488FBEEE6A7}"/>
                    </a:ext>
                  </a:extLst>
                </p14:cNvPr>
                <p14:cNvContentPartPr/>
                <p14:nvPr/>
              </p14:nvContentPartPr>
              <p14:xfrm>
                <a:off x="8540116" y="5402782"/>
                <a:ext cx="187920" cy="591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EBAEF6-A5F8-4AD3-B519-0488FBEEE6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22476" y="5385142"/>
                  <a:ext cx="22356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B1EDD9-81FB-42BC-8074-F6DE652C47F2}"/>
                    </a:ext>
                  </a:extLst>
                </p14:cNvPr>
                <p14:cNvContentPartPr/>
                <p14:nvPr/>
              </p14:nvContentPartPr>
              <p14:xfrm>
                <a:off x="8927116" y="5104702"/>
                <a:ext cx="1033200" cy="424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B1EDD9-81FB-42BC-8074-F6DE652C47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09476" y="5087062"/>
                  <a:ext cx="10688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F34FE49-76F8-41FE-B592-3C95C57BF46C}"/>
                    </a:ext>
                  </a:extLst>
                </p14:cNvPr>
                <p14:cNvContentPartPr/>
                <p14:nvPr/>
              </p14:nvContentPartPr>
              <p14:xfrm>
                <a:off x="7051156" y="872902"/>
                <a:ext cx="394920" cy="417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F34FE49-76F8-41FE-B592-3C95C57BF4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33516" y="854902"/>
                  <a:ext cx="4305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3AEAD7-6FA0-4909-AC69-DA0D3AA15DF8}"/>
                    </a:ext>
                  </a:extLst>
                </p14:cNvPr>
                <p14:cNvContentPartPr/>
                <p14:nvPr/>
              </p14:nvContentPartPr>
              <p14:xfrm>
                <a:off x="7496476" y="854182"/>
                <a:ext cx="311040" cy="394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3AEAD7-6FA0-4909-AC69-DA0D3AA15D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78836" y="836542"/>
                  <a:ext cx="3466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4D035B-A98E-4959-90D9-E2D686220083}"/>
                    </a:ext>
                  </a:extLst>
                </p14:cNvPr>
                <p14:cNvContentPartPr/>
                <p14:nvPr/>
              </p14:nvContentPartPr>
              <p14:xfrm>
                <a:off x="7594396" y="1093222"/>
                <a:ext cx="175680" cy="35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4D035B-A98E-4959-90D9-E2D68622008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76756" y="1075222"/>
                  <a:ext cx="211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586AAC-F5FD-4298-AB7A-D029D80347DE}"/>
                    </a:ext>
                  </a:extLst>
                </p14:cNvPr>
                <p14:cNvContentPartPr/>
                <p14:nvPr/>
              </p14:nvContentPartPr>
              <p14:xfrm>
                <a:off x="4366636" y="1392742"/>
                <a:ext cx="1786680" cy="186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586AAC-F5FD-4298-AB7A-D029D80347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48636" y="1374742"/>
                  <a:ext cx="1822320" cy="18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3F02DE-F5AA-4750-A122-4B749FF6AB62}"/>
                    </a:ext>
                  </a:extLst>
                </p14:cNvPr>
                <p14:cNvContentPartPr/>
                <p14:nvPr/>
              </p14:nvContentPartPr>
              <p14:xfrm>
                <a:off x="5207596" y="853822"/>
                <a:ext cx="757800" cy="82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3F02DE-F5AA-4750-A122-4B749FF6AB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89596" y="836182"/>
                  <a:ext cx="7934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12BA6E-CC53-46DA-B116-895E59B6214C}"/>
                    </a:ext>
                  </a:extLst>
                </p14:cNvPr>
                <p14:cNvContentPartPr/>
                <p14:nvPr/>
              </p14:nvContentPartPr>
              <p14:xfrm>
                <a:off x="5954236" y="276382"/>
                <a:ext cx="276120" cy="72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12BA6E-CC53-46DA-B116-895E59B621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36236" y="258382"/>
                  <a:ext cx="3117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10BE1B-421A-453A-8C85-CF1C102F5EFE}"/>
                    </a:ext>
                  </a:extLst>
                </p14:cNvPr>
                <p14:cNvContentPartPr/>
                <p14:nvPr/>
              </p14:nvContentPartPr>
              <p14:xfrm>
                <a:off x="6202276" y="385462"/>
                <a:ext cx="184680" cy="47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10BE1B-421A-453A-8C85-CF1C102F5E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84636" y="367462"/>
                  <a:ext cx="2203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5E2D16-03A1-4D82-87C8-F700D61E3482}"/>
                    </a:ext>
                  </a:extLst>
                </p14:cNvPr>
                <p14:cNvContentPartPr/>
                <p14:nvPr/>
              </p14:nvContentPartPr>
              <p14:xfrm>
                <a:off x="6616636" y="234622"/>
                <a:ext cx="282960" cy="47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5E2D16-03A1-4D82-87C8-F700D61E348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98636" y="216622"/>
                  <a:ext cx="3186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914309-3B9D-4188-9441-B09FC14FA401}"/>
                    </a:ext>
                  </a:extLst>
                </p14:cNvPr>
                <p14:cNvContentPartPr/>
                <p14:nvPr/>
              </p14:nvContentPartPr>
              <p14:xfrm>
                <a:off x="6810316" y="224902"/>
                <a:ext cx="432360" cy="50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914309-3B9D-4188-9441-B09FC14FA4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92676" y="206902"/>
                  <a:ext cx="4680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12B85A-6081-4946-8CA9-C090FD83B06E}"/>
                    </a:ext>
                  </a:extLst>
                </p14:cNvPr>
                <p14:cNvContentPartPr/>
                <p14:nvPr/>
              </p14:nvContentPartPr>
              <p14:xfrm>
                <a:off x="6300556" y="457822"/>
                <a:ext cx="3960" cy="2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12B85A-6081-4946-8CA9-C090FD83B0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82916" y="439822"/>
                  <a:ext cx="39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5743D2-164D-4085-A15E-4C87626F20C3}"/>
                    </a:ext>
                  </a:extLst>
                </p14:cNvPr>
                <p14:cNvContentPartPr/>
                <p14:nvPr/>
              </p14:nvContentPartPr>
              <p14:xfrm>
                <a:off x="6300196" y="479422"/>
                <a:ext cx="136800" cy="23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5743D2-164D-4085-A15E-4C87626F20C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82556" y="461422"/>
                  <a:ext cx="172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44E3EB-82DF-4AB8-A3FA-78AC9E0B4AD2}"/>
                    </a:ext>
                  </a:extLst>
                </p14:cNvPr>
                <p14:cNvContentPartPr/>
                <p14:nvPr/>
              </p14:nvContentPartPr>
              <p14:xfrm>
                <a:off x="6905716" y="245422"/>
                <a:ext cx="507240" cy="54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44E3EB-82DF-4AB8-A3FA-78AC9E0B4AD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88076" y="227782"/>
                  <a:ext cx="5428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7C26DE-094E-4FA2-81D4-12DB1FD02BFD}"/>
                    </a:ext>
                  </a:extLst>
                </p14:cNvPr>
                <p14:cNvContentPartPr/>
                <p14:nvPr/>
              </p14:nvContentPartPr>
              <p14:xfrm>
                <a:off x="5697196" y="2508382"/>
                <a:ext cx="1442880" cy="39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7C26DE-094E-4FA2-81D4-12DB1FD02BF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79196" y="2490382"/>
                  <a:ext cx="14785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3ACCA5-66E0-4CD8-9AF8-1FF3ED281FB4}"/>
                    </a:ext>
                  </a:extLst>
                </p14:cNvPr>
                <p14:cNvContentPartPr/>
                <p14:nvPr/>
              </p14:nvContentPartPr>
              <p14:xfrm>
                <a:off x="7383076" y="2619982"/>
                <a:ext cx="324000" cy="33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3ACCA5-66E0-4CD8-9AF8-1FF3ED281F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65436" y="2602342"/>
                  <a:ext cx="359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1038FE-3900-4CA4-A439-6233A7550F15}"/>
                    </a:ext>
                  </a:extLst>
                </p14:cNvPr>
                <p14:cNvContentPartPr/>
                <p14:nvPr/>
              </p14:nvContentPartPr>
              <p14:xfrm>
                <a:off x="7744516" y="2542222"/>
                <a:ext cx="334800" cy="34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1038FE-3900-4CA4-A439-6233A7550F1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26876" y="2524582"/>
                  <a:ext cx="3704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5C23A5-A0AD-4C18-BEBC-12069284863E}"/>
                    </a:ext>
                  </a:extLst>
                </p14:cNvPr>
                <p14:cNvContentPartPr/>
                <p14:nvPr/>
              </p14:nvContentPartPr>
              <p14:xfrm>
                <a:off x="5616556" y="3079342"/>
                <a:ext cx="394200" cy="102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5C23A5-A0AD-4C18-BEBC-12069284863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8556" y="3061342"/>
                  <a:ext cx="429840" cy="10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BEF23D-8597-4995-8BD4-0F0498F50076}"/>
                    </a:ext>
                  </a:extLst>
                </p14:cNvPr>
                <p14:cNvContentPartPr/>
                <p14:nvPr/>
              </p14:nvContentPartPr>
              <p14:xfrm>
                <a:off x="5655436" y="3855502"/>
                <a:ext cx="1863000" cy="80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BEF23D-8597-4995-8BD4-0F0498F500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7796" y="3837502"/>
                  <a:ext cx="189864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E8A7E9-8A4C-4DDA-9475-1A0201E650D0}"/>
                    </a:ext>
                  </a:extLst>
                </p14:cNvPr>
                <p14:cNvContentPartPr/>
                <p14:nvPr/>
              </p14:nvContentPartPr>
              <p14:xfrm>
                <a:off x="7434916" y="3632302"/>
                <a:ext cx="1726920" cy="1025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E8A7E9-8A4C-4DDA-9475-1A0201E650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16916" y="3614662"/>
                  <a:ext cx="176256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2B06A3-577E-4313-9DD3-7809D378E4C8}"/>
                    </a:ext>
                  </a:extLst>
                </p14:cNvPr>
                <p14:cNvContentPartPr/>
                <p14:nvPr/>
              </p14:nvContentPartPr>
              <p14:xfrm>
                <a:off x="8593756" y="3930382"/>
                <a:ext cx="317160" cy="39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2B06A3-577E-4313-9DD3-7809D378E4C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76116" y="3912742"/>
                  <a:ext cx="352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9161F0-3C4D-4598-98F9-6512523CA6DC}"/>
                    </a:ext>
                  </a:extLst>
                </p14:cNvPr>
                <p14:cNvContentPartPr/>
                <p14:nvPr/>
              </p14:nvContentPartPr>
              <p14:xfrm>
                <a:off x="7981756" y="936262"/>
                <a:ext cx="331560" cy="44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9161F0-3C4D-4598-98F9-6512523CA6D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64116" y="918262"/>
                  <a:ext cx="3672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D31FF9-A81D-45D7-93DD-3F5D1E12FF00}"/>
                    </a:ext>
                  </a:extLst>
                </p14:cNvPr>
                <p14:cNvContentPartPr/>
                <p14:nvPr/>
              </p14:nvContentPartPr>
              <p14:xfrm>
                <a:off x="8188036" y="1187182"/>
                <a:ext cx="532440" cy="461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D31FF9-A81D-45D7-93DD-3F5D1E12FF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70396" y="1169542"/>
                  <a:ext cx="5680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892BFB-A390-4089-BFDA-BA12C28EFA66}"/>
                    </a:ext>
                  </a:extLst>
                </p14:cNvPr>
                <p14:cNvContentPartPr/>
                <p14:nvPr/>
              </p14:nvContentPartPr>
              <p14:xfrm>
                <a:off x="8854756" y="716662"/>
                <a:ext cx="957240" cy="843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892BFB-A390-4089-BFDA-BA12C28EFA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37116" y="698662"/>
                  <a:ext cx="99288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C81B74-F028-4437-9B44-5A09E31D2A9A}"/>
                    </a:ext>
                  </a:extLst>
                </p14:cNvPr>
                <p14:cNvContentPartPr/>
                <p14:nvPr/>
              </p14:nvContentPartPr>
              <p14:xfrm>
                <a:off x="7684396" y="1965502"/>
                <a:ext cx="1909440" cy="36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C81B74-F028-4437-9B44-5A09E31D2A9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66756" y="1947862"/>
                  <a:ext cx="19450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2C9512-43C2-42ED-9742-C5947ABFB0C2}"/>
                    </a:ext>
                  </a:extLst>
                </p14:cNvPr>
                <p14:cNvContentPartPr/>
                <p14:nvPr/>
              </p14:nvContentPartPr>
              <p14:xfrm>
                <a:off x="8211076" y="1975222"/>
                <a:ext cx="1303920" cy="182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2C9512-43C2-42ED-9742-C5947ABFB0C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93076" y="1957582"/>
                  <a:ext cx="1339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902E49-129B-4034-824D-1A75F1090D84}"/>
                    </a:ext>
                  </a:extLst>
                </p14:cNvPr>
                <p14:cNvContentPartPr/>
                <p14:nvPr/>
              </p14:nvContentPartPr>
              <p14:xfrm>
                <a:off x="8049076" y="1711342"/>
                <a:ext cx="1877400" cy="46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902E49-129B-4034-824D-1A75F1090D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031076" y="1693702"/>
                  <a:ext cx="1913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C030BE-D19E-491F-A4B9-DB1E8AB2995A}"/>
                    </a:ext>
                  </a:extLst>
                </p14:cNvPr>
                <p14:cNvContentPartPr/>
                <p14:nvPr/>
              </p14:nvContentPartPr>
              <p14:xfrm>
                <a:off x="8183356" y="1438102"/>
                <a:ext cx="1692360" cy="44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C030BE-D19E-491F-A4B9-DB1E8AB2995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65356" y="1420462"/>
                  <a:ext cx="17280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28921E-E9E0-4318-9186-2C3A01323A16}"/>
                    </a:ext>
                  </a:extLst>
                </p14:cNvPr>
                <p14:cNvContentPartPr/>
                <p14:nvPr/>
              </p14:nvContentPartPr>
              <p14:xfrm>
                <a:off x="8104156" y="1485982"/>
                <a:ext cx="1533960" cy="230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28921E-E9E0-4318-9186-2C3A01323A1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86516" y="1467982"/>
                  <a:ext cx="1569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B50DD0-6412-4365-A73F-B059F50758FF}"/>
                    </a:ext>
                  </a:extLst>
                </p14:cNvPr>
                <p14:cNvContentPartPr/>
                <p14:nvPr/>
              </p14:nvContentPartPr>
              <p14:xfrm>
                <a:off x="8346796" y="5624182"/>
                <a:ext cx="1832400" cy="504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B50DD0-6412-4365-A73F-B059F50758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29156" y="5606542"/>
                  <a:ext cx="18680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D1B86F-BF2E-451B-AABE-40941DDCE830}"/>
                    </a:ext>
                  </a:extLst>
                </p14:cNvPr>
                <p14:cNvContentPartPr/>
                <p14:nvPr/>
              </p14:nvContentPartPr>
              <p14:xfrm>
                <a:off x="8874556" y="5693302"/>
                <a:ext cx="1089720" cy="286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D1B86F-BF2E-451B-AABE-40941DDCE83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56556" y="5675302"/>
                  <a:ext cx="1125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14FA9D-5D71-42E2-9774-7DFB768209F1}"/>
                    </a:ext>
                  </a:extLst>
                </p14:cNvPr>
                <p14:cNvContentPartPr/>
                <p14:nvPr/>
              </p14:nvContentPartPr>
              <p14:xfrm>
                <a:off x="8075716" y="4832902"/>
                <a:ext cx="2128320" cy="460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14FA9D-5D71-42E2-9774-7DFB768209F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58076" y="4814902"/>
                  <a:ext cx="21639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53E30F-65D2-4A67-BFC6-91580C5F01B5}"/>
                    </a:ext>
                  </a:extLst>
                </p14:cNvPr>
                <p14:cNvContentPartPr/>
                <p14:nvPr/>
              </p14:nvContentPartPr>
              <p14:xfrm>
                <a:off x="8078236" y="4734982"/>
                <a:ext cx="1775520" cy="371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53E30F-65D2-4A67-BFC6-91580C5F01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60236" y="4716982"/>
                  <a:ext cx="18111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BBFA49-3AAD-40C4-A9CA-6C311BBEECAD}"/>
                    </a:ext>
                  </a:extLst>
                </p14:cNvPr>
                <p14:cNvContentPartPr/>
                <p14:nvPr/>
              </p14:nvContentPartPr>
              <p14:xfrm>
                <a:off x="8669356" y="2364382"/>
                <a:ext cx="425520" cy="431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BBFA49-3AAD-40C4-A9CA-6C311BBEEC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51356" y="2346382"/>
                  <a:ext cx="4611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DE6336-65B7-4A68-A643-0A97BCDE3AEF}"/>
                    </a:ext>
                  </a:extLst>
                </p14:cNvPr>
                <p14:cNvContentPartPr/>
                <p14:nvPr/>
              </p14:nvContentPartPr>
              <p14:xfrm>
                <a:off x="9258316" y="2612782"/>
                <a:ext cx="39960" cy="176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DE6336-65B7-4A68-A643-0A97BCDE3AE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40676" y="2595142"/>
                  <a:ext cx="75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F23CCD-7B70-4AB0-B842-CF0A1633E984}"/>
                    </a:ext>
                  </a:extLst>
                </p14:cNvPr>
                <p14:cNvContentPartPr/>
                <p14:nvPr/>
              </p14:nvContentPartPr>
              <p14:xfrm>
                <a:off x="9542716" y="2235502"/>
                <a:ext cx="291600" cy="531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F23CCD-7B70-4AB0-B842-CF0A1633E9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25076" y="2217502"/>
                  <a:ext cx="3272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67DD9A-E67B-4CFA-9A43-BF2AE5897D4C}"/>
                    </a:ext>
                  </a:extLst>
                </p14:cNvPr>
                <p14:cNvContentPartPr/>
                <p14:nvPr/>
              </p14:nvContentPartPr>
              <p14:xfrm>
                <a:off x="8930356" y="6095422"/>
                <a:ext cx="325800" cy="429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67DD9A-E67B-4CFA-9A43-BF2AE5897D4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12356" y="6077422"/>
                  <a:ext cx="3614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066393-EF51-45DE-B8A1-1821D0B68DD7}"/>
                    </a:ext>
                  </a:extLst>
                </p14:cNvPr>
                <p14:cNvContentPartPr/>
                <p14:nvPr/>
              </p14:nvContentPartPr>
              <p14:xfrm>
                <a:off x="8959156" y="5899582"/>
                <a:ext cx="478080" cy="154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066393-EF51-45DE-B8A1-1821D0B68D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41156" y="5881942"/>
                  <a:ext cx="513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0E9AD6-75D4-4CFE-94C9-D6C8F3D20E99}"/>
                    </a:ext>
                  </a:extLst>
                </p14:cNvPr>
                <p14:cNvContentPartPr/>
                <p14:nvPr/>
              </p14:nvContentPartPr>
              <p14:xfrm>
                <a:off x="9431116" y="6270382"/>
                <a:ext cx="41760" cy="313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0E9AD6-75D4-4CFE-94C9-D6C8F3D20E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13116" y="6252742"/>
                  <a:ext cx="77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CAB282-EC9C-4D2E-BACA-DD99B3319F1F}"/>
                    </a:ext>
                  </a:extLst>
                </p14:cNvPr>
                <p14:cNvContentPartPr/>
                <p14:nvPr/>
              </p14:nvContentPartPr>
              <p14:xfrm>
                <a:off x="9539476" y="6002902"/>
                <a:ext cx="338040" cy="476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CAB282-EC9C-4D2E-BACA-DD99B3319F1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21476" y="5984902"/>
                  <a:ext cx="3736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55C36F-4096-49E3-A2D2-88AA874250B3}"/>
                    </a:ext>
                  </a:extLst>
                </p14:cNvPr>
                <p14:cNvContentPartPr/>
                <p14:nvPr/>
              </p14:nvContentPartPr>
              <p14:xfrm>
                <a:off x="8895076" y="3016342"/>
                <a:ext cx="288000" cy="384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55C36F-4096-49E3-A2D2-88AA874250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77436" y="2998702"/>
                  <a:ext cx="323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2096" name="Ink 132095">
                  <a:extLst>
                    <a:ext uri="{FF2B5EF4-FFF2-40B4-BE49-F238E27FC236}">
                      <a16:creationId xmlns:a16="http://schemas.microsoft.com/office/drawing/2014/main" id="{74F88AF8-A242-407E-8073-A51B22D8D80E}"/>
                    </a:ext>
                  </a:extLst>
                </p14:cNvPr>
                <p14:cNvContentPartPr/>
                <p14:nvPr/>
              </p14:nvContentPartPr>
              <p14:xfrm>
                <a:off x="8886796" y="3049822"/>
                <a:ext cx="340920" cy="65520"/>
              </p14:xfrm>
            </p:contentPart>
          </mc:Choice>
          <mc:Fallback xmlns="">
            <p:pic>
              <p:nvPicPr>
                <p:cNvPr id="132096" name="Ink 132095">
                  <a:extLst>
                    <a:ext uri="{FF2B5EF4-FFF2-40B4-BE49-F238E27FC236}">
                      <a16:creationId xmlns:a16="http://schemas.microsoft.com/office/drawing/2014/main" id="{74F88AF8-A242-407E-8073-A51B22D8D80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69156" y="3032182"/>
                  <a:ext cx="376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2097" name="Ink 132096">
                  <a:extLst>
                    <a:ext uri="{FF2B5EF4-FFF2-40B4-BE49-F238E27FC236}">
                      <a16:creationId xmlns:a16="http://schemas.microsoft.com/office/drawing/2014/main" id="{0DD7CEB8-ABB5-46C6-A4B3-445989312186}"/>
                    </a:ext>
                  </a:extLst>
                </p14:cNvPr>
                <p14:cNvContentPartPr/>
                <p14:nvPr/>
              </p14:nvContentPartPr>
              <p14:xfrm>
                <a:off x="9394036" y="3147022"/>
                <a:ext cx="76680" cy="274680"/>
              </p14:xfrm>
            </p:contentPart>
          </mc:Choice>
          <mc:Fallback xmlns="">
            <p:pic>
              <p:nvPicPr>
                <p:cNvPr id="132097" name="Ink 132096">
                  <a:extLst>
                    <a:ext uri="{FF2B5EF4-FFF2-40B4-BE49-F238E27FC236}">
                      <a16:creationId xmlns:a16="http://schemas.microsoft.com/office/drawing/2014/main" id="{0DD7CEB8-ABB5-46C6-A4B3-44598931218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76036" y="3129022"/>
                  <a:ext cx="112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2224" name="Ink 132223">
                  <a:extLst>
                    <a:ext uri="{FF2B5EF4-FFF2-40B4-BE49-F238E27FC236}">
                      <a16:creationId xmlns:a16="http://schemas.microsoft.com/office/drawing/2014/main" id="{8A24503F-ACF7-4B64-8E90-756ABBF6CFFC}"/>
                    </a:ext>
                  </a:extLst>
                </p14:cNvPr>
                <p14:cNvContentPartPr/>
                <p14:nvPr/>
              </p14:nvContentPartPr>
              <p14:xfrm>
                <a:off x="9400156" y="2955862"/>
                <a:ext cx="455400" cy="382680"/>
              </p14:xfrm>
            </p:contentPart>
          </mc:Choice>
          <mc:Fallback xmlns="">
            <p:pic>
              <p:nvPicPr>
                <p:cNvPr id="132224" name="Ink 132223">
                  <a:extLst>
                    <a:ext uri="{FF2B5EF4-FFF2-40B4-BE49-F238E27FC236}">
                      <a16:creationId xmlns:a16="http://schemas.microsoft.com/office/drawing/2014/main" id="{8A24503F-ACF7-4B64-8E90-756ABBF6CF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382516" y="2938222"/>
                  <a:ext cx="4910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2225" name="Ink 132224">
                  <a:extLst>
                    <a:ext uri="{FF2B5EF4-FFF2-40B4-BE49-F238E27FC236}">
                      <a16:creationId xmlns:a16="http://schemas.microsoft.com/office/drawing/2014/main" id="{984C5AC4-FA92-4EDB-9B87-50E95371EE22}"/>
                    </a:ext>
                  </a:extLst>
                </p14:cNvPr>
                <p14:cNvContentPartPr/>
                <p14:nvPr/>
              </p14:nvContentPartPr>
              <p14:xfrm>
                <a:off x="8685196" y="3055942"/>
                <a:ext cx="1383120" cy="115200"/>
              </p14:xfrm>
            </p:contentPart>
          </mc:Choice>
          <mc:Fallback xmlns="">
            <p:pic>
              <p:nvPicPr>
                <p:cNvPr id="132225" name="Ink 132224">
                  <a:extLst>
                    <a:ext uri="{FF2B5EF4-FFF2-40B4-BE49-F238E27FC236}">
                      <a16:creationId xmlns:a16="http://schemas.microsoft.com/office/drawing/2014/main" id="{984C5AC4-FA92-4EDB-9B87-50E95371EE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67196" y="3038302"/>
                  <a:ext cx="1418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2226" name="Ink 132225">
                  <a:extLst>
                    <a:ext uri="{FF2B5EF4-FFF2-40B4-BE49-F238E27FC236}">
                      <a16:creationId xmlns:a16="http://schemas.microsoft.com/office/drawing/2014/main" id="{E4045FDB-E305-4E8E-87CF-FFDD2DBA331E}"/>
                    </a:ext>
                  </a:extLst>
                </p14:cNvPr>
                <p14:cNvContentPartPr/>
                <p14:nvPr/>
              </p14:nvContentPartPr>
              <p14:xfrm>
                <a:off x="8787796" y="2767222"/>
                <a:ext cx="1218600" cy="772560"/>
              </p14:xfrm>
            </p:contentPart>
          </mc:Choice>
          <mc:Fallback xmlns="">
            <p:pic>
              <p:nvPicPr>
                <p:cNvPr id="132226" name="Ink 132225">
                  <a:extLst>
                    <a:ext uri="{FF2B5EF4-FFF2-40B4-BE49-F238E27FC236}">
                      <a16:creationId xmlns:a16="http://schemas.microsoft.com/office/drawing/2014/main" id="{E4045FDB-E305-4E8E-87CF-FFDD2DBA331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70156" y="2749582"/>
                  <a:ext cx="1254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2228" name="Ink 132227">
                  <a:extLst>
                    <a:ext uri="{FF2B5EF4-FFF2-40B4-BE49-F238E27FC236}">
                      <a16:creationId xmlns:a16="http://schemas.microsoft.com/office/drawing/2014/main" id="{D24A5CDD-806B-417A-94F0-0C8C1D18EF93}"/>
                    </a:ext>
                  </a:extLst>
                </p14:cNvPr>
                <p14:cNvContentPartPr/>
                <p14:nvPr/>
              </p14:nvContentPartPr>
              <p14:xfrm>
                <a:off x="5863876" y="4147102"/>
                <a:ext cx="1581120" cy="652680"/>
              </p14:xfrm>
            </p:contentPart>
          </mc:Choice>
          <mc:Fallback xmlns="">
            <p:pic>
              <p:nvPicPr>
                <p:cNvPr id="132228" name="Ink 132227">
                  <a:extLst>
                    <a:ext uri="{FF2B5EF4-FFF2-40B4-BE49-F238E27FC236}">
                      <a16:creationId xmlns:a16="http://schemas.microsoft.com/office/drawing/2014/main" id="{D24A5CDD-806B-417A-94F0-0C8C1D18EF9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45876" y="4129102"/>
                  <a:ext cx="1616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229" name="Ink 132228">
                  <a:extLst>
                    <a:ext uri="{FF2B5EF4-FFF2-40B4-BE49-F238E27FC236}">
                      <a16:creationId xmlns:a16="http://schemas.microsoft.com/office/drawing/2014/main" id="{808208F4-873D-4CF4-B656-DED56483E9B4}"/>
                    </a:ext>
                  </a:extLst>
                </p14:cNvPr>
                <p14:cNvContentPartPr/>
                <p14:nvPr/>
              </p14:nvContentPartPr>
              <p14:xfrm>
                <a:off x="6687556" y="4134142"/>
                <a:ext cx="3138120" cy="705240"/>
              </p14:xfrm>
            </p:contentPart>
          </mc:Choice>
          <mc:Fallback xmlns="">
            <p:pic>
              <p:nvPicPr>
                <p:cNvPr id="132229" name="Ink 132228">
                  <a:extLst>
                    <a:ext uri="{FF2B5EF4-FFF2-40B4-BE49-F238E27FC236}">
                      <a16:creationId xmlns:a16="http://schemas.microsoft.com/office/drawing/2014/main" id="{808208F4-873D-4CF4-B656-DED56483E9B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69916" y="4116502"/>
                  <a:ext cx="317376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2231" name="Ink 132230">
                  <a:extLst>
                    <a:ext uri="{FF2B5EF4-FFF2-40B4-BE49-F238E27FC236}">
                      <a16:creationId xmlns:a16="http://schemas.microsoft.com/office/drawing/2014/main" id="{072E5A41-FA41-4819-9519-6134A2EF6F80}"/>
                    </a:ext>
                  </a:extLst>
                </p14:cNvPr>
                <p14:cNvContentPartPr/>
                <p14:nvPr/>
              </p14:nvContentPartPr>
              <p14:xfrm>
                <a:off x="3148036" y="2742382"/>
                <a:ext cx="2006640" cy="2397600"/>
              </p14:xfrm>
            </p:contentPart>
          </mc:Choice>
          <mc:Fallback xmlns="">
            <p:pic>
              <p:nvPicPr>
                <p:cNvPr id="132231" name="Ink 132230">
                  <a:extLst>
                    <a:ext uri="{FF2B5EF4-FFF2-40B4-BE49-F238E27FC236}">
                      <a16:creationId xmlns:a16="http://schemas.microsoft.com/office/drawing/2014/main" id="{072E5A41-FA41-4819-9519-6134A2EF6F8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0396" y="2724742"/>
                  <a:ext cx="2042280" cy="24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2232" name="Ink 132231">
                  <a:extLst>
                    <a:ext uri="{FF2B5EF4-FFF2-40B4-BE49-F238E27FC236}">
                      <a16:creationId xmlns:a16="http://schemas.microsoft.com/office/drawing/2014/main" id="{92BEADC4-2B28-446C-9FD9-90D7BAA39EE3}"/>
                    </a:ext>
                  </a:extLst>
                </p14:cNvPr>
                <p14:cNvContentPartPr/>
                <p14:nvPr/>
              </p14:nvContentPartPr>
              <p14:xfrm>
                <a:off x="4613236" y="2441782"/>
                <a:ext cx="811080" cy="589680"/>
              </p14:xfrm>
            </p:contentPart>
          </mc:Choice>
          <mc:Fallback xmlns="">
            <p:pic>
              <p:nvPicPr>
                <p:cNvPr id="132232" name="Ink 132231">
                  <a:extLst>
                    <a:ext uri="{FF2B5EF4-FFF2-40B4-BE49-F238E27FC236}">
                      <a16:creationId xmlns:a16="http://schemas.microsoft.com/office/drawing/2014/main" id="{92BEADC4-2B28-446C-9FD9-90D7BAA39EE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95596" y="2423782"/>
                  <a:ext cx="8467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2233" name="Ink 132232">
                  <a:extLst>
                    <a:ext uri="{FF2B5EF4-FFF2-40B4-BE49-F238E27FC236}">
                      <a16:creationId xmlns:a16="http://schemas.microsoft.com/office/drawing/2014/main" id="{87A5607E-D051-486C-9664-84F7298CF29F}"/>
                    </a:ext>
                  </a:extLst>
                </p14:cNvPr>
                <p14:cNvContentPartPr/>
                <p14:nvPr/>
              </p14:nvContentPartPr>
              <p14:xfrm>
                <a:off x="2224996" y="4601422"/>
                <a:ext cx="453600" cy="729360"/>
              </p14:xfrm>
            </p:contentPart>
          </mc:Choice>
          <mc:Fallback xmlns="">
            <p:pic>
              <p:nvPicPr>
                <p:cNvPr id="132233" name="Ink 132232">
                  <a:extLst>
                    <a:ext uri="{FF2B5EF4-FFF2-40B4-BE49-F238E27FC236}">
                      <a16:creationId xmlns:a16="http://schemas.microsoft.com/office/drawing/2014/main" id="{87A5607E-D051-486C-9664-84F7298CF2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06996" y="4583782"/>
                  <a:ext cx="48924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2234" name="Ink 132233">
                  <a:extLst>
                    <a:ext uri="{FF2B5EF4-FFF2-40B4-BE49-F238E27FC236}">
                      <a16:creationId xmlns:a16="http://schemas.microsoft.com/office/drawing/2014/main" id="{31CEF056-4165-4EBA-AAD5-B16A1C511F05}"/>
                    </a:ext>
                  </a:extLst>
                </p14:cNvPr>
                <p14:cNvContentPartPr/>
                <p14:nvPr/>
              </p14:nvContentPartPr>
              <p14:xfrm>
                <a:off x="2850316" y="4279222"/>
                <a:ext cx="455400" cy="510480"/>
              </p14:xfrm>
            </p:contentPart>
          </mc:Choice>
          <mc:Fallback xmlns="">
            <p:pic>
              <p:nvPicPr>
                <p:cNvPr id="132234" name="Ink 132233">
                  <a:extLst>
                    <a:ext uri="{FF2B5EF4-FFF2-40B4-BE49-F238E27FC236}">
                      <a16:creationId xmlns:a16="http://schemas.microsoft.com/office/drawing/2014/main" id="{31CEF056-4165-4EBA-AAD5-B16A1C511F0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32316" y="4261222"/>
                  <a:ext cx="4910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2235" name="Ink 132234">
                  <a:extLst>
                    <a:ext uri="{FF2B5EF4-FFF2-40B4-BE49-F238E27FC236}">
                      <a16:creationId xmlns:a16="http://schemas.microsoft.com/office/drawing/2014/main" id="{8BEDFBAB-DC63-4EDD-9BB8-3F4C1C462699}"/>
                    </a:ext>
                  </a:extLst>
                </p14:cNvPr>
                <p14:cNvContentPartPr/>
                <p14:nvPr/>
              </p14:nvContentPartPr>
              <p14:xfrm>
                <a:off x="3223636" y="3923182"/>
                <a:ext cx="295920" cy="430920"/>
              </p14:xfrm>
            </p:contentPart>
          </mc:Choice>
          <mc:Fallback xmlns="">
            <p:pic>
              <p:nvPicPr>
                <p:cNvPr id="132235" name="Ink 132234">
                  <a:extLst>
                    <a:ext uri="{FF2B5EF4-FFF2-40B4-BE49-F238E27FC236}">
                      <a16:creationId xmlns:a16="http://schemas.microsoft.com/office/drawing/2014/main" id="{8BEDFBAB-DC63-4EDD-9BB8-3F4C1C46269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05636" y="3905542"/>
                  <a:ext cx="3315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2236" name="Ink 132235">
                  <a:extLst>
                    <a:ext uri="{FF2B5EF4-FFF2-40B4-BE49-F238E27FC236}">
                      <a16:creationId xmlns:a16="http://schemas.microsoft.com/office/drawing/2014/main" id="{3AC71ADA-F276-4733-8604-E809C8693D28}"/>
                    </a:ext>
                  </a:extLst>
                </p14:cNvPr>
                <p14:cNvContentPartPr/>
                <p14:nvPr/>
              </p14:nvContentPartPr>
              <p14:xfrm>
                <a:off x="3626476" y="3052342"/>
                <a:ext cx="1392120" cy="1003320"/>
              </p14:xfrm>
            </p:contentPart>
          </mc:Choice>
          <mc:Fallback xmlns="">
            <p:pic>
              <p:nvPicPr>
                <p:cNvPr id="132236" name="Ink 132235">
                  <a:extLst>
                    <a:ext uri="{FF2B5EF4-FFF2-40B4-BE49-F238E27FC236}">
                      <a16:creationId xmlns:a16="http://schemas.microsoft.com/office/drawing/2014/main" id="{3AC71ADA-F276-4733-8604-E809C8693D2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08476" y="3034702"/>
                  <a:ext cx="142776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2238" name="Ink 132237">
                  <a:extLst>
                    <a:ext uri="{FF2B5EF4-FFF2-40B4-BE49-F238E27FC236}">
                      <a16:creationId xmlns:a16="http://schemas.microsoft.com/office/drawing/2014/main" id="{0620EB48-34A7-4B03-92F4-B888ADF70F29}"/>
                    </a:ext>
                  </a:extLst>
                </p14:cNvPr>
                <p14:cNvContentPartPr/>
                <p14:nvPr/>
              </p14:nvContentPartPr>
              <p14:xfrm>
                <a:off x="2118076" y="5781502"/>
                <a:ext cx="470880" cy="660240"/>
              </p14:xfrm>
            </p:contentPart>
          </mc:Choice>
          <mc:Fallback xmlns="">
            <p:pic>
              <p:nvPicPr>
                <p:cNvPr id="132238" name="Ink 132237">
                  <a:extLst>
                    <a:ext uri="{FF2B5EF4-FFF2-40B4-BE49-F238E27FC236}">
                      <a16:creationId xmlns:a16="http://schemas.microsoft.com/office/drawing/2014/main" id="{0620EB48-34A7-4B03-92F4-B888ADF70F2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00076" y="5763502"/>
                  <a:ext cx="5065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2239" name="Ink 132238">
                  <a:extLst>
                    <a:ext uri="{FF2B5EF4-FFF2-40B4-BE49-F238E27FC236}">
                      <a16:creationId xmlns:a16="http://schemas.microsoft.com/office/drawing/2014/main" id="{52583A38-75D2-4F43-8A3A-6BF1439F3CF7}"/>
                    </a:ext>
                  </a:extLst>
                </p14:cNvPr>
                <p14:cNvContentPartPr/>
                <p14:nvPr/>
              </p14:nvContentPartPr>
              <p14:xfrm>
                <a:off x="2499316" y="5834422"/>
                <a:ext cx="228240" cy="217440"/>
              </p14:xfrm>
            </p:contentPart>
          </mc:Choice>
          <mc:Fallback xmlns="">
            <p:pic>
              <p:nvPicPr>
                <p:cNvPr id="132239" name="Ink 132238">
                  <a:extLst>
                    <a:ext uri="{FF2B5EF4-FFF2-40B4-BE49-F238E27FC236}">
                      <a16:creationId xmlns:a16="http://schemas.microsoft.com/office/drawing/2014/main" id="{52583A38-75D2-4F43-8A3A-6BF1439F3CF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81316" y="5816782"/>
                  <a:ext cx="263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2240" name="Ink 132239">
                  <a:extLst>
                    <a:ext uri="{FF2B5EF4-FFF2-40B4-BE49-F238E27FC236}">
                      <a16:creationId xmlns:a16="http://schemas.microsoft.com/office/drawing/2014/main" id="{4E6093EC-9E06-46A6-B501-E236184BCD58}"/>
                    </a:ext>
                  </a:extLst>
                </p14:cNvPr>
                <p14:cNvContentPartPr/>
                <p14:nvPr/>
              </p14:nvContentPartPr>
              <p14:xfrm>
                <a:off x="2632516" y="5385502"/>
                <a:ext cx="772200" cy="538560"/>
              </p14:xfrm>
            </p:contentPart>
          </mc:Choice>
          <mc:Fallback xmlns="">
            <p:pic>
              <p:nvPicPr>
                <p:cNvPr id="132240" name="Ink 132239">
                  <a:extLst>
                    <a:ext uri="{FF2B5EF4-FFF2-40B4-BE49-F238E27FC236}">
                      <a16:creationId xmlns:a16="http://schemas.microsoft.com/office/drawing/2014/main" id="{4E6093EC-9E06-46A6-B501-E236184BCD5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14516" y="5367862"/>
                  <a:ext cx="8078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2241" name="Ink 132240">
                  <a:extLst>
                    <a:ext uri="{FF2B5EF4-FFF2-40B4-BE49-F238E27FC236}">
                      <a16:creationId xmlns:a16="http://schemas.microsoft.com/office/drawing/2014/main" id="{CF8CAFCA-A50C-41DF-ADA8-3BB2FD7E861E}"/>
                    </a:ext>
                  </a:extLst>
                </p14:cNvPr>
                <p14:cNvContentPartPr/>
                <p14:nvPr/>
              </p14:nvContentPartPr>
              <p14:xfrm>
                <a:off x="3137956" y="5052142"/>
                <a:ext cx="377640" cy="186120"/>
              </p14:xfrm>
            </p:contentPart>
          </mc:Choice>
          <mc:Fallback xmlns="">
            <p:pic>
              <p:nvPicPr>
                <p:cNvPr id="132241" name="Ink 132240">
                  <a:extLst>
                    <a:ext uri="{FF2B5EF4-FFF2-40B4-BE49-F238E27FC236}">
                      <a16:creationId xmlns:a16="http://schemas.microsoft.com/office/drawing/2014/main" id="{CF8CAFCA-A50C-41DF-ADA8-3BB2FD7E861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19956" y="5034142"/>
                  <a:ext cx="413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2242" name="Ink 132241">
                  <a:extLst>
                    <a:ext uri="{FF2B5EF4-FFF2-40B4-BE49-F238E27FC236}">
                      <a16:creationId xmlns:a16="http://schemas.microsoft.com/office/drawing/2014/main" id="{0857A0CC-A85B-4354-9423-57A45715C4DC}"/>
                    </a:ext>
                  </a:extLst>
                </p14:cNvPr>
                <p14:cNvContentPartPr/>
                <p14:nvPr/>
              </p14:nvContentPartPr>
              <p14:xfrm>
                <a:off x="3407596" y="5103982"/>
                <a:ext cx="203760" cy="412560"/>
              </p14:xfrm>
            </p:contentPart>
          </mc:Choice>
          <mc:Fallback xmlns="">
            <p:pic>
              <p:nvPicPr>
                <p:cNvPr id="132242" name="Ink 132241">
                  <a:extLst>
                    <a:ext uri="{FF2B5EF4-FFF2-40B4-BE49-F238E27FC236}">
                      <a16:creationId xmlns:a16="http://schemas.microsoft.com/office/drawing/2014/main" id="{0857A0CC-A85B-4354-9423-57A45715C4D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89956" y="5086342"/>
                  <a:ext cx="2394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2243" name="Ink 132242">
                  <a:extLst>
                    <a:ext uri="{FF2B5EF4-FFF2-40B4-BE49-F238E27FC236}">
                      <a16:creationId xmlns:a16="http://schemas.microsoft.com/office/drawing/2014/main" id="{21BC9A15-C7DC-4728-B083-D0385EC2A23C}"/>
                    </a:ext>
                  </a:extLst>
                </p14:cNvPr>
                <p14:cNvContentPartPr/>
                <p14:nvPr/>
              </p14:nvContentPartPr>
              <p14:xfrm>
                <a:off x="3761476" y="4763782"/>
                <a:ext cx="438840" cy="572400"/>
              </p14:xfrm>
            </p:contentPart>
          </mc:Choice>
          <mc:Fallback xmlns="">
            <p:pic>
              <p:nvPicPr>
                <p:cNvPr id="132243" name="Ink 132242">
                  <a:extLst>
                    <a:ext uri="{FF2B5EF4-FFF2-40B4-BE49-F238E27FC236}">
                      <a16:creationId xmlns:a16="http://schemas.microsoft.com/office/drawing/2014/main" id="{21BC9A15-C7DC-4728-B083-D0385EC2A2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43476" y="4746142"/>
                  <a:ext cx="4744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2245" name="Ink 132244">
                  <a:extLst>
                    <a:ext uri="{FF2B5EF4-FFF2-40B4-BE49-F238E27FC236}">
                      <a16:creationId xmlns:a16="http://schemas.microsoft.com/office/drawing/2014/main" id="{EB7C57C1-47B5-4C7B-AB12-90003D622577}"/>
                    </a:ext>
                  </a:extLst>
                </p14:cNvPr>
                <p14:cNvContentPartPr/>
                <p14:nvPr/>
              </p14:nvContentPartPr>
              <p14:xfrm>
                <a:off x="3350356" y="5633182"/>
                <a:ext cx="960480" cy="803880"/>
              </p14:xfrm>
            </p:contentPart>
          </mc:Choice>
          <mc:Fallback xmlns="">
            <p:pic>
              <p:nvPicPr>
                <p:cNvPr id="132245" name="Ink 132244">
                  <a:extLst>
                    <a:ext uri="{FF2B5EF4-FFF2-40B4-BE49-F238E27FC236}">
                      <a16:creationId xmlns:a16="http://schemas.microsoft.com/office/drawing/2014/main" id="{EB7C57C1-47B5-4C7B-AB12-90003D62257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32356" y="5615182"/>
                  <a:ext cx="99612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2246" name="Ink 132245">
                  <a:extLst>
                    <a:ext uri="{FF2B5EF4-FFF2-40B4-BE49-F238E27FC236}">
                      <a16:creationId xmlns:a16="http://schemas.microsoft.com/office/drawing/2014/main" id="{0B8B489E-2AAF-43E8-AB02-C78D6F172B6B}"/>
                    </a:ext>
                  </a:extLst>
                </p14:cNvPr>
                <p14:cNvContentPartPr/>
                <p14:nvPr/>
              </p14:nvContentPartPr>
              <p14:xfrm>
                <a:off x="4359076" y="4698982"/>
                <a:ext cx="1280520" cy="1230480"/>
              </p14:xfrm>
            </p:contentPart>
          </mc:Choice>
          <mc:Fallback xmlns="">
            <p:pic>
              <p:nvPicPr>
                <p:cNvPr id="132246" name="Ink 132245">
                  <a:extLst>
                    <a:ext uri="{FF2B5EF4-FFF2-40B4-BE49-F238E27FC236}">
                      <a16:creationId xmlns:a16="http://schemas.microsoft.com/office/drawing/2014/main" id="{0B8B489E-2AAF-43E8-AB02-C78D6F172B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41436" y="4680982"/>
                  <a:ext cx="1316160" cy="12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2247" name="Ink 132246">
                  <a:extLst>
                    <a:ext uri="{FF2B5EF4-FFF2-40B4-BE49-F238E27FC236}">
                      <a16:creationId xmlns:a16="http://schemas.microsoft.com/office/drawing/2014/main" id="{373B8DA7-372A-46F5-982A-DB0AB1A96703}"/>
                    </a:ext>
                  </a:extLst>
                </p14:cNvPr>
                <p14:cNvContentPartPr/>
                <p14:nvPr/>
              </p14:nvContentPartPr>
              <p14:xfrm>
                <a:off x="4939396" y="4904542"/>
                <a:ext cx="267120" cy="131400"/>
              </p14:xfrm>
            </p:contentPart>
          </mc:Choice>
          <mc:Fallback xmlns="">
            <p:pic>
              <p:nvPicPr>
                <p:cNvPr id="132247" name="Ink 132246">
                  <a:extLst>
                    <a:ext uri="{FF2B5EF4-FFF2-40B4-BE49-F238E27FC236}">
                      <a16:creationId xmlns:a16="http://schemas.microsoft.com/office/drawing/2014/main" id="{373B8DA7-372A-46F5-982A-DB0AB1A9670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921396" y="4886542"/>
                  <a:ext cx="302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249" name="Ink 132248">
                  <a:extLst>
                    <a:ext uri="{FF2B5EF4-FFF2-40B4-BE49-F238E27FC236}">
                      <a16:creationId xmlns:a16="http://schemas.microsoft.com/office/drawing/2014/main" id="{56FA33D3-7FB2-4CE9-B1DD-090EE7340A0B}"/>
                    </a:ext>
                  </a:extLst>
                </p14:cNvPr>
                <p14:cNvContentPartPr/>
                <p14:nvPr/>
              </p14:nvContentPartPr>
              <p14:xfrm>
                <a:off x="4791076" y="5221342"/>
                <a:ext cx="1751400" cy="1293120"/>
              </p14:xfrm>
            </p:contentPart>
          </mc:Choice>
          <mc:Fallback xmlns="">
            <p:pic>
              <p:nvPicPr>
                <p:cNvPr id="132249" name="Ink 132248">
                  <a:extLst>
                    <a:ext uri="{FF2B5EF4-FFF2-40B4-BE49-F238E27FC236}">
                      <a16:creationId xmlns:a16="http://schemas.microsoft.com/office/drawing/2014/main" id="{56FA33D3-7FB2-4CE9-B1DD-090EE7340A0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73436" y="5203702"/>
                  <a:ext cx="178704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2250" name="Ink 132249">
                  <a:extLst>
                    <a:ext uri="{FF2B5EF4-FFF2-40B4-BE49-F238E27FC236}">
                      <a16:creationId xmlns:a16="http://schemas.microsoft.com/office/drawing/2014/main" id="{002437CB-DAF5-4BFE-91EB-D2FEF50562E8}"/>
                    </a:ext>
                  </a:extLst>
                </p14:cNvPr>
                <p14:cNvContentPartPr/>
                <p14:nvPr/>
              </p14:nvContentPartPr>
              <p14:xfrm>
                <a:off x="6000316" y="5345902"/>
                <a:ext cx="206640" cy="73080"/>
              </p14:xfrm>
            </p:contentPart>
          </mc:Choice>
          <mc:Fallback xmlns="">
            <p:pic>
              <p:nvPicPr>
                <p:cNvPr id="132250" name="Ink 132249">
                  <a:extLst>
                    <a:ext uri="{FF2B5EF4-FFF2-40B4-BE49-F238E27FC236}">
                      <a16:creationId xmlns:a16="http://schemas.microsoft.com/office/drawing/2014/main" id="{002437CB-DAF5-4BFE-91EB-D2FEF50562E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982676" y="5328262"/>
                  <a:ext cx="24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2251" name="Ink 132250">
                  <a:extLst>
                    <a:ext uri="{FF2B5EF4-FFF2-40B4-BE49-F238E27FC236}">
                      <a16:creationId xmlns:a16="http://schemas.microsoft.com/office/drawing/2014/main" id="{14C97B6B-BBC1-4ACB-A248-8489913E4084}"/>
                    </a:ext>
                  </a:extLst>
                </p14:cNvPr>
                <p14:cNvContentPartPr/>
                <p14:nvPr/>
              </p14:nvContentPartPr>
              <p14:xfrm>
                <a:off x="4858756" y="5600062"/>
                <a:ext cx="1800360" cy="249120"/>
              </p14:xfrm>
            </p:contentPart>
          </mc:Choice>
          <mc:Fallback xmlns="">
            <p:pic>
              <p:nvPicPr>
                <p:cNvPr id="132251" name="Ink 132250">
                  <a:extLst>
                    <a:ext uri="{FF2B5EF4-FFF2-40B4-BE49-F238E27FC236}">
                      <a16:creationId xmlns:a16="http://schemas.microsoft.com/office/drawing/2014/main" id="{14C97B6B-BBC1-4ACB-A248-8489913E408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41116" y="5582062"/>
                  <a:ext cx="183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2252" name="Ink 132251">
                  <a:extLst>
                    <a:ext uri="{FF2B5EF4-FFF2-40B4-BE49-F238E27FC236}">
                      <a16:creationId xmlns:a16="http://schemas.microsoft.com/office/drawing/2014/main" id="{BD055F04-A208-4C43-8D30-D56769BE0FEF}"/>
                    </a:ext>
                  </a:extLst>
                </p14:cNvPr>
                <p14:cNvContentPartPr/>
                <p14:nvPr/>
              </p14:nvContentPartPr>
              <p14:xfrm>
                <a:off x="5143156" y="5050342"/>
                <a:ext cx="1119240" cy="1497960"/>
              </p14:xfrm>
            </p:contentPart>
          </mc:Choice>
          <mc:Fallback xmlns="">
            <p:pic>
              <p:nvPicPr>
                <p:cNvPr id="132252" name="Ink 132251">
                  <a:extLst>
                    <a:ext uri="{FF2B5EF4-FFF2-40B4-BE49-F238E27FC236}">
                      <a16:creationId xmlns:a16="http://schemas.microsoft.com/office/drawing/2014/main" id="{BD055F04-A208-4C43-8D30-D56769BE0FE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25156" y="5032342"/>
                  <a:ext cx="115488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2254" name="Ink 132253">
                  <a:extLst>
                    <a:ext uri="{FF2B5EF4-FFF2-40B4-BE49-F238E27FC236}">
                      <a16:creationId xmlns:a16="http://schemas.microsoft.com/office/drawing/2014/main" id="{C85BC5C1-7B20-4E97-8B40-AB641D996CFB}"/>
                    </a:ext>
                  </a:extLst>
                </p14:cNvPr>
                <p14:cNvContentPartPr/>
                <p14:nvPr/>
              </p14:nvContentPartPr>
              <p14:xfrm>
                <a:off x="5817076" y="6139342"/>
                <a:ext cx="217080" cy="413640"/>
              </p14:xfrm>
            </p:contentPart>
          </mc:Choice>
          <mc:Fallback xmlns="">
            <p:pic>
              <p:nvPicPr>
                <p:cNvPr id="132254" name="Ink 132253">
                  <a:extLst>
                    <a:ext uri="{FF2B5EF4-FFF2-40B4-BE49-F238E27FC236}">
                      <a16:creationId xmlns:a16="http://schemas.microsoft.com/office/drawing/2014/main" id="{C85BC5C1-7B20-4E97-8B40-AB641D996C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99436" y="6121342"/>
                  <a:ext cx="252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2256" name="Ink 132255">
                  <a:extLst>
                    <a:ext uri="{FF2B5EF4-FFF2-40B4-BE49-F238E27FC236}">
                      <a16:creationId xmlns:a16="http://schemas.microsoft.com/office/drawing/2014/main" id="{10CC8D6A-86BC-44B2-9D07-BE05C4482BC5}"/>
                    </a:ext>
                  </a:extLst>
                </p14:cNvPr>
                <p14:cNvContentPartPr/>
                <p14:nvPr/>
              </p14:nvContentPartPr>
              <p14:xfrm>
                <a:off x="6050356" y="5939542"/>
                <a:ext cx="1003320" cy="579600"/>
              </p14:xfrm>
            </p:contentPart>
          </mc:Choice>
          <mc:Fallback xmlns="">
            <p:pic>
              <p:nvPicPr>
                <p:cNvPr id="132256" name="Ink 132255">
                  <a:extLst>
                    <a:ext uri="{FF2B5EF4-FFF2-40B4-BE49-F238E27FC236}">
                      <a16:creationId xmlns:a16="http://schemas.microsoft.com/office/drawing/2014/main" id="{10CC8D6A-86BC-44B2-9D07-BE05C4482BC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32716" y="5921902"/>
                  <a:ext cx="103896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2257" name="Ink 132256">
                  <a:extLst>
                    <a:ext uri="{FF2B5EF4-FFF2-40B4-BE49-F238E27FC236}">
                      <a16:creationId xmlns:a16="http://schemas.microsoft.com/office/drawing/2014/main" id="{FDA4FB29-7665-48A3-8819-4388F7969C6B}"/>
                    </a:ext>
                  </a:extLst>
                </p14:cNvPr>
                <p14:cNvContentPartPr/>
                <p14:nvPr/>
              </p14:nvContentPartPr>
              <p14:xfrm>
                <a:off x="7059436" y="5752702"/>
                <a:ext cx="956520" cy="683640"/>
              </p14:xfrm>
            </p:contentPart>
          </mc:Choice>
          <mc:Fallback xmlns="">
            <p:pic>
              <p:nvPicPr>
                <p:cNvPr id="132257" name="Ink 132256">
                  <a:extLst>
                    <a:ext uri="{FF2B5EF4-FFF2-40B4-BE49-F238E27FC236}">
                      <a16:creationId xmlns:a16="http://schemas.microsoft.com/office/drawing/2014/main" id="{FDA4FB29-7665-48A3-8819-4388F7969C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41796" y="5734702"/>
                  <a:ext cx="9921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2258" name="Ink 132257">
                  <a:extLst>
                    <a:ext uri="{FF2B5EF4-FFF2-40B4-BE49-F238E27FC236}">
                      <a16:creationId xmlns:a16="http://schemas.microsoft.com/office/drawing/2014/main" id="{5E44F545-D000-48A4-BC7F-7ED93D92B908}"/>
                    </a:ext>
                  </a:extLst>
                </p14:cNvPr>
                <p14:cNvContentPartPr/>
                <p14:nvPr/>
              </p14:nvContentPartPr>
              <p14:xfrm>
                <a:off x="7574596" y="5682502"/>
                <a:ext cx="90720" cy="43200"/>
              </p14:xfrm>
            </p:contentPart>
          </mc:Choice>
          <mc:Fallback xmlns="">
            <p:pic>
              <p:nvPicPr>
                <p:cNvPr id="132258" name="Ink 132257">
                  <a:extLst>
                    <a:ext uri="{FF2B5EF4-FFF2-40B4-BE49-F238E27FC236}">
                      <a16:creationId xmlns:a16="http://schemas.microsoft.com/office/drawing/2014/main" id="{5E44F545-D000-48A4-BC7F-7ED93D92B9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56596" y="5664502"/>
                  <a:ext cx="12636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76792D-7EC9-D4D9-A534-90B048EA1D2C}"/>
                  </a:ext>
                </a:extLst>
              </p14:cNvPr>
              <p14:cNvContentPartPr/>
              <p14:nvPr/>
            </p14:nvContentPartPr>
            <p14:xfrm>
              <a:off x="2482810" y="1299132"/>
              <a:ext cx="1594440" cy="190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76792D-7EC9-D4D9-A534-90B048EA1D2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474170" y="1290132"/>
                <a:ext cx="1612080" cy="192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3414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E5C8473-0EA5-4C85-BBDB-1F98431A75C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34148" name="Picture 1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58838"/>
            <a:ext cx="3317875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Rectangle 2"/>
          <p:cNvSpPr>
            <a:spLocks noGrp="1" noChangeArrowheads="1"/>
          </p:cNvSpPr>
          <p:nvPr>
            <p:ph type="title"/>
          </p:nvPr>
        </p:nvSpPr>
        <p:spPr>
          <a:xfrm>
            <a:off x="403225" y="131763"/>
            <a:ext cx="7772400" cy="968375"/>
          </a:xfrm>
        </p:spPr>
        <p:txBody>
          <a:bodyPr/>
          <a:lstStyle/>
          <a:p>
            <a:r>
              <a:rPr lang="en-US" altLang="en-US" sz="4000"/>
              <a:t>POP3 protocol</a:t>
            </a:r>
            <a:endParaRPr lang="en-US" altLang="en-US"/>
          </a:p>
        </p:txBody>
      </p:sp>
      <p:sp>
        <p:nvSpPr>
          <p:cNvPr id="1341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38275"/>
            <a:ext cx="39719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authorization phase</a:t>
            </a:r>
          </a:p>
          <a:p>
            <a:r>
              <a:rPr lang="en-US" altLang="en-US" sz="2000"/>
              <a:t>client commands: 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user:</a:t>
            </a:r>
            <a:r>
              <a:rPr lang="en-US" altLang="en-US" sz="2000"/>
              <a:t> declare username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pass:</a:t>
            </a:r>
            <a:r>
              <a:rPr lang="en-US" altLang="en-US" sz="2000"/>
              <a:t> password</a:t>
            </a:r>
          </a:p>
          <a:p>
            <a:r>
              <a:rPr lang="en-US" altLang="en-US" sz="2000"/>
              <a:t>server responses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+OK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-ERR</a:t>
            </a:r>
            <a:endParaRPr lang="en-US" altLang="en-US" sz="1800"/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transaction phase,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>
                <a:solidFill>
                  <a:schemeClr val="tx2"/>
                </a:solidFill>
              </a:rPr>
              <a:t>client:</a:t>
            </a:r>
            <a:endParaRPr lang="en-US" altLang="en-US" sz="2400"/>
          </a:p>
          <a:p>
            <a:r>
              <a:rPr lang="en-US" altLang="en-US" sz="2000" b="1">
                <a:latin typeface="Courier New" panose="02070309020205020404" pitchFamily="49" charset="0"/>
              </a:rPr>
              <a:t>list:</a:t>
            </a:r>
            <a:r>
              <a:rPr lang="en-US" altLang="en-US" sz="2000"/>
              <a:t> list message numbers</a:t>
            </a:r>
          </a:p>
          <a:p>
            <a:r>
              <a:rPr lang="en-US" altLang="en-US" sz="2000" b="1">
                <a:latin typeface="Courier New" panose="02070309020205020404" pitchFamily="49" charset="0"/>
              </a:rPr>
              <a:t>retr:</a:t>
            </a:r>
            <a:r>
              <a:rPr lang="en-US" altLang="en-US" sz="2000"/>
              <a:t> retrieve message by number</a:t>
            </a:r>
          </a:p>
          <a:p>
            <a:r>
              <a:rPr lang="en-US" altLang="en-US" sz="2000" b="1">
                <a:latin typeface="Courier New" panose="02070309020205020404" pitchFamily="49" charset="0"/>
              </a:rPr>
              <a:t>dele:</a:t>
            </a:r>
            <a:r>
              <a:rPr lang="en-US" altLang="en-US" sz="2000"/>
              <a:t> delete</a:t>
            </a:r>
          </a:p>
          <a:p>
            <a:r>
              <a:rPr lang="en-US" altLang="en-US" sz="2000" b="1">
                <a:latin typeface="Courier New" panose="02070309020205020404" pitchFamily="49" charset="0"/>
              </a:rPr>
              <a:t>quit</a:t>
            </a:r>
            <a:endParaRPr lang="en-US" altLang="en-US" sz="2000"/>
          </a:p>
        </p:txBody>
      </p:sp>
      <p:sp>
        <p:nvSpPr>
          <p:cNvPr id="134151" name="Text Box 7"/>
          <p:cNvSpPr txBox="1">
            <a:spLocks noChangeArrowheads="1"/>
          </p:cNvSpPr>
          <p:nvPr/>
        </p:nvSpPr>
        <p:spPr bwMode="auto">
          <a:xfrm>
            <a:off x="4340225" y="2309813"/>
            <a:ext cx="4268788" cy="402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      </a:t>
            </a:r>
            <a:r>
              <a:rPr lang="en-US" altLang="en-US" sz="1800" b="1">
                <a:latin typeface="Courier New" panose="02070309020205020404" pitchFamily="49" charset="0"/>
              </a:rPr>
              <a:t>C: list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1 498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2 912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.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retr 1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&lt;message 1 contents&gt;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.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dele 1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retr 2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&lt;message 1 contents&gt;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.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dele 2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C: quit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S: +OK </a:t>
            </a:r>
            <a:r>
              <a:rPr lang="en-US" altLang="en-US" sz="1400" b="1">
                <a:latin typeface="Courier New" panose="02070309020205020404" pitchFamily="49" charset="0"/>
              </a:rPr>
              <a:t>POP3 server signing off</a:t>
            </a:r>
            <a:endParaRPr lang="en-US" altLang="en-US" sz="1800" b="1">
              <a:latin typeface="Courier New" panose="02070309020205020404" pitchFamily="49" charset="0"/>
            </a:endParaRPr>
          </a:p>
        </p:txBody>
      </p:sp>
      <p:sp>
        <p:nvSpPr>
          <p:cNvPr id="134152" name="Text Box 10"/>
          <p:cNvSpPr txBox="1">
            <a:spLocks noChangeArrowheads="1"/>
          </p:cNvSpPr>
          <p:nvPr/>
        </p:nvSpPr>
        <p:spPr bwMode="auto">
          <a:xfrm>
            <a:off x="4989513" y="590550"/>
            <a:ext cx="39814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S: +OK POP3 server ready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C: user bob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S: +OK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C: pass hungry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S: +OK</a:t>
            </a:r>
            <a:r>
              <a:rPr lang="en-US" altLang="en-US" sz="1400" b="1">
                <a:latin typeface="Courier New" panose="02070309020205020404" pitchFamily="49" charset="0"/>
              </a:rPr>
              <a:t> user successfully logged on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4153" name="Freeform 11"/>
          <p:cNvSpPr>
            <a:spLocks/>
          </p:cNvSpPr>
          <p:nvPr/>
        </p:nvSpPr>
        <p:spPr bwMode="auto">
          <a:xfrm>
            <a:off x="4972050" y="847725"/>
            <a:ext cx="371475" cy="1457325"/>
          </a:xfrm>
          <a:custGeom>
            <a:avLst/>
            <a:gdLst>
              <a:gd name="T0" fmla="*/ 2147483646 w 234"/>
              <a:gd name="T1" fmla="*/ 0 h 918"/>
              <a:gd name="T2" fmla="*/ 0 w 234"/>
              <a:gd name="T3" fmla="*/ 0 h 918"/>
              <a:gd name="T4" fmla="*/ 0 w 234"/>
              <a:gd name="T5" fmla="*/ 2147483646 h 918"/>
              <a:gd name="T6" fmla="*/ 2147483646 w 234"/>
              <a:gd name="T7" fmla="*/ 2147483646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4" name="Line 13"/>
          <p:cNvSpPr>
            <a:spLocks noChangeShapeType="1"/>
          </p:cNvSpPr>
          <p:nvPr/>
        </p:nvSpPr>
        <p:spPr bwMode="auto">
          <a:xfrm flipV="1">
            <a:off x="3486150" y="1449388"/>
            <a:ext cx="1400175" cy="2381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5" name="Freeform 14"/>
          <p:cNvSpPr>
            <a:spLocks/>
          </p:cNvSpPr>
          <p:nvPr/>
        </p:nvSpPr>
        <p:spPr bwMode="auto">
          <a:xfrm>
            <a:off x="4973638" y="2428875"/>
            <a:ext cx="371475" cy="3895725"/>
          </a:xfrm>
          <a:custGeom>
            <a:avLst/>
            <a:gdLst>
              <a:gd name="T0" fmla="*/ 2147483646 w 234"/>
              <a:gd name="T1" fmla="*/ 0 h 918"/>
              <a:gd name="T2" fmla="*/ 0 w 234"/>
              <a:gd name="T3" fmla="*/ 0 h 918"/>
              <a:gd name="T4" fmla="*/ 0 w 234"/>
              <a:gd name="T5" fmla="*/ 2147483646 h 918"/>
              <a:gd name="T6" fmla="*/ 2147483646 w 234"/>
              <a:gd name="T7" fmla="*/ 2147483646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56" name="Line 15"/>
          <p:cNvSpPr>
            <a:spLocks noChangeShapeType="1"/>
          </p:cNvSpPr>
          <p:nvPr/>
        </p:nvSpPr>
        <p:spPr bwMode="auto">
          <a:xfrm flipV="1">
            <a:off x="3152775" y="3941763"/>
            <a:ext cx="1733550" cy="3238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3619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AF1FD6A-E5CF-48B5-86B0-53591F7A395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3619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5726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93688"/>
            <a:ext cx="7772400" cy="795337"/>
          </a:xfrm>
        </p:spPr>
        <p:txBody>
          <a:bodyPr/>
          <a:lstStyle/>
          <a:p>
            <a:r>
              <a:rPr lang="en-US" altLang="en-US"/>
              <a:t>POP3 (more) and IMAP</a:t>
            </a:r>
          </a:p>
        </p:txBody>
      </p:sp>
      <p:sp>
        <p:nvSpPr>
          <p:cNvPr id="1361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343025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more about POP3</a:t>
            </a:r>
          </a:p>
          <a:p>
            <a:r>
              <a:rPr lang="en-US" altLang="en-US" sz="2400"/>
              <a:t>previous example uses POP3 </a:t>
            </a:r>
            <a:r>
              <a:rPr lang="ja-JP" altLang="en-US" sz="2400"/>
              <a:t>“</a:t>
            </a:r>
            <a:r>
              <a:rPr lang="en-US" altLang="ja-JP" sz="2400"/>
              <a:t>download and delete</a:t>
            </a:r>
            <a:r>
              <a:rPr lang="ja-JP" altLang="en-US" sz="2400"/>
              <a:t>”</a:t>
            </a:r>
            <a:r>
              <a:rPr lang="en-US" altLang="ja-JP" sz="2400"/>
              <a:t> mode</a:t>
            </a:r>
          </a:p>
          <a:p>
            <a:pPr lvl="1"/>
            <a:r>
              <a:rPr lang="en-US" altLang="en-US"/>
              <a:t>Bob cannot re-read e-mail if he changes client</a:t>
            </a:r>
          </a:p>
          <a:p>
            <a:r>
              <a:rPr lang="en-US" altLang="en-US" sz="2400"/>
              <a:t>POP3 </a:t>
            </a:r>
            <a:r>
              <a:rPr lang="ja-JP" altLang="en-US" sz="2400"/>
              <a:t>“</a:t>
            </a:r>
            <a:r>
              <a:rPr lang="en-US" altLang="ja-JP" sz="2400"/>
              <a:t>download-and-keep</a:t>
            </a:r>
            <a:r>
              <a:rPr lang="ja-JP" altLang="en-US" sz="2400"/>
              <a:t>”</a:t>
            </a:r>
            <a:r>
              <a:rPr lang="en-US" altLang="ja-JP" sz="2400"/>
              <a:t>: copies of messages on different clients</a:t>
            </a:r>
          </a:p>
          <a:p>
            <a:r>
              <a:rPr lang="en-US" altLang="en-US" sz="2400"/>
              <a:t>POP3 is stateless across sessions</a:t>
            </a:r>
          </a:p>
        </p:txBody>
      </p:sp>
      <p:sp>
        <p:nvSpPr>
          <p:cNvPr id="1361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381125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IMAP</a:t>
            </a:r>
          </a:p>
          <a:p>
            <a:r>
              <a:rPr lang="en-US" altLang="en-US" sz="2400"/>
              <a:t>keeps all messages in one place: at server</a:t>
            </a:r>
          </a:p>
          <a:p>
            <a:r>
              <a:rPr lang="en-US" altLang="en-US" sz="2400"/>
              <a:t>allows user to organize messages in folders</a:t>
            </a:r>
          </a:p>
          <a:p>
            <a:r>
              <a:rPr lang="en-US" altLang="en-US" sz="2400"/>
              <a:t>keeps user state across sessions:</a:t>
            </a:r>
          </a:p>
          <a:p>
            <a:pPr lvl="1"/>
            <a:r>
              <a:rPr lang="en-US" altLang="en-US"/>
              <a:t>names of folders and mappings between message IDs and folder name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A33EEF-C5B3-4032-9C27-DA87ABDFEA2D}"/>
                  </a:ext>
                </a:extLst>
              </p14:cNvPr>
              <p14:cNvContentPartPr/>
              <p14:nvPr/>
            </p14:nvContentPartPr>
            <p14:xfrm>
              <a:off x="-1340685" y="191715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A33EEF-C5B3-4032-9C27-DA87ABDFEA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58325" y="18991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E96859-AAE1-4FC8-AAE7-66C57373473C}"/>
                  </a:ext>
                </a:extLst>
              </p14:cNvPr>
              <p14:cNvContentPartPr/>
              <p14:nvPr/>
            </p14:nvContentPartPr>
            <p14:xfrm>
              <a:off x="2035276" y="1123102"/>
              <a:ext cx="1140120" cy="83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E96859-AAE1-4FC8-AAE7-66C5737347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7276" y="1105462"/>
                <a:ext cx="117576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997EA0-1AE9-4E76-81AA-0473058DF38C}"/>
                  </a:ext>
                </a:extLst>
              </p14:cNvPr>
              <p14:cNvContentPartPr/>
              <p14:nvPr/>
            </p14:nvContentPartPr>
            <p14:xfrm>
              <a:off x="1942396" y="2351422"/>
              <a:ext cx="1362960" cy="6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997EA0-1AE9-4E76-81AA-0473058DF3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4756" y="2333422"/>
                <a:ext cx="139860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184D5DE-017F-42BA-A4D1-1CE054192827}"/>
              </a:ext>
            </a:extLst>
          </p:cNvPr>
          <p:cNvGrpSpPr/>
          <p:nvPr/>
        </p:nvGrpSpPr>
        <p:grpSpPr>
          <a:xfrm>
            <a:off x="886876" y="4992022"/>
            <a:ext cx="4019040" cy="1763640"/>
            <a:chOff x="886876" y="4992022"/>
            <a:chExt cx="4019040" cy="17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44C10E-F490-483D-9CFE-19578C555B1B}"/>
                    </a:ext>
                  </a:extLst>
                </p14:cNvPr>
                <p14:cNvContentPartPr/>
                <p14:nvPr/>
              </p14:nvContentPartPr>
              <p14:xfrm>
                <a:off x="886876" y="6070222"/>
                <a:ext cx="318240" cy="151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44C10E-F490-483D-9CFE-19578C555B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9236" y="6052582"/>
                  <a:ext cx="353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B76956-3F13-46AC-B8BF-9F7A77AFB2F2}"/>
                    </a:ext>
                  </a:extLst>
                </p14:cNvPr>
                <p14:cNvContentPartPr/>
                <p14:nvPr/>
              </p14:nvContentPartPr>
              <p14:xfrm>
                <a:off x="1284676" y="5222422"/>
                <a:ext cx="1815840" cy="907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B76956-3F13-46AC-B8BF-9F7A77AFB2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6676" y="5204422"/>
                  <a:ext cx="185148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3B3DD0-2E9C-4DEB-9B47-A05E103CFCCF}"/>
                    </a:ext>
                  </a:extLst>
                </p14:cNvPr>
                <p14:cNvContentPartPr/>
                <p14:nvPr/>
              </p14:nvContentPartPr>
              <p14:xfrm>
                <a:off x="3324076" y="4992022"/>
                <a:ext cx="1312200" cy="630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3B3DD0-2E9C-4DEB-9B47-A05E103CFC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6436" y="4974022"/>
                  <a:ext cx="13478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03EEE9-7EFE-497F-9E28-C654AB4B6504}"/>
                    </a:ext>
                  </a:extLst>
                </p14:cNvPr>
                <p14:cNvContentPartPr/>
                <p14:nvPr/>
              </p14:nvContentPartPr>
              <p14:xfrm>
                <a:off x="1668076" y="5700142"/>
                <a:ext cx="1606680" cy="1055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03EEE9-7EFE-497F-9E28-C654AB4B65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0436" y="5682502"/>
                  <a:ext cx="164232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BC249F-49D4-49F4-947A-24C262ED2E43}"/>
                    </a:ext>
                  </a:extLst>
                </p14:cNvPr>
                <p14:cNvContentPartPr/>
                <p14:nvPr/>
              </p14:nvContentPartPr>
              <p14:xfrm>
                <a:off x="2645116" y="5905342"/>
                <a:ext cx="21384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BC249F-49D4-49F4-947A-24C262ED2E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7476" y="5887342"/>
                  <a:ext cx="249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E70911-557B-4C27-BCAD-C40D915BE34E}"/>
                    </a:ext>
                  </a:extLst>
                </p14:cNvPr>
                <p14:cNvContentPartPr/>
                <p14:nvPr/>
              </p14:nvContentPartPr>
              <p14:xfrm>
                <a:off x="3794236" y="5921542"/>
                <a:ext cx="239040" cy="76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E70911-557B-4C27-BCAD-C40D915BE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6236" y="5903902"/>
                  <a:ext cx="27468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7F88A4-CF40-4CA8-9B93-4CC65E501F0D}"/>
                    </a:ext>
                  </a:extLst>
                </p14:cNvPr>
                <p14:cNvContentPartPr/>
                <p14:nvPr/>
              </p14:nvContentPartPr>
              <p14:xfrm>
                <a:off x="3693076" y="5631742"/>
                <a:ext cx="1212840" cy="109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7F88A4-CF40-4CA8-9B93-4CC65E501F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75436" y="5613742"/>
                  <a:ext cx="1248480" cy="11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957C86-0957-4F4D-A25D-8AF48DB5E2A7}"/>
                    </a:ext>
                  </a:extLst>
                </p14:cNvPr>
                <p14:cNvContentPartPr/>
                <p14:nvPr/>
              </p14:nvContentPartPr>
              <p14:xfrm>
                <a:off x="3922756" y="6049702"/>
                <a:ext cx="491400" cy="30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957C86-0957-4F4D-A25D-8AF48DB5E2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4756" y="6031702"/>
                  <a:ext cx="527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B3E22F-C4C9-436F-AC4D-206B329F214A}"/>
                    </a:ext>
                  </a:extLst>
                </p14:cNvPr>
                <p14:cNvContentPartPr/>
                <p14:nvPr/>
              </p14:nvContentPartPr>
              <p14:xfrm>
                <a:off x="4421356" y="5875462"/>
                <a:ext cx="348480" cy="39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B3E22F-C4C9-436F-AC4D-206B329F21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3356" y="5857822"/>
                  <a:ext cx="3841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BFB8A5-401A-4CEF-BBFB-1EAD61E67B04}"/>
                    </a:ext>
                  </a:extLst>
                </p14:cNvPr>
                <p14:cNvContentPartPr/>
                <p14:nvPr/>
              </p14:nvContentPartPr>
              <p14:xfrm>
                <a:off x="4484356" y="6129622"/>
                <a:ext cx="306360" cy="8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BFB8A5-401A-4CEF-BBFB-1EAD61E67B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6356" y="6111982"/>
                  <a:ext cx="3420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2D8364-01DE-3202-A917-561CBA687E55}"/>
                  </a:ext>
                </a:extLst>
              </p14:cNvPr>
              <p14:cNvContentPartPr/>
              <p14:nvPr/>
            </p14:nvContentPartPr>
            <p14:xfrm>
              <a:off x="4491970" y="1524852"/>
              <a:ext cx="4162680" cy="107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2D8364-01DE-3202-A917-561CBA687E5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83330" y="1516212"/>
                <a:ext cx="4180320" cy="108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3824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EC8980A8-205F-4C5B-A88D-8AFCF59EE67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13824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2.1 principles of network applications</a:t>
            </a:r>
          </a:p>
          <a:p>
            <a:pPr marL="912813" lvl="1"/>
            <a:r>
              <a:rPr lang="en-US" altLang="en-US"/>
              <a:t>app architectures</a:t>
            </a:r>
          </a:p>
          <a:p>
            <a:pPr marL="912813" lvl="1"/>
            <a:r>
              <a:rPr lang="en-US" altLang="en-US"/>
              <a:t>app requirements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2.3 FTP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2.4 electronic mail</a:t>
            </a:r>
          </a:p>
          <a:p>
            <a:pPr marL="912813" lvl="1"/>
            <a:r>
              <a:rPr lang="en-US" altLang="en-US"/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2.5 DNS</a:t>
            </a:r>
          </a:p>
          <a:p>
            <a:pPr marL="457200" indent="-457200"/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13824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3600" y="1600200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2.6 P2P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2.7 socket programming with UDP and TCP</a:t>
            </a:r>
          </a:p>
        </p:txBody>
      </p:sp>
      <p:pic>
        <p:nvPicPr>
          <p:cNvPr id="138247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FEDE41-2964-4428-A1AA-1DC11675E170}"/>
                  </a:ext>
                </a:extLst>
              </p14:cNvPr>
              <p14:cNvContentPartPr/>
              <p14:nvPr/>
            </p14:nvContentPartPr>
            <p14:xfrm>
              <a:off x="262996" y="4534462"/>
              <a:ext cx="2221920" cy="145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FEDE41-2964-4428-A1AA-1DC11675E1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56" y="4516822"/>
                <a:ext cx="2257560" cy="149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4029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578F9BA-E022-4DA7-B3D5-ABAAFDAFF65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40292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1625"/>
            <a:ext cx="7772400" cy="914400"/>
          </a:xfrm>
        </p:spPr>
        <p:txBody>
          <a:bodyPr/>
          <a:lstStyle/>
          <a:p>
            <a:r>
              <a:rPr lang="en-US" altLang="en-US" sz="4000"/>
              <a:t>DNS: domain name system</a:t>
            </a:r>
            <a:endParaRPr lang="en-US" altLang="en-US"/>
          </a:p>
        </p:txBody>
      </p:sp>
      <p:sp>
        <p:nvSpPr>
          <p:cNvPr id="140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11300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000099"/>
                </a:solidFill>
              </a:rPr>
              <a:t>people:</a:t>
            </a:r>
            <a:r>
              <a:rPr lang="en-US" altLang="en-US" sz="2400"/>
              <a:t> many identifiers:</a:t>
            </a:r>
          </a:p>
          <a:p>
            <a:pPr lvl="1"/>
            <a:r>
              <a:rPr lang="en-US" altLang="en-US"/>
              <a:t>SSN, name, passport #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000099"/>
                </a:solidFill>
              </a:rPr>
              <a:t>Internet hosts, routers:</a:t>
            </a:r>
          </a:p>
          <a:p>
            <a:pPr lvl="1"/>
            <a:r>
              <a:rPr lang="en-US" altLang="en-US"/>
              <a:t>IP address (32 bit) - used for addressing datagrams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name</a:t>
            </a:r>
            <a:r>
              <a:rPr lang="ja-JP" altLang="en-US"/>
              <a:t>”</a:t>
            </a:r>
            <a:r>
              <a:rPr lang="en-US" altLang="ja-JP"/>
              <a:t>, e.g., www.yahoo.com - used by humans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i="1" u="sng">
                <a:solidFill>
                  <a:srgbClr val="CC0000"/>
                </a:solidFill>
              </a:rPr>
              <a:t>Q:</a:t>
            </a:r>
            <a:r>
              <a:rPr lang="en-US" altLang="en-US" sz="2400"/>
              <a:t> how to map between IP address and name, and vice versa ?</a:t>
            </a:r>
          </a:p>
        </p:txBody>
      </p:sp>
      <p:sp>
        <p:nvSpPr>
          <p:cNvPr id="14029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489075"/>
            <a:ext cx="4283075" cy="50069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Domain Name System:</a:t>
            </a:r>
          </a:p>
          <a:p>
            <a:r>
              <a:rPr lang="en-US" altLang="en-US" sz="2400" i="1">
                <a:solidFill>
                  <a:srgbClr val="000099"/>
                </a:solidFill>
              </a:rPr>
              <a:t>distributed database</a:t>
            </a:r>
            <a:r>
              <a:rPr lang="en-US" altLang="en-US" sz="2400"/>
              <a:t> implemented in hierarchy of many </a:t>
            </a:r>
            <a:r>
              <a:rPr lang="en-US" altLang="en-US" sz="2400" i="1">
                <a:solidFill>
                  <a:srgbClr val="000099"/>
                </a:solidFill>
              </a:rPr>
              <a:t>name servers</a:t>
            </a:r>
            <a:endParaRPr lang="en-US" altLang="en-US" sz="2400">
              <a:solidFill>
                <a:srgbClr val="000099"/>
              </a:solidFill>
            </a:endParaRPr>
          </a:p>
          <a:p>
            <a:r>
              <a:rPr lang="en-US" altLang="en-US" sz="2400" i="1">
                <a:solidFill>
                  <a:srgbClr val="000099"/>
                </a:solidFill>
              </a:rPr>
              <a:t>application-layer protocol:</a:t>
            </a:r>
            <a:r>
              <a:rPr lang="en-US" altLang="en-US" sz="2400"/>
              <a:t> hosts, name servers communicate to </a:t>
            </a:r>
            <a:r>
              <a:rPr lang="en-US" altLang="en-US" sz="2400" i="1">
                <a:solidFill>
                  <a:srgbClr val="000099"/>
                </a:solidFill>
              </a:rPr>
              <a:t>resolve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names (address/name translation)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note: core Internet function, implemented as application-layer protocol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complexity at network</a:t>
            </a:r>
            <a:r>
              <a:rPr lang="ja-JP" altLang="en-US" sz="2200"/>
              <a:t>’</a:t>
            </a:r>
            <a:r>
              <a:rPr lang="en-US" altLang="ja-JP" sz="2200"/>
              <a:t>s </a:t>
            </a:r>
            <a:r>
              <a:rPr lang="ja-JP" altLang="en-US" sz="2200"/>
              <a:t>“</a:t>
            </a:r>
            <a:r>
              <a:rPr lang="en-US" altLang="ja-JP" sz="2200"/>
              <a:t>edge</a:t>
            </a:r>
            <a:r>
              <a:rPr lang="ja-JP" altLang="en-US" sz="2200"/>
              <a:t>”</a:t>
            </a:r>
            <a:endParaRPr lang="en-US" altLang="en-US" sz="220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303314-C4D8-472D-A49B-A175A20BBE58}"/>
                  </a:ext>
                </a:extLst>
              </p14:cNvPr>
              <p14:cNvContentPartPr/>
              <p14:nvPr/>
            </p14:nvContentPartPr>
            <p14:xfrm>
              <a:off x="11098750" y="19546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303314-C4D8-472D-A49B-A175A20BB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1110" y="193703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D82F8BE-3220-4474-A484-827D1E4D419B}"/>
              </a:ext>
            </a:extLst>
          </p:cNvPr>
          <p:cNvGrpSpPr/>
          <p:nvPr/>
        </p:nvGrpSpPr>
        <p:grpSpPr>
          <a:xfrm>
            <a:off x="-1077447" y="2729422"/>
            <a:ext cx="1278000" cy="1023480"/>
            <a:chOff x="-1077447" y="2729422"/>
            <a:chExt cx="127800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4DB613-3D70-4222-9074-3C2BC2DCD903}"/>
                    </a:ext>
                  </a:extLst>
                </p14:cNvPr>
                <p14:cNvContentPartPr/>
                <p14:nvPr/>
              </p14:nvContentPartPr>
              <p14:xfrm>
                <a:off x="-1077447" y="3190582"/>
                <a:ext cx="272160" cy="562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4DB613-3D70-4222-9074-3C2BC2DCD9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095087" y="3172582"/>
                  <a:ext cx="3078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5845D5-7410-4324-9101-0F12A1061B41}"/>
                    </a:ext>
                  </a:extLst>
                </p14:cNvPr>
                <p14:cNvContentPartPr/>
                <p14:nvPr/>
              </p14:nvContentPartPr>
              <p14:xfrm>
                <a:off x="-672087" y="2729422"/>
                <a:ext cx="872640" cy="68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5845D5-7410-4324-9101-0F12A1061B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89727" y="2711782"/>
                  <a:ext cx="908280" cy="71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7B1FB0-F91C-488B-ACFF-F18DFEA22CB8}"/>
                  </a:ext>
                </a:extLst>
              </p14:cNvPr>
              <p14:cNvContentPartPr/>
              <p14:nvPr/>
            </p14:nvContentPartPr>
            <p14:xfrm>
              <a:off x="-486327" y="3417382"/>
              <a:ext cx="351720" cy="564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7B1FB0-F91C-488B-ACFF-F18DFEA22C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504327" y="3399382"/>
                <a:ext cx="387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7763E1-8C41-484C-A979-C33E75CDD6EB}"/>
                  </a:ext>
                </a:extLst>
              </p14:cNvPr>
              <p14:cNvContentPartPr/>
              <p14:nvPr/>
            </p14:nvContentPartPr>
            <p14:xfrm>
              <a:off x="-734727" y="4117942"/>
              <a:ext cx="192240" cy="11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7763E1-8C41-484C-A979-C33E75CDD6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52367" y="4099942"/>
                <a:ext cx="227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C28C39-E78F-437E-8754-19A779C712DB}"/>
                  </a:ext>
                </a:extLst>
              </p14:cNvPr>
              <p14:cNvContentPartPr/>
              <p14:nvPr/>
            </p14:nvContentPartPr>
            <p14:xfrm>
              <a:off x="-945687" y="3825982"/>
              <a:ext cx="383760" cy="54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C28C39-E78F-437E-8754-19A779C712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963327" y="3807982"/>
                <a:ext cx="41940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2CBE08-3C23-40DD-84D8-256B3493295F}"/>
                  </a:ext>
                </a:extLst>
              </p14:cNvPr>
              <p14:cNvContentPartPr/>
              <p14:nvPr/>
            </p14:nvContentPartPr>
            <p14:xfrm>
              <a:off x="-493167" y="4809502"/>
              <a:ext cx="281160" cy="48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2CBE08-3C23-40DD-84D8-256B349329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11167" y="4791862"/>
                <a:ext cx="3168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86C5C4-334C-40D2-8BD1-E42DCD9E97A4}"/>
                  </a:ext>
                </a:extLst>
              </p14:cNvPr>
              <p14:cNvContentPartPr/>
              <p14:nvPr/>
            </p14:nvContentPartPr>
            <p14:xfrm>
              <a:off x="407913" y="373942"/>
              <a:ext cx="1459440" cy="140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86C5C4-334C-40D2-8BD1-E42DCD9E97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73" y="355942"/>
                <a:ext cx="1495080" cy="14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A8DF96-9724-421C-8879-61943FC30E98}"/>
                  </a:ext>
                </a:extLst>
              </p14:cNvPr>
              <p14:cNvContentPartPr/>
              <p14:nvPr/>
            </p14:nvContentPartPr>
            <p14:xfrm>
              <a:off x="2211153" y="1195822"/>
              <a:ext cx="4881600" cy="15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A8DF96-9724-421C-8879-61943FC30E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93153" y="1178182"/>
                <a:ext cx="4917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374736-9C8E-45DB-B0DD-D432E81EFD99}"/>
                  </a:ext>
                </a:extLst>
              </p14:cNvPr>
              <p14:cNvContentPartPr/>
              <p14:nvPr/>
            </p14:nvContentPartPr>
            <p14:xfrm>
              <a:off x="1845033" y="346582"/>
              <a:ext cx="5129280" cy="13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374736-9C8E-45DB-B0DD-D432E81EF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27393" y="328942"/>
                <a:ext cx="516492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297" name="Group 140296">
            <a:extLst>
              <a:ext uri="{FF2B5EF4-FFF2-40B4-BE49-F238E27FC236}">
                <a16:creationId xmlns:a16="http://schemas.microsoft.com/office/drawing/2014/main" id="{3B822319-6B3B-4A7B-AEE2-2084E06CC84F}"/>
              </a:ext>
            </a:extLst>
          </p:cNvPr>
          <p:cNvGrpSpPr/>
          <p:nvPr/>
        </p:nvGrpSpPr>
        <p:grpSpPr>
          <a:xfrm>
            <a:off x="-908247" y="1575982"/>
            <a:ext cx="7236000" cy="5214960"/>
            <a:chOff x="-908247" y="1575982"/>
            <a:chExt cx="7236000" cy="52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54F89F-85B4-4B73-B6B5-118E825490A5}"/>
                    </a:ext>
                  </a:extLst>
                </p14:cNvPr>
                <p14:cNvContentPartPr/>
                <p14:nvPr/>
              </p14:nvContentPartPr>
              <p14:xfrm>
                <a:off x="-79887" y="3185182"/>
                <a:ext cx="420840" cy="53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54F89F-85B4-4B73-B6B5-118E825490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-97887" y="3167182"/>
                  <a:ext cx="4564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95400F-802E-48D9-95EF-E379716DC9F3}"/>
                    </a:ext>
                  </a:extLst>
                </p14:cNvPr>
                <p14:cNvContentPartPr/>
                <p14:nvPr/>
              </p14:nvContentPartPr>
              <p14:xfrm>
                <a:off x="375513" y="2815102"/>
                <a:ext cx="489960" cy="63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95400F-802E-48D9-95EF-E379716DC9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513" y="2797102"/>
                  <a:ext cx="52560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E567FE-5455-495A-AAC8-B92AECC99122}"/>
                    </a:ext>
                  </a:extLst>
                </p14:cNvPr>
                <p14:cNvContentPartPr/>
                <p14:nvPr/>
              </p14:nvContentPartPr>
              <p14:xfrm>
                <a:off x="520593" y="3111382"/>
                <a:ext cx="61200" cy="30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E567FE-5455-495A-AAC8-B92AECC99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593" y="3093382"/>
                  <a:ext cx="96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AD57F2-3D50-4D23-BAD7-4F6420EBB5AF}"/>
                    </a:ext>
                  </a:extLst>
                </p14:cNvPr>
                <p14:cNvContentPartPr/>
                <p14:nvPr/>
              </p14:nvContentPartPr>
              <p14:xfrm>
                <a:off x="547233" y="1806382"/>
                <a:ext cx="2716560" cy="498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AD57F2-3D50-4D23-BAD7-4F6420EBB5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9233" y="1788742"/>
                  <a:ext cx="2752200" cy="50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AC3122-3B97-42EB-A2EA-46B4BA58FBD1}"/>
                    </a:ext>
                  </a:extLst>
                </p14:cNvPr>
                <p14:cNvContentPartPr/>
                <p14:nvPr/>
              </p14:nvContentPartPr>
              <p14:xfrm>
                <a:off x="-908247" y="1757782"/>
                <a:ext cx="4929840" cy="287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AC3122-3B97-42EB-A2EA-46B4BA58FB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-926247" y="1740142"/>
                  <a:ext cx="4965480" cy="29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A65752-7A82-45B6-A002-4D72EE51A23B}"/>
                    </a:ext>
                  </a:extLst>
                </p14:cNvPr>
                <p14:cNvContentPartPr/>
                <p14:nvPr/>
              </p14:nvContentPartPr>
              <p14:xfrm>
                <a:off x="1295313" y="2143342"/>
                <a:ext cx="267480" cy="401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A65752-7A82-45B6-A002-4D72EE51A2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7673" y="2125702"/>
                  <a:ext cx="303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808A8B-B727-4B97-ACDF-C820985146CA}"/>
                    </a:ext>
                  </a:extLst>
                </p14:cNvPr>
                <p14:cNvContentPartPr/>
                <p14:nvPr/>
              </p14:nvContentPartPr>
              <p14:xfrm>
                <a:off x="1684473" y="1829782"/>
                <a:ext cx="424440" cy="605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808A8B-B727-4B97-ACDF-C820985146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6473" y="1812142"/>
                  <a:ext cx="46008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976B60-8AC7-4F29-8782-64A9DF063CB3}"/>
                    </a:ext>
                  </a:extLst>
                </p14:cNvPr>
                <p14:cNvContentPartPr/>
                <p14:nvPr/>
              </p14:nvContentPartPr>
              <p14:xfrm>
                <a:off x="1949073" y="1575982"/>
                <a:ext cx="1642320" cy="117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976B60-8AC7-4F29-8782-64A9DF063C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31433" y="1557982"/>
                  <a:ext cx="1677960" cy="12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633D97-7859-4755-B359-35F060C00274}"/>
                    </a:ext>
                  </a:extLst>
                </p14:cNvPr>
                <p14:cNvContentPartPr/>
                <p14:nvPr/>
              </p14:nvContentPartPr>
              <p14:xfrm>
                <a:off x="-140367" y="4797622"/>
                <a:ext cx="394200" cy="23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633D97-7859-4755-B359-35F060C002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-158007" y="4779982"/>
                  <a:ext cx="429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FFA358-12E7-4E98-8413-C04E781107F2}"/>
                    </a:ext>
                  </a:extLst>
                </p14:cNvPr>
                <p14:cNvContentPartPr/>
                <p14:nvPr/>
              </p14:nvContentPartPr>
              <p14:xfrm>
                <a:off x="239073" y="4495582"/>
                <a:ext cx="420120" cy="33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FFA358-12E7-4E98-8413-C04E781107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433" y="4477582"/>
                  <a:ext cx="4557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F58242-77A3-44F3-88D6-941134DCA1BE}"/>
                    </a:ext>
                  </a:extLst>
                </p14:cNvPr>
                <p14:cNvContentPartPr/>
                <p14:nvPr/>
              </p14:nvContentPartPr>
              <p14:xfrm>
                <a:off x="793833" y="4443742"/>
                <a:ext cx="42120" cy="6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F58242-77A3-44F3-88D6-941134DCA1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6193" y="4426102"/>
                  <a:ext cx="77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C1856E-1B06-4E48-9D7E-7FFF6F01C85B}"/>
                    </a:ext>
                  </a:extLst>
                </p14:cNvPr>
                <p14:cNvContentPartPr/>
                <p14:nvPr/>
              </p14:nvContentPartPr>
              <p14:xfrm>
                <a:off x="842073" y="4200742"/>
                <a:ext cx="120600" cy="25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C1856E-1B06-4E48-9D7E-7FFF6F01C8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4073" y="4183102"/>
                  <a:ext cx="156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E69BE3-4720-4C2E-A951-E21DAA00AE01}"/>
                    </a:ext>
                  </a:extLst>
                </p14:cNvPr>
                <p14:cNvContentPartPr/>
                <p14:nvPr/>
              </p14:nvContentPartPr>
              <p14:xfrm>
                <a:off x="1114953" y="3893662"/>
                <a:ext cx="736560" cy="54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E69BE3-4720-4C2E-A951-E21DAA00AE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6953" y="3876022"/>
                  <a:ext cx="7722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284A9D-7EB4-49BC-B5A7-E86C6F9F1593}"/>
                    </a:ext>
                  </a:extLst>
                </p14:cNvPr>
                <p14:cNvContentPartPr/>
                <p14:nvPr/>
              </p14:nvContentPartPr>
              <p14:xfrm>
                <a:off x="2193153" y="3283102"/>
                <a:ext cx="235440" cy="31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284A9D-7EB4-49BC-B5A7-E86C6F9F15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75513" y="3265102"/>
                  <a:ext cx="271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4A688E-9BC4-4659-8BD7-FD59AECA1FD8}"/>
                    </a:ext>
                  </a:extLst>
                </p14:cNvPr>
                <p14:cNvContentPartPr/>
                <p14:nvPr/>
              </p14:nvContentPartPr>
              <p14:xfrm>
                <a:off x="2370993" y="3176542"/>
                <a:ext cx="401040" cy="24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4A688E-9BC4-4659-8BD7-FD59AECA1F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3353" y="3158542"/>
                  <a:ext cx="436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E9BFA0-C6B5-4DBB-B26B-B15C54C1D1BC}"/>
                    </a:ext>
                  </a:extLst>
                </p14:cNvPr>
                <p14:cNvContentPartPr/>
                <p14:nvPr/>
              </p14:nvContentPartPr>
              <p14:xfrm>
                <a:off x="2790033" y="2870902"/>
                <a:ext cx="321480" cy="39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E9BFA0-C6B5-4DBB-B26B-B15C54C1D1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033" y="2852902"/>
                  <a:ext cx="357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B67A59E-A93E-497E-AA07-06412B70B5B7}"/>
                    </a:ext>
                  </a:extLst>
                </p14:cNvPr>
                <p14:cNvContentPartPr/>
                <p14:nvPr/>
              </p14:nvContentPartPr>
              <p14:xfrm>
                <a:off x="3251553" y="3063142"/>
                <a:ext cx="23400" cy="1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B67A59E-A93E-497E-AA07-06412B70B5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33913" y="3045502"/>
                  <a:ext cx="59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545269-FF15-46FB-A3E9-20C2B0DDF9E5}"/>
                    </a:ext>
                  </a:extLst>
                </p14:cNvPr>
                <p14:cNvContentPartPr/>
                <p14:nvPr/>
              </p14:nvContentPartPr>
              <p14:xfrm>
                <a:off x="3458193" y="2578942"/>
                <a:ext cx="232200" cy="38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545269-FF15-46FB-A3E9-20C2B0DDF9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0553" y="2560942"/>
                  <a:ext cx="2678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5151ABB-7073-4F9B-B9ED-414176CFB79D}"/>
                    </a:ext>
                  </a:extLst>
                </p14:cNvPr>
                <p14:cNvContentPartPr/>
                <p14:nvPr/>
              </p14:nvContentPartPr>
              <p14:xfrm>
                <a:off x="3707673" y="2487502"/>
                <a:ext cx="281520" cy="29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5151ABB-7073-4F9B-B9ED-414176CFB7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90033" y="2469862"/>
                  <a:ext cx="317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51226D-B998-414F-BAD0-FA9BB97909AC}"/>
                    </a:ext>
                  </a:extLst>
                </p14:cNvPr>
                <p14:cNvContentPartPr/>
                <p14:nvPr/>
              </p14:nvContentPartPr>
              <p14:xfrm>
                <a:off x="4149393" y="2655622"/>
                <a:ext cx="41760" cy="1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51226D-B998-414F-BAD0-FA9BB97909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1393" y="2637982"/>
                  <a:ext cx="77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CC1D3E-47B1-4218-BC54-C1861078D33B}"/>
                    </a:ext>
                  </a:extLst>
                </p14:cNvPr>
                <p14:cNvContentPartPr/>
                <p14:nvPr/>
              </p14:nvContentPartPr>
              <p14:xfrm>
                <a:off x="4335513" y="2122462"/>
                <a:ext cx="174240" cy="320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CC1D3E-47B1-4218-BC54-C1861078D3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7873" y="2104462"/>
                  <a:ext cx="2098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302256-2C72-412D-A4D1-AB7E6C0E6F1D}"/>
                    </a:ext>
                  </a:extLst>
                </p14:cNvPr>
                <p14:cNvContentPartPr/>
                <p14:nvPr/>
              </p14:nvContentPartPr>
              <p14:xfrm>
                <a:off x="4519833" y="1999702"/>
                <a:ext cx="234360" cy="39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302256-2C72-412D-A4D1-AB7E6C0E6F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02193" y="1982062"/>
                  <a:ext cx="2700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38A5FF-5001-45BE-BE9A-3E82CB1CD06F}"/>
                    </a:ext>
                  </a:extLst>
                </p14:cNvPr>
                <p14:cNvContentPartPr/>
                <p14:nvPr/>
              </p14:nvContentPartPr>
              <p14:xfrm>
                <a:off x="5010153" y="2188342"/>
                <a:ext cx="39960" cy="29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38A5FF-5001-45BE-BE9A-3E82CB1CD0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92513" y="2170702"/>
                  <a:ext cx="75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AB5FD4-9687-490A-8DD3-4A12CFC92691}"/>
                    </a:ext>
                  </a:extLst>
                </p14:cNvPr>
                <p14:cNvContentPartPr/>
                <p14:nvPr/>
              </p14:nvContentPartPr>
              <p14:xfrm>
                <a:off x="5195913" y="1755622"/>
                <a:ext cx="44640" cy="25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AB5FD4-9687-490A-8DD3-4A12CFC926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78273" y="1737622"/>
                  <a:ext cx="80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3EFDD0-C409-44FF-B112-9870F0DDF123}"/>
                    </a:ext>
                  </a:extLst>
                </p14:cNvPr>
                <p14:cNvContentPartPr/>
                <p14:nvPr/>
              </p14:nvContentPartPr>
              <p14:xfrm>
                <a:off x="4985673" y="1648702"/>
                <a:ext cx="526320" cy="50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3EFDD0-C409-44FF-B112-9870F0DDF1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68033" y="1631062"/>
                  <a:ext cx="5619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80E89B-3B87-4E6B-925B-F0D700AAA3B9}"/>
                    </a:ext>
                  </a:extLst>
                </p14:cNvPr>
                <p14:cNvContentPartPr/>
                <p14:nvPr/>
              </p14:nvContentPartPr>
              <p14:xfrm>
                <a:off x="-39567" y="5683582"/>
                <a:ext cx="411480" cy="500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80E89B-3B87-4E6B-925B-F0D700AAA3B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-57207" y="5665942"/>
                  <a:ext cx="4471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DFA290-8CA4-4752-A2C0-2576D586F04E}"/>
                    </a:ext>
                  </a:extLst>
                </p14:cNvPr>
                <p14:cNvContentPartPr/>
                <p14:nvPr/>
              </p14:nvContentPartPr>
              <p14:xfrm>
                <a:off x="463713" y="5337622"/>
                <a:ext cx="420840" cy="44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DFA290-8CA4-4752-A2C0-2576D586F0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5713" y="5319622"/>
                  <a:ext cx="4564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4D573E-4075-4AF8-AB7B-FF7A5A886F1A}"/>
                    </a:ext>
                  </a:extLst>
                </p14:cNvPr>
                <p14:cNvContentPartPr/>
                <p14:nvPr/>
              </p14:nvContentPartPr>
              <p14:xfrm>
                <a:off x="932433" y="5197582"/>
                <a:ext cx="297360" cy="44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4D573E-4075-4AF8-AB7B-FF7A5A886F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4793" y="5179582"/>
                  <a:ext cx="33300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A35C1D-87F8-4F4D-94AB-F1C9FAC95F12}"/>
                    </a:ext>
                  </a:extLst>
                </p14:cNvPr>
                <p14:cNvContentPartPr/>
                <p14:nvPr/>
              </p14:nvContentPartPr>
              <p14:xfrm>
                <a:off x="1313673" y="5283622"/>
                <a:ext cx="57960" cy="2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A35C1D-87F8-4F4D-94AB-F1C9FAC95F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95673" y="5265982"/>
                  <a:ext cx="93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AA34E1-6198-4082-ACFC-EBA92D633D84}"/>
                    </a:ext>
                  </a:extLst>
                </p14:cNvPr>
                <p14:cNvContentPartPr/>
                <p14:nvPr/>
              </p14:nvContentPartPr>
              <p14:xfrm>
                <a:off x="1436433" y="4997422"/>
                <a:ext cx="138600" cy="292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AA34E1-6198-4082-ACFC-EBA92D633D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18433" y="4979422"/>
                  <a:ext cx="1742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BBA35B-2585-4A0F-BA01-4F9EFE9ADA55}"/>
                    </a:ext>
                  </a:extLst>
                </p14:cNvPr>
                <p14:cNvContentPartPr/>
                <p14:nvPr/>
              </p14:nvContentPartPr>
              <p14:xfrm>
                <a:off x="1609953" y="4863142"/>
                <a:ext cx="726840" cy="41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BBA35B-2585-4A0F-BA01-4F9EFE9ADA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91953" y="4845502"/>
                  <a:ext cx="7624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8DD904-2EEE-4141-B444-C8F3A07FD5F4}"/>
                    </a:ext>
                  </a:extLst>
                </p14:cNvPr>
                <p14:cNvContentPartPr/>
                <p14:nvPr/>
              </p14:nvContentPartPr>
              <p14:xfrm>
                <a:off x="2813433" y="4158982"/>
                <a:ext cx="204480" cy="46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8DD904-2EEE-4141-B444-C8F3A07FD5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95793" y="4141342"/>
                  <a:ext cx="2401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7C6E18-1A7B-44E7-828B-A915A99EA6C4}"/>
                    </a:ext>
                  </a:extLst>
                </p14:cNvPr>
                <p14:cNvContentPartPr/>
                <p14:nvPr/>
              </p14:nvContentPartPr>
              <p14:xfrm>
                <a:off x="3040593" y="3959182"/>
                <a:ext cx="560520" cy="54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7C6E18-1A7B-44E7-828B-A915A99EA6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2953" y="3941182"/>
                  <a:ext cx="5961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E03420-FCC4-4C83-BDE6-9BF1AF8E19BF}"/>
                    </a:ext>
                  </a:extLst>
                </p14:cNvPr>
                <p14:cNvContentPartPr/>
                <p14:nvPr/>
              </p14:nvContentPartPr>
              <p14:xfrm>
                <a:off x="3702993" y="3559942"/>
                <a:ext cx="269280" cy="573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E03420-FCC4-4C83-BDE6-9BF1AF8E19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85353" y="3541942"/>
                  <a:ext cx="3049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574058-DB37-4FE0-AEA4-688209ABEA3D}"/>
                    </a:ext>
                  </a:extLst>
                </p14:cNvPr>
                <p14:cNvContentPartPr/>
                <p14:nvPr/>
              </p14:nvContentPartPr>
              <p14:xfrm>
                <a:off x="4001433" y="3963142"/>
                <a:ext cx="36000" cy="21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574058-DB37-4FE0-AEA4-688209ABEA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3433" y="3945142"/>
                  <a:ext cx="71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B74FE8-AC29-4ED6-859A-D75CA56706F7}"/>
                    </a:ext>
                  </a:extLst>
                </p14:cNvPr>
                <p14:cNvContentPartPr/>
                <p14:nvPr/>
              </p14:nvContentPartPr>
              <p14:xfrm>
                <a:off x="4089273" y="3433942"/>
                <a:ext cx="347400" cy="37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B74FE8-AC29-4ED6-859A-D75CA56706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1633" y="3415942"/>
                  <a:ext cx="383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7241B1-76CF-4F43-A0E9-C7C0E249BEF8}"/>
                    </a:ext>
                  </a:extLst>
                </p14:cNvPr>
                <p14:cNvContentPartPr/>
                <p14:nvPr/>
              </p14:nvContentPartPr>
              <p14:xfrm>
                <a:off x="4362873" y="3243862"/>
                <a:ext cx="381960" cy="469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7241B1-76CF-4F43-A0E9-C7C0E249BE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44873" y="3226222"/>
                  <a:ext cx="4176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9C8E2B-5FD9-4543-AFC4-805C190371ED}"/>
                    </a:ext>
                  </a:extLst>
                </p14:cNvPr>
                <p14:cNvContentPartPr/>
                <p14:nvPr/>
              </p14:nvContentPartPr>
              <p14:xfrm>
                <a:off x="4830873" y="3408022"/>
                <a:ext cx="58680" cy="9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9C8E2B-5FD9-4543-AFC4-805C190371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12873" y="3390022"/>
                  <a:ext cx="9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6C7580-00AB-4C74-B64A-656E521B74CD}"/>
                    </a:ext>
                  </a:extLst>
                </p14:cNvPr>
                <p14:cNvContentPartPr/>
                <p14:nvPr/>
              </p14:nvContentPartPr>
              <p14:xfrm>
                <a:off x="5038593" y="2961622"/>
                <a:ext cx="244440" cy="27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6C7580-00AB-4C74-B64A-656E521B74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20953" y="2943622"/>
                  <a:ext cx="280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2ECC80-99ED-435E-A926-99A5D525AC97}"/>
                    </a:ext>
                  </a:extLst>
                </p14:cNvPr>
                <p14:cNvContentPartPr/>
                <p14:nvPr/>
              </p14:nvContentPartPr>
              <p14:xfrm>
                <a:off x="5251353" y="2871982"/>
                <a:ext cx="174240" cy="284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2ECC80-99ED-435E-A926-99A5D525AC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33353" y="2853982"/>
                  <a:ext cx="209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9630D47-5A88-4007-8D67-5A44B0BDB6A1}"/>
                    </a:ext>
                  </a:extLst>
                </p14:cNvPr>
                <p14:cNvContentPartPr/>
                <p14:nvPr/>
              </p14:nvContentPartPr>
              <p14:xfrm>
                <a:off x="5603073" y="2984302"/>
                <a:ext cx="16920" cy="28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9630D47-5A88-4007-8D67-5A44B0BDB6A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85433" y="2966662"/>
                  <a:ext cx="52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B3BB64-6A74-454E-9F56-4B04C6CF9D3E}"/>
                    </a:ext>
                  </a:extLst>
                </p14:cNvPr>
                <p14:cNvContentPartPr/>
                <p14:nvPr/>
              </p14:nvContentPartPr>
              <p14:xfrm>
                <a:off x="5903673" y="2419462"/>
                <a:ext cx="1440" cy="1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B3BB64-6A74-454E-9F56-4B04C6CF9D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86033" y="2401822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0288" name="Ink 140287">
                  <a:extLst>
                    <a:ext uri="{FF2B5EF4-FFF2-40B4-BE49-F238E27FC236}">
                      <a16:creationId xmlns:a16="http://schemas.microsoft.com/office/drawing/2014/main" id="{C8064D08-364B-4281-A0B8-91B0DFC9395F}"/>
                    </a:ext>
                  </a:extLst>
                </p14:cNvPr>
                <p14:cNvContentPartPr/>
                <p14:nvPr/>
              </p14:nvContentPartPr>
              <p14:xfrm>
                <a:off x="5715033" y="2365102"/>
                <a:ext cx="439560" cy="454320"/>
              </p14:xfrm>
            </p:contentPart>
          </mc:Choice>
          <mc:Fallback xmlns="">
            <p:pic>
              <p:nvPicPr>
                <p:cNvPr id="140288" name="Ink 140287">
                  <a:extLst>
                    <a:ext uri="{FF2B5EF4-FFF2-40B4-BE49-F238E27FC236}">
                      <a16:creationId xmlns:a16="http://schemas.microsoft.com/office/drawing/2014/main" id="{C8064D08-364B-4281-A0B8-91B0DFC939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97393" y="2347462"/>
                  <a:ext cx="4752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0289" name="Ink 140288">
                  <a:extLst>
                    <a:ext uri="{FF2B5EF4-FFF2-40B4-BE49-F238E27FC236}">
                      <a16:creationId xmlns:a16="http://schemas.microsoft.com/office/drawing/2014/main" id="{F27F5896-208F-440E-B45C-A08D47A714EE}"/>
                    </a:ext>
                  </a:extLst>
                </p14:cNvPr>
                <p14:cNvContentPartPr/>
                <p14:nvPr/>
              </p14:nvContentPartPr>
              <p14:xfrm>
                <a:off x="5978193" y="2202382"/>
                <a:ext cx="349560" cy="488160"/>
              </p14:xfrm>
            </p:contentPart>
          </mc:Choice>
          <mc:Fallback xmlns="">
            <p:pic>
              <p:nvPicPr>
                <p:cNvPr id="140289" name="Ink 140288">
                  <a:extLst>
                    <a:ext uri="{FF2B5EF4-FFF2-40B4-BE49-F238E27FC236}">
                      <a16:creationId xmlns:a16="http://schemas.microsoft.com/office/drawing/2014/main" id="{F27F5896-208F-440E-B45C-A08D47A714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60193" y="2184742"/>
                  <a:ext cx="385200" cy="52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0296" name="Ink 140295">
                <a:extLst>
                  <a:ext uri="{FF2B5EF4-FFF2-40B4-BE49-F238E27FC236}">
                    <a16:creationId xmlns:a16="http://schemas.microsoft.com/office/drawing/2014/main" id="{4F518EFD-A456-E48D-2D96-D07998E80B29}"/>
                  </a:ext>
                </a:extLst>
              </p14:cNvPr>
              <p14:cNvContentPartPr/>
              <p14:nvPr/>
            </p14:nvContentPartPr>
            <p14:xfrm>
              <a:off x="8266876" y="2171412"/>
              <a:ext cx="1856880" cy="1315800"/>
            </p14:xfrm>
          </p:contentPart>
        </mc:Choice>
        <mc:Fallback xmlns="">
          <p:pic>
            <p:nvPicPr>
              <p:cNvPr id="140296" name="Ink 140295">
                <a:extLst>
                  <a:ext uri="{FF2B5EF4-FFF2-40B4-BE49-F238E27FC236}">
                    <a16:creationId xmlns:a16="http://schemas.microsoft.com/office/drawing/2014/main" id="{4F518EFD-A456-E48D-2D96-D07998E80B2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58236" y="2162412"/>
                <a:ext cx="1874520" cy="13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0298" name="Ink 140297">
                <a:extLst>
                  <a:ext uri="{FF2B5EF4-FFF2-40B4-BE49-F238E27FC236}">
                    <a16:creationId xmlns:a16="http://schemas.microsoft.com/office/drawing/2014/main" id="{C2BD1313-BAF4-BA86-7C61-599C4C9EE4D9}"/>
                  </a:ext>
                </a:extLst>
              </p14:cNvPr>
              <p14:cNvContentPartPr/>
              <p14:nvPr/>
            </p14:nvContentPartPr>
            <p14:xfrm>
              <a:off x="9774196" y="3152412"/>
              <a:ext cx="528120" cy="559440"/>
            </p14:xfrm>
          </p:contentPart>
        </mc:Choice>
        <mc:Fallback xmlns="">
          <p:pic>
            <p:nvPicPr>
              <p:cNvPr id="140298" name="Ink 140297">
                <a:extLst>
                  <a:ext uri="{FF2B5EF4-FFF2-40B4-BE49-F238E27FC236}">
                    <a16:creationId xmlns:a16="http://schemas.microsoft.com/office/drawing/2014/main" id="{C2BD1313-BAF4-BA86-7C61-599C4C9EE4D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65556" y="3143772"/>
                <a:ext cx="54576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0300" name="Ink 140299">
                <a:extLst>
                  <a:ext uri="{FF2B5EF4-FFF2-40B4-BE49-F238E27FC236}">
                    <a16:creationId xmlns:a16="http://schemas.microsoft.com/office/drawing/2014/main" id="{147A0CFC-0258-4E57-B9F6-45CD336718B5}"/>
                  </a:ext>
                </a:extLst>
              </p14:cNvPr>
              <p14:cNvContentPartPr/>
              <p14:nvPr/>
            </p14:nvContentPartPr>
            <p14:xfrm>
              <a:off x="10194676" y="2964132"/>
              <a:ext cx="267840" cy="1019520"/>
            </p14:xfrm>
          </p:contentPart>
        </mc:Choice>
        <mc:Fallback xmlns="">
          <p:pic>
            <p:nvPicPr>
              <p:cNvPr id="140300" name="Ink 140299">
                <a:extLst>
                  <a:ext uri="{FF2B5EF4-FFF2-40B4-BE49-F238E27FC236}">
                    <a16:creationId xmlns:a16="http://schemas.microsoft.com/office/drawing/2014/main" id="{147A0CFC-0258-4E57-B9F6-45CD336718B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86036" y="2955492"/>
                <a:ext cx="28548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0301" name="Ink 140300">
                <a:extLst>
                  <a:ext uri="{FF2B5EF4-FFF2-40B4-BE49-F238E27FC236}">
                    <a16:creationId xmlns:a16="http://schemas.microsoft.com/office/drawing/2014/main" id="{A40246C4-8B9B-77B1-C268-5675A54E72D7}"/>
                  </a:ext>
                </a:extLst>
              </p14:cNvPr>
              <p14:cNvContentPartPr/>
              <p14:nvPr/>
            </p14:nvContentPartPr>
            <p14:xfrm>
              <a:off x="10307716" y="2795652"/>
              <a:ext cx="665280" cy="1461960"/>
            </p14:xfrm>
          </p:contentPart>
        </mc:Choice>
        <mc:Fallback xmlns="">
          <p:pic>
            <p:nvPicPr>
              <p:cNvPr id="140301" name="Ink 140300">
                <a:extLst>
                  <a:ext uri="{FF2B5EF4-FFF2-40B4-BE49-F238E27FC236}">
                    <a16:creationId xmlns:a16="http://schemas.microsoft.com/office/drawing/2014/main" id="{A40246C4-8B9B-77B1-C268-5675A54E72D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298716" y="2787012"/>
                <a:ext cx="68292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0302" name="Ink 140301">
                <a:extLst>
                  <a:ext uri="{FF2B5EF4-FFF2-40B4-BE49-F238E27FC236}">
                    <a16:creationId xmlns:a16="http://schemas.microsoft.com/office/drawing/2014/main" id="{F0868865-A72B-E158-4BAB-3E4B76ACB77A}"/>
                  </a:ext>
                </a:extLst>
              </p14:cNvPr>
              <p14:cNvContentPartPr/>
              <p14:nvPr/>
            </p14:nvContentPartPr>
            <p14:xfrm>
              <a:off x="9752236" y="3715812"/>
              <a:ext cx="809280" cy="935640"/>
            </p14:xfrm>
          </p:contentPart>
        </mc:Choice>
        <mc:Fallback xmlns="">
          <p:pic>
            <p:nvPicPr>
              <p:cNvPr id="140302" name="Ink 140301">
                <a:extLst>
                  <a:ext uri="{FF2B5EF4-FFF2-40B4-BE49-F238E27FC236}">
                    <a16:creationId xmlns:a16="http://schemas.microsoft.com/office/drawing/2014/main" id="{F0868865-A72B-E158-4BAB-3E4B76ACB7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43596" y="3706812"/>
                <a:ext cx="826920" cy="9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0303" name="Ink 140302">
                <a:extLst>
                  <a:ext uri="{FF2B5EF4-FFF2-40B4-BE49-F238E27FC236}">
                    <a16:creationId xmlns:a16="http://schemas.microsoft.com/office/drawing/2014/main" id="{E0957E7F-2D9A-A297-2829-8B6C75A77C56}"/>
                  </a:ext>
                </a:extLst>
              </p14:cNvPr>
              <p14:cNvContentPartPr/>
              <p14:nvPr/>
            </p14:nvContentPartPr>
            <p14:xfrm>
              <a:off x="9743596" y="4390092"/>
              <a:ext cx="267480" cy="858600"/>
            </p14:xfrm>
          </p:contentPart>
        </mc:Choice>
        <mc:Fallback xmlns="">
          <p:pic>
            <p:nvPicPr>
              <p:cNvPr id="140303" name="Ink 140302">
                <a:extLst>
                  <a:ext uri="{FF2B5EF4-FFF2-40B4-BE49-F238E27FC236}">
                    <a16:creationId xmlns:a16="http://schemas.microsoft.com/office/drawing/2014/main" id="{E0957E7F-2D9A-A297-2829-8B6C75A77C5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34596" y="4381092"/>
                <a:ext cx="28512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0304" name="Ink 140303">
                <a:extLst>
                  <a:ext uri="{FF2B5EF4-FFF2-40B4-BE49-F238E27FC236}">
                    <a16:creationId xmlns:a16="http://schemas.microsoft.com/office/drawing/2014/main" id="{1DF7FEC9-6975-B78C-B9F0-F30169E6CC9C}"/>
                  </a:ext>
                </a:extLst>
              </p14:cNvPr>
              <p14:cNvContentPartPr/>
              <p14:nvPr/>
            </p14:nvContentPartPr>
            <p14:xfrm>
              <a:off x="9778516" y="4774572"/>
              <a:ext cx="287280" cy="310320"/>
            </p14:xfrm>
          </p:contentPart>
        </mc:Choice>
        <mc:Fallback xmlns="">
          <p:pic>
            <p:nvPicPr>
              <p:cNvPr id="140304" name="Ink 140303">
                <a:extLst>
                  <a:ext uri="{FF2B5EF4-FFF2-40B4-BE49-F238E27FC236}">
                    <a16:creationId xmlns:a16="http://schemas.microsoft.com/office/drawing/2014/main" id="{1DF7FEC9-6975-B78C-B9F0-F30169E6CC9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69876" y="4765572"/>
                <a:ext cx="3049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0305" name="Ink 140304">
                <a:extLst>
                  <a:ext uri="{FF2B5EF4-FFF2-40B4-BE49-F238E27FC236}">
                    <a16:creationId xmlns:a16="http://schemas.microsoft.com/office/drawing/2014/main" id="{01DC316C-374F-D6AF-BC72-0CDEED6E3186}"/>
                  </a:ext>
                </a:extLst>
              </p14:cNvPr>
              <p14:cNvContentPartPr/>
              <p14:nvPr/>
            </p14:nvContentPartPr>
            <p14:xfrm>
              <a:off x="10132396" y="4066452"/>
              <a:ext cx="345960" cy="682560"/>
            </p14:xfrm>
          </p:contentPart>
        </mc:Choice>
        <mc:Fallback xmlns="">
          <p:pic>
            <p:nvPicPr>
              <p:cNvPr id="140305" name="Ink 140304">
                <a:extLst>
                  <a:ext uri="{FF2B5EF4-FFF2-40B4-BE49-F238E27FC236}">
                    <a16:creationId xmlns:a16="http://schemas.microsoft.com/office/drawing/2014/main" id="{01DC316C-374F-D6AF-BC72-0CDEED6E318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23396" y="4057812"/>
                <a:ext cx="3636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0306" name="Ink 140305">
                <a:extLst>
                  <a:ext uri="{FF2B5EF4-FFF2-40B4-BE49-F238E27FC236}">
                    <a16:creationId xmlns:a16="http://schemas.microsoft.com/office/drawing/2014/main" id="{1A0E8164-D889-1C28-9D8B-65D5F56AD9F4}"/>
                  </a:ext>
                </a:extLst>
              </p14:cNvPr>
              <p14:cNvContentPartPr/>
              <p14:nvPr/>
            </p14:nvContentPartPr>
            <p14:xfrm>
              <a:off x="10594276" y="4509972"/>
              <a:ext cx="54720" cy="30240"/>
            </p14:xfrm>
          </p:contentPart>
        </mc:Choice>
        <mc:Fallback xmlns="">
          <p:pic>
            <p:nvPicPr>
              <p:cNvPr id="140306" name="Ink 140305">
                <a:extLst>
                  <a:ext uri="{FF2B5EF4-FFF2-40B4-BE49-F238E27FC236}">
                    <a16:creationId xmlns:a16="http://schemas.microsoft.com/office/drawing/2014/main" id="{1A0E8164-D889-1C28-9D8B-65D5F56AD9F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585276" y="4500972"/>
                <a:ext cx="72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0312" name="Ink 140311">
                <a:extLst>
                  <a:ext uri="{FF2B5EF4-FFF2-40B4-BE49-F238E27FC236}">
                    <a16:creationId xmlns:a16="http://schemas.microsoft.com/office/drawing/2014/main" id="{B320416F-09FD-5F4B-C1CF-FC97750A1A15}"/>
                  </a:ext>
                </a:extLst>
              </p14:cNvPr>
              <p14:cNvContentPartPr/>
              <p14:nvPr/>
            </p14:nvContentPartPr>
            <p14:xfrm>
              <a:off x="8652796" y="2867292"/>
              <a:ext cx="1031040" cy="649080"/>
            </p14:xfrm>
          </p:contentPart>
        </mc:Choice>
        <mc:Fallback xmlns="">
          <p:pic>
            <p:nvPicPr>
              <p:cNvPr id="140312" name="Ink 140311">
                <a:extLst>
                  <a:ext uri="{FF2B5EF4-FFF2-40B4-BE49-F238E27FC236}">
                    <a16:creationId xmlns:a16="http://schemas.microsoft.com/office/drawing/2014/main" id="{B320416F-09FD-5F4B-C1CF-FC97750A1A1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644156" y="2858652"/>
                <a:ext cx="104868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0313" name="Ink 140312">
                <a:extLst>
                  <a:ext uri="{FF2B5EF4-FFF2-40B4-BE49-F238E27FC236}">
                    <a16:creationId xmlns:a16="http://schemas.microsoft.com/office/drawing/2014/main" id="{E0E97C89-C96F-9C95-45C7-5D0BE6C66AE7}"/>
                  </a:ext>
                </a:extLst>
              </p14:cNvPr>
              <p14:cNvContentPartPr/>
              <p14:nvPr/>
            </p14:nvContentPartPr>
            <p14:xfrm>
              <a:off x="9800116" y="3154572"/>
              <a:ext cx="26640" cy="36720"/>
            </p14:xfrm>
          </p:contentPart>
        </mc:Choice>
        <mc:Fallback xmlns="">
          <p:pic>
            <p:nvPicPr>
              <p:cNvPr id="140313" name="Ink 140312">
                <a:extLst>
                  <a:ext uri="{FF2B5EF4-FFF2-40B4-BE49-F238E27FC236}">
                    <a16:creationId xmlns:a16="http://schemas.microsoft.com/office/drawing/2014/main" id="{E0E97C89-C96F-9C95-45C7-5D0BE6C66AE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791116" y="3145572"/>
                <a:ext cx="442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335" name="Group 140334">
            <a:extLst>
              <a:ext uri="{FF2B5EF4-FFF2-40B4-BE49-F238E27FC236}">
                <a16:creationId xmlns:a16="http://schemas.microsoft.com/office/drawing/2014/main" id="{F249FF8E-D40B-7737-2218-96CAD6B7C100}"/>
              </a:ext>
            </a:extLst>
          </p:cNvPr>
          <p:cNvGrpSpPr/>
          <p:nvPr/>
        </p:nvGrpSpPr>
        <p:grpSpPr>
          <a:xfrm>
            <a:off x="6720676" y="-203390"/>
            <a:ext cx="4349160" cy="2652002"/>
            <a:chOff x="6720676" y="-203390"/>
            <a:chExt cx="4349160" cy="265200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A3F8FD-13FF-CC06-E911-7FECDD46BCB2}"/>
                    </a:ext>
                  </a:extLst>
                </p14:cNvPr>
                <p14:cNvContentPartPr/>
                <p14:nvPr/>
              </p14:nvContentPartPr>
              <p14:xfrm>
                <a:off x="7888156" y="1632852"/>
                <a:ext cx="415080" cy="63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A3F8FD-13FF-CC06-E911-7FECDD46BC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79156" y="1624212"/>
                  <a:ext cx="4327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EA15BB-0104-FF09-A2AF-8170800E61B2}"/>
                    </a:ext>
                  </a:extLst>
                </p14:cNvPr>
                <p14:cNvContentPartPr/>
                <p14:nvPr/>
              </p14:nvContentPartPr>
              <p14:xfrm>
                <a:off x="8130076" y="926892"/>
                <a:ext cx="1845720" cy="109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EA15BB-0104-FF09-A2AF-8170800E61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1436" y="918252"/>
                  <a:ext cx="186336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950383C-50AC-8F4C-CB94-AA2EAE8775A4}"/>
                    </a:ext>
                  </a:extLst>
                </p14:cNvPr>
                <p14:cNvContentPartPr/>
                <p14:nvPr/>
              </p14:nvContentPartPr>
              <p14:xfrm>
                <a:off x="9721636" y="813132"/>
                <a:ext cx="407880" cy="76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50383C-50AC-8F4C-CB94-AA2EAE8775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12996" y="804132"/>
                  <a:ext cx="42552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373082-A033-AAB7-D40B-25EF6B977750}"/>
                    </a:ext>
                  </a:extLst>
                </p14:cNvPr>
                <p14:cNvContentPartPr/>
                <p14:nvPr/>
              </p14:nvContentPartPr>
              <p14:xfrm>
                <a:off x="9674116" y="646812"/>
                <a:ext cx="817560" cy="98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373082-A033-AAB7-D40B-25EF6B9777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65116" y="638172"/>
                  <a:ext cx="83520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760BA6-4376-17E9-5AC7-48794D6C2E04}"/>
                    </a:ext>
                  </a:extLst>
                </p14:cNvPr>
                <p14:cNvContentPartPr/>
                <p14:nvPr/>
              </p14:nvContentPartPr>
              <p14:xfrm>
                <a:off x="10009276" y="342612"/>
                <a:ext cx="256680" cy="41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760BA6-4376-17E9-5AC7-48794D6C2E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0276" y="333972"/>
                  <a:ext cx="274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DA9426-D22C-4908-C374-DC21E022426D}"/>
                    </a:ext>
                  </a:extLst>
                </p14:cNvPr>
                <p14:cNvContentPartPr/>
                <p14:nvPr/>
              </p14:nvContentPartPr>
              <p14:xfrm>
                <a:off x="10384396" y="69012"/>
                <a:ext cx="331560" cy="455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DA9426-D22C-4908-C374-DC21E02242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75756" y="60372"/>
                  <a:ext cx="3492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7CDB60-A0B5-F805-2152-776E70FFA2BA}"/>
                    </a:ext>
                  </a:extLst>
                </p14:cNvPr>
                <p14:cNvContentPartPr/>
                <p14:nvPr/>
              </p14:nvContentPartPr>
              <p14:xfrm>
                <a:off x="10541716" y="107172"/>
                <a:ext cx="249120" cy="59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7CDB60-A0B5-F805-2152-776E70FFA2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533076" y="98532"/>
                  <a:ext cx="26676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903D24-83F0-DA5C-1EC2-C064DFBAA00B}"/>
                    </a:ext>
                  </a:extLst>
                </p14:cNvPr>
                <p14:cNvContentPartPr/>
                <p14:nvPr/>
              </p14:nvContentPartPr>
              <p14:xfrm>
                <a:off x="8471716" y="1346292"/>
                <a:ext cx="1767600" cy="95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903D24-83F0-DA5C-1EC2-C064DFBAA00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63076" y="1337292"/>
                  <a:ext cx="178524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308" name="Ink 140307">
                  <a:extLst>
                    <a:ext uri="{FF2B5EF4-FFF2-40B4-BE49-F238E27FC236}">
                      <a16:creationId xmlns:a16="http://schemas.microsoft.com/office/drawing/2014/main" id="{C90F507F-EDC7-19CF-F6A6-2C3FD939D8CF}"/>
                    </a:ext>
                  </a:extLst>
                </p14:cNvPr>
                <p14:cNvContentPartPr/>
                <p14:nvPr/>
              </p14:nvContentPartPr>
              <p14:xfrm>
                <a:off x="8472436" y="1046052"/>
                <a:ext cx="737640" cy="711000"/>
              </p14:xfrm>
            </p:contentPart>
          </mc:Choice>
          <mc:Fallback xmlns="">
            <p:pic>
              <p:nvPicPr>
                <p:cNvPr id="140308" name="Ink 140307">
                  <a:extLst>
                    <a:ext uri="{FF2B5EF4-FFF2-40B4-BE49-F238E27FC236}">
                      <a16:creationId xmlns:a16="http://schemas.microsoft.com/office/drawing/2014/main" id="{C90F507F-EDC7-19CF-F6A6-2C3FD939D8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63436" y="1037412"/>
                  <a:ext cx="75528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0309" name="Ink 140308">
                  <a:extLst>
                    <a:ext uri="{FF2B5EF4-FFF2-40B4-BE49-F238E27FC236}">
                      <a16:creationId xmlns:a16="http://schemas.microsoft.com/office/drawing/2014/main" id="{ECE82347-BC71-3831-229E-81BBE046A43A}"/>
                    </a:ext>
                  </a:extLst>
                </p14:cNvPr>
                <p14:cNvContentPartPr/>
                <p14:nvPr/>
              </p14:nvContentPartPr>
              <p14:xfrm>
                <a:off x="9368476" y="1026252"/>
                <a:ext cx="10080" cy="99000"/>
              </p14:xfrm>
            </p:contentPart>
          </mc:Choice>
          <mc:Fallback xmlns="">
            <p:pic>
              <p:nvPicPr>
                <p:cNvPr id="140309" name="Ink 140308">
                  <a:extLst>
                    <a:ext uri="{FF2B5EF4-FFF2-40B4-BE49-F238E27FC236}">
                      <a16:creationId xmlns:a16="http://schemas.microsoft.com/office/drawing/2014/main" id="{ECE82347-BC71-3831-229E-81BBE046A4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59836" y="1017252"/>
                  <a:ext cx="27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0310" name="Ink 140309">
                  <a:extLst>
                    <a:ext uri="{FF2B5EF4-FFF2-40B4-BE49-F238E27FC236}">
                      <a16:creationId xmlns:a16="http://schemas.microsoft.com/office/drawing/2014/main" id="{7CDA40B0-8427-91D2-08D3-090DDDFA7690}"/>
                    </a:ext>
                  </a:extLst>
                </p14:cNvPr>
                <p14:cNvContentPartPr/>
                <p14:nvPr/>
              </p14:nvContentPartPr>
              <p14:xfrm>
                <a:off x="9160756" y="1845972"/>
                <a:ext cx="596520" cy="602640"/>
              </p14:xfrm>
            </p:contentPart>
          </mc:Choice>
          <mc:Fallback xmlns="">
            <p:pic>
              <p:nvPicPr>
                <p:cNvPr id="140310" name="Ink 140309">
                  <a:extLst>
                    <a:ext uri="{FF2B5EF4-FFF2-40B4-BE49-F238E27FC236}">
                      <a16:creationId xmlns:a16="http://schemas.microsoft.com/office/drawing/2014/main" id="{7CDA40B0-8427-91D2-08D3-090DDDFA76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52116" y="1836972"/>
                  <a:ext cx="6141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311" name="Ink 140310">
                  <a:extLst>
                    <a:ext uri="{FF2B5EF4-FFF2-40B4-BE49-F238E27FC236}">
                      <a16:creationId xmlns:a16="http://schemas.microsoft.com/office/drawing/2014/main" id="{BF7BEA95-6EA6-6FA7-F559-366FDF2EF258}"/>
                    </a:ext>
                  </a:extLst>
                </p14:cNvPr>
                <p14:cNvContentPartPr/>
                <p14:nvPr/>
              </p14:nvContentPartPr>
              <p14:xfrm>
                <a:off x="9991996" y="1870452"/>
                <a:ext cx="7560" cy="22320"/>
              </p14:xfrm>
            </p:contentPart>
          </mc:Choice>
          <mc:Fallback xmlns="">
            <p:pic>
              <p:nvPicPr>
                <p:cNvPr id="140311" name="Ink 140310">
                  <a:extLst>
                    <a:ext uri="{FF2B5EF4-FFF2-40B4-BE49-F238E27FC236}">
                      <a16:creationId xmlns:a16="http://schemas.microsoft.com/office/drawing/2014/main" id="{BF7BEA95-6EA6-6FA7-F559-366FDF2EF2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82996" y="1861812"/>
                  <a:ext cx="25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0315" name="Ink 140314">
                  <a:extLst>
                    <a:ext uri="{FF2B5EF4-FFF2-40B4-BE49-F238E27FC236}">
                      <a16:creationId xmlns:a16="http://schemas.microsoft.com/office/drawing/2014/main" id="{BFA0AF06-EC78-88C6-7405-0D17B1923748}"/>
                    </a:ext>
                  </a:extLst>
                </p14:cNvPr>
                <p14:cNvContentPartPr/>
                <p14:nvPr/>
              </p14:nvContentPartPr>
              <p14:xfrm>
                <a:off x="9738556" y="-53748"/>
                <a:ext cx="1331280" cy="1024200"/>
              </p14:xfrm>
            </p:contentPart>
          </mc:Choice>
          <mc:Fallback xmlns="">
            <p:pic>
              <p:nvPicPr>
                <p:cNvPr id="140315" name="Ink 140314">
                  <a:extLst>
                    <a:ext uri="{FF2B5EF4-FFF2-40B4-BE49-F238E27FC236}">
                      <a16:creationId xmlns:a16="http://schemas.microsoft.com/office/drawing/2014/main" id="{BFA0AF06-EC78-88C6-7405-0D17B19237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29916" y="-62388"/>
                  <a:ext cx="134892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0316" name="Ink 140315">
                  <a:extLst>
                    <a:ext uri="{FF2B5EF4-FFF2-40B4-BE49-F238E27FC236}">
                      <a16:creationId xmlns:a16="http://schemas.microsoft.com/office/drawing/2014/main" id="{734A6BEF-5ACA-EDD8-F910-A74866E9E81F}"/>
                    </a:ext>
                  </a:extLst>
                </p14:cNvPr>
                <p14:cNvContentPartPr/>
                <p14:nvPr/>
              </p14:nvContentPartPr>
              <p14:xfrm>
                <a:off x="7192996" y="254530"/>
                <a:ext cx="3297960" cy="723240"/>
              </p14:xfrm>
            </p:contentPart>
          </mc:Choice>
          <mc:Fallback xmlns="">
            <p:pic>
              <p:nvPicPr>
                <p:cNvPr id="140316" name="Ink 140315">
                  <a:extLst>
                    <a:ext uri="{FF2B5EF4-FFF2-40B4-BE49-F238E27FC236}">
                      <a16:creationId xmlns:a16="http://schemas.microsoft.com/office/drawing/2014/main" id="{734A6BEF-5ACA-EDD8-F910-A74866E9E8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4356" y="245530"/>
                  <a:ext cx="33156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0317" name="Ink 140316">
                  <a:extLst>
                    <a:ext uri="{FF2B5EF4-FFF2-40B4-BE49-F238E27FC236}">
                      <a16:creationId xmlns:a16="http://schemas.microsoft.com/office/drawing/2014/main" id="{BB0CD567-F099-A820-E7B3-3B14F67CA2A0}"/>
                    </a:ext>
                  </a:extLst>
                </p14:cNvPr>
                <p14:cNvContentPartPr/>
                <p14:nvPr/>
              </p14:nvContentPartPr>
              <p14:xfrm>
                <a:off x="6720676" y="535330"/>
                <a:ext cx="457200" cy="414000"/>
              </p14:xfrm>
            </p:contentPart>
          </mc:Choice>
          <mc:Fallback xmlns="">
            <p:pic>
              <p:nvPicPr>
                <p:cNvPr id="140317" name="Ink 140316">
                  <a:extLst>
                    <a:ext uri="{FF2B5EF4-FFF2-40B4-BE49-F238E27FC236}">
                      <a16:creationId xmlns:a16="http://schemas.microsoft.com/office/drawing/2014/main" id="{BB0CD567-F099-A820-E7B3-3B14F67CA2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11676" y="526330"/>
                  <a:ext cx="4748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318" name="Ink 140317">
                  <a:extLst>
                    <a:ext uri="{FF2B5EF4-FFF2-40B4-BE49-F238E27FC236}">
                      <a16:creationId xmlns:a16="http://schemas.microsoft.com/office/drawing/2014/main" id="{8DDA7E7D-0141-DD27-F2EA-A3B1477E7294}"/>
                    </a:ext>
                  </a:extLst>
                </p14:cNvPr>
                <p14:cNvContentPartPr/>
                <p14:nvPr/>
              </p14:nvContentPartPr>
              <p14:xfrm>
                <a:off x="6913276" y="781570"/>
                <a:ext cx="292320" cy="345240"/>
              </p14:xfrm>
            </p:contentPart>
          </mc:Choice>
          <mc:Fallback xmlns="">
            <p:pic>
              <p:nvPicPr>
                <p:cNvPr id="140318" name="Ink 140317">
                  <a:extLst>
                    <a:ext uri="{FF2B5EF4-FFF2-40B4-BE49-F238E27FC236}">
                      <a16:creationId xmlns:a16="http://schemas.microsoft.com/office/drawing/2014/main" id="{8DDA7E7D-0141-DD27-F2EA-A3B1477E72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04636" y="772570"/>
                  <a:ext cx="3099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0319" name="Ink 140318">
                  <a:extLst>
                    <a:ext uri="{FF2B5EF4-FFF2-40B4-BE49-F238E27FC236}">
                      <a16:creationId xmlns:a16="http://schemas.microsoft.com/office/drawing/2014/main" id="{6E08E47E-A281-E637-A1E1-D29F4F96BA63}"/>
                    </a:ext>
                  </a:extLst>
                </p14:cNvPr>
                <p14:cNvContentPartPr/>
                <p14:nvPr/>
              </p14:nvContentPartPr>
              <p14:xfrm>
                <a:off x="7157356" y="671050"/>
                <a:ext cx="157680" cy="314640"/>
              </p14:xfrm>
            </p:contentPart>
          </mc:Choice>
          <mc:Fallback xmlns="">
            <p:pic>
              <p:nvPicPr>
                <p:cNvPr id="140319" name="Ink 140318">
                  <a:extLst>
                    <a:ext uri="{FF2B5EF4-FFF2-40B4-BE49-F238E27FC236}">
                      <a16:creationId xmlns:a16="http://schemas.microsoft.com/office/drawing/2014/main" id="{6E08E47E-A281-E637-A1E1-D29F4F96BA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48356" y="662050"/>
                  <a:ext cx="175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0320" name="Ink 140319">
                  <a:extLst>
                    <a:ext uri="{FF2B5EF4-FFF2-40B4-BE49-F238E27FC236}">
                      <a16:creationId xmlns:a16="http://schemas.microsoft.com/office/drawing/2014/main" id="{9C5CAF1A-7B5E-19DF-A17D-5B1329D0DA21}"/>
                    </a:ext>
                  </a:extLst>
                </p14:cNvPr>
                <p14:cNvContentPartPr/>
                <p14:nvPr/>
              </p14:nvContentPartPr>
              <p14:xfrm>
                <a:off x="7280116" y="518410"/>
                <a:ext cx="524520" cy="378720"/>
              </p14:xfrm>
            </p:contentPart>
          </mc:Choice>
          <mc:Fallback xmlns="">
            <p:pic>
              <p:nvPicPr>
                <p:cNvPr id="140320" name="Ink 140319">
                  <a:extLst>
                    <a:ext uri="{FF2B5EF4-FFF2-40B4-BE49-F238E27FC236}">
                      <a16:creationId xmlns:a16="http://schemas.microsoft.com/office/drawing/2014/main" id="{9C5CAF1A-7B5E-19DF-A17D-5B1329D0DA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71476" y="509770"/>
                  <a:ext cx="5421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0321" name="Ink 140320">
                  <a:extLst>
                    <a:ext uri="{FF2B5EF4-FFF2-40B4-BE49-F238E27FC236}">
                      <a16:creationId xmlns:a16="http://schemas.microsoft.com/office/drawing/2014/main" id="{9174D667-E71C-F0BF-2669-2C66578C7245}"/>
                    </a:ext>
                  </a:extLst>
                </p14:cNvPr>
                <p14:cNvContentPartPr/>
                <p14:nvPr/>
              </p14:nvContentPartPr>
              <p14:xfrm>
                <a:off x="7857916" y="169570"/>
                <a:ext cx="240120" cy="485280"/>
              </p14:xfrm>
            </p:contentPart>
          </mc:Choice>
          <mc:Fallback xmlns="">
            <p:pic>
              <p:nvPicPr>
                <p:cNvPr id="140321" name="Ink 140320">
                  <a:extLst>
                    <a:ext uri="{FF2B5EF4-FFF2-40B4-BE49-F238E27FC236}">
                      <a16:creationId xmlns:a16="http://schemas.microsoft.com/office/drawing/2014/main" id="{9174D667-E71C-F0BF-2669-2C66578C724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8916" y="160930"/>
                  <a:ext cx="2577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0322" name="Ink 140321">
                  <a:extLst>
                    <a:ext uri="{FF2B5EF4-FFF2-40B4-BE49-F238E27FC236}">
                      <a16:creationId xmlns:a16="http://schemas.microsoft.com/office/drawing/2014/main" id="{133F2389-F4C1-0923-9B88-1E29942B696F}"/>
                    </a:ext>
                  </a:extLst>
                </p14:cNvPr>
                <p14:cNvContentPartPr/>
                <p14:nvPr/>
              </p14:nvContentPartPr>
              <p14:xfrm>
                <a:off x="8132596" y="-22670"/>
                <a:ext cx="959760" cy="571320"/>
              </p14:xfrm>
            </p:contentPart>
          </mc:Choice>
          <mc:Fallback xmlns="">
            <p:pic>
              <p:nvPicPr>
                <p:cNvPr id="140322" name="Ink 140321">
                  <a:extLst>
                    <a:ext uri="{FF2B5EF4-FFF2-40B4-BE49-F238E27FC236}">
                      <a16:creationId xmlns:a16="http://schemas.microsoft.com/office/drawing/2014/main" id="{133F2389-F4C1-0923-9B88-1E29942B69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3956" y="-31670"/>
                  <a:ext cx="97740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0323" name="Ink 140322">
                  <a:extLst>
                    <a:ext uri="{FF2B5EF4-FFF2-40B4-BE49-F238E27FC236}">
                      <a16:creationId xmlns:a16="http://schemas.microsoft.com/office/drawing/2014/main" id="{DA09E6B0-5CB4-4586-012A-2FDB030DD5D9}"/>
                    </a:ext>
                  </a:extLst>
                </p14:cNvPr>
                <p14:cNvContentPartPr/>
                <p14:nvPr/>
              </p14:nvContentPartPr>
              <p14:xfrm>
                <a:off x="8355796" y="100810"/>
                <a:ext cx="272160" cy="29520"/>
              </p14:xfrm>
            </p:contentPart>
          </mc:Choice>
          <mc:Fallback xmlns="">
            <p:pic>
              <p:nvPicPr>
                <p:cNvPr id="140323" name="Ink 140322">
                  <a:extLst>
                    <a:ext uri="{FF2B5EF4-FFF2-40B4-BE49-F238E27FC236}">
                      <a16:creationId xmlns:a16="http://schemas.microsoft.com/office/drawing/2014/main" id="{DA09E6B0-5CB4-4586-012A-2FDB030DD5D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7156" y="91810"/>
                  <a:ext cx="289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324" name="Ink 140323">
                  <a:extLst>
                    <a:ext uri="{FF2B5EF4-FFF2-40B4-BE49-F238E27FC236}">
                      <a16:creationId xmlns:a16="http://schemas.microsoft.com/office/drawing/2014/main" id="{51E6D1F2-16C0-EFF1-1F83-D2082321293E}"/>
                    </a:ext>
                  </a:extLst>
                </p14:cNvPr>
                <p14:cNvContentPartPr/>
                <p14:nvPr/>
              </p14:nvContentPartPr>
              <p14:xfrm>
                <a:off x="9120796" y="43570"/>
                <a:ext cx="545760" cy="529200"/>
              </p14:xfrm>
            </p:contentPart>
          </mc:Choice>
          <mc:Fallback xmlns="">
            <p:pic>
              <p:nvPicPr>
                <p:cNvPr id="140324" name="Ink 140323">
                  <a:extLst>
                    <a:ext uri="{FF2B5EF4-FFF2-40B4-BE49-F238E27FC236}">
                      <a16:creationId xmlns:a16="http://schemas.microsoft.com/office/drawing/2014/main" id="{51E6D1F2-16C0-EFF1-1F83-D208232129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11796" y="34570"/>
                  <a:ext cx="5634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0325" name="Ink 140324">
                  <a:extLst>
                    <a:ext uri="{FF2B5EF4-FFF2-40B4-BE49-F238E27FC236}">
                      <a16:creationId xmlns:a16="http://schemas.microsoft.com/office/drawing/2014/main" id="{90B5C54D-F249-CAEA-5A60-1C8EA36FE5ED}"/>
                    </a:ext>
                  </a:extLst>
                </p14:cNvPr>
                <p14:cNvContentPartPr/>
                <p14:nvPr/>
              </p14:nvContentPartPr>
              <p14:xfrm>
                <a:off x="9430036" y="145810"/>
                <a:ext cx="379440" cy="215280"/>
              </p14:xfrm>
            </p:contentPart>
          </mc:Choice>
          <mc:Fallback xmlns="">
            <p:pic>
              <p:nvPicPr>
                <p:cNvPr id="140325" name="Ink 140324">
                  <a:extLst>
                    <a:ext uri="{FF2B5EF4-FFF2-40B4-BE49-F238E27FC236}">
                      <a16:creationId xmlns:a16="http://schemas.microsoft.com/office/drawing/2014/main" id="{90B5C54D-F249-CAEA-5A60-1C8EA36FE5E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21396" y="137170"/>
                  <a:ext cx="397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327" name="Ink 140326">
                  <a:extLst>
                    <a:ext uri="{FF2B5EF4-FFF2-40B4-BE49-F238E27FC236}">
                      <a16:creationId xmlns:a16="http://schemas.microsoft.com/office/drawing/2014/main" id="{89A52611-57E6-6F0C-921C-567C0A9C8A89}"/>
                    </a:ext>
                  </a:extLst>
                </p14:cNvPr>
                <p14:cNvContentPartPr/>
                <p14:nvPr/>
              </p14:nvContentPartPr>
              <p14:xfrm>
                <a:off x="7427716" y="761410"/>
                <a:ext cx="849600" cy="581400"/>
              </p14:xfrm>
            </p:contentPart>
          </mc:Choice>
          <mc:Fallback xmlns="">
            <p:pic>
              <p:nvPicPr>
                <p:cNvPr id="140327" name="Ink 140326">
                  <a:extLst>
                    <a:ext uri="{FF2B5EF4-FFF2-40B4-BE49-F238E27FC236}">
                      <a16:creationId xmlns:a16="http://schemas.microsoft.com/office/drawing/2014/main" id="{89A52611-57E6-6F0C-921C-567C0A9C8A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19076" y="752770"/>
                  <a:ext cx="86724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329" name="Ink 140328">
                  <a:extLst>
                    <a:ext uri="{FF2B5EF4-FFF2-40B4-BE49-F238E27FC236}">
                      <a16:creationId xmlns:a16="http://schemas.microsoft.com/office/drawing/2014/main" id="{440FE6F6-A675-34DC-EA13-DC264FB8A4F0}"/>
                    </a:ext>
                  </a:extLst>
                </p14:cNvPr>
                <p14:cNvContentPartPr/>
                <p14:nvPr/>
              </p14:nvContentPartPr>
              <p14:xfrm>
                <a:off x="8296396" y="644410"/>
                <a:ext cx="903960" cy="441360"/>
              </p14:xfrm>
            </p:contentPart>
          </mc:Choice>
          <mc:Fallback xmlns="">
            <p:pic>
              <p:nvPicPr>
                <p:cNvPr id="140329" name="Ink 140328">
                  <a:extLst>
                    <a:ext uri="{FF2B5EF4-FFF2-40B4-BE49-F238E27FC236}">
                      <a16:creationId xmlns:a16="http://schemas.microsoft.com/office/drawing/2014/main" id="{440FE6F6-A675-34DC-EA13-DC264FB8A4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87396" y="635770"/>
                  <a:ext cx="9216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0330" name="Ink 140329">
                  <a:extLst>
                    <a:ext uri="{FF2B5EF4-FFF2-40B4-BE49-F238E27FC236}">
                      <a16:creationId xmlns:a16="http://schemas.microsoft.com/office/drawing/2014/main" id="{F2AA344D-0758-0BB0-C5F1-2F941453B9F9}"/>
                    </a:ext>
                  </a:extLst>
                </p14:cNvPr>
                <p14:cNvContentPartPr/>
                <p14:nvPr/>
              </p14:nvContentPartPr>
              <p14:xfrm>
                <a:off x="9167236" y="390970"/>
                <a:ext cx="400320" cy="403920"/>
              </p14:xfrm>
            </p:contentPart>
          </mc:Choice>
          <mc:Fallback xmlns="">
            <p:pic>
              <p:nvPicPr>
                <p:cNvPr id="140330" name="Ink 140329">
                  <a:extLst>
                    <a:ext uri="{FF2B5EF4-FFF2-40B4-BE49-F238E27FC236}">
                      <a16:creationId xmlns:a16="http://schemas.microsoft.com/office/drawing/2014/main" id="{F2AA344D-0758-0BB0-C5F1-2F941453B9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58236" y="382330"/>
                  <a:ext cx="4179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331" name="Ink 140330">
                  <a:extLst>
                    <a:ext uri="{FF2B5EF4-FFF2-40B4-BE49-F238E27FC236}">
                      <a16:creationId xmlns:a16="http://schemas.microsoft.com/office/drawing/2014/main" id="{D12D01A2-958F-CE64-9CDF-A5E9281C3A77}"/>
                    </a:ext>
                  </a:extLst>
                </p14:cNvPr>
                <p14:cNvContentPartPr/>
                <p14:nvPr/>
              </p14:nvContentPartPr>
              <p14:xfrm>
                <a:off x="9123676" y="483490"/>
                <a:ext cx="298080" cy="125640"/>
              </p14:xfrm>
            </p:contentPart>
          </mc:Choice>
          <mc:Fallback xmlns="">
            <p:pic>
              <p:nvPicPr>
                <p:cNvPr id="140331" name="Ink 140330">
                  <a:extLst>
                    <a:ext uri="{FF2B5EF4-FFF2-40B4-BE49-F238E27FC236}">
                      <a16:creationId xmlns:a16="http://schemas.microsoft.com/office/drawing/2014/main" id="{D12D01A2-958F-CE64-9CDF-A5E9281C3A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15036" y="474490"/>
                  <a:ext cx="315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332" name="Ink 140331">
                  <a:extLst>
                    <a:ext uri="{FF2B5EF4-FFF2-40B4-BE49-F238E27FC236}">
                      <a16:creationId xmlns:a16="http://schemas.microsoft.com/office/drawing/2014/main" id="{BEAA4589-C4C0-8BC3-EDDA-F78A0A550AC5}"/>
                    </a:ext>
                  </a:extLst>
                </p14:cNvPr>
                <p14:cNvContentPartPr/>
                <p14:nvPr/>
              </p14:nvContentPartPr>
              <p14:xfrm>
                <a:off x="9729196" y="268210"/>
                <a:ext cx="187200" cy="240840"/>
              </p14:xfrm>
            </p:contentPart>
          </mc:Choice>
          <mc:Fallback xmlns="">
            <p:pic>
              <p:nvPicPr>
                <p:cNvPr id="140332" name="Ink 140331">
                  <a:extLst>
                    <a:ext uri="{FF2B5EF4-FFF2-40B4-BE49-F238E27FC236}">
                      <a16:creationId xmlns:a16="http://schemas.microsoft.com/office/drawing/2014/main" id="{BEAA4589-C4C0-8BC3-EDDA-F78A0A550A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20196" y="259210"/>
                  <a:ext cx="204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0333" name="Ink 140332">
                  <a:extLst>
                    <a:ext uri="{FF2B5EF4-FFF2-40B4-BE49-F238E27FC236}">
                      <a16:creationId xmlns:a16="http://schemas.microsoft.com/office/drawing/2014/main" id="{44D50188-6C4C-B3A2-D448-F28C1A844E24}"/>
                    </a:ext>
                  </a:extLst>
                </p14:cNvPr>
                <p14:cNvContentPartPr/>
                <p14:nvPr/>
              </p14:nvContentPartPr>
              <p14:xfrm>
                <a:off x="9772396" y="-10430"/>
                <a:ext cx="160920" cy="383760"/>
              </p14:xfrm>
            </p:contentPart>
          </mc:Choice>
          <mc:Fallback xmlns="">
            <p:pic>
              <p:nvPicPr>
                <p:cNvPr id="140333" name="Ink 140332">
                  <a:extLst>
                    <a:ext uri="{FF2B5EF4-FFF2-40B4-BE49-F238E27FC236}">
                      <a16:creationId xmlns:a16="http://schemas.microsoft.com/office/drawing/2014/main" id="{44D50188-6C4C-B3A2-D448-F28C1A844E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63756" y="-19070"/>
                  <a:ext cx="178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334" name="Ink 140333">
                  <a:extLst>
                    <a:ext uri="{FF2B5EF4-FFF2-40B4-BE49-F238E27FC236}">
                      <a16:creationId xmlns:a16="http://schemas.microsoft.com/office/drawing/2014/main" id="{7FA64503-86B7-8B78-4B15-80CFFAE63AA2}"/>
                    </a:ext>
                  </a:extLst>
                </p14:cNvPr>
                <p14:cNvContentPartPr/>
                <p14:nvPr/>
              </p14:nvContentPartPr>
              <p14:xfrm>
                <a:off x="9987676" y="-203390"/>
                <a:ext cx="682560" cy="555480"/>
              </p14:xfrm>
            </p:contentPart>
          </mc:Choice>
          <mc:Fallback xmlns="">
            <p:pic>
              <p:nvPicPr>
                <p:cNvPr id="140334" name="Ink 140333">
                  <a:extLst>
                    <a:ext uri="{FF2B5EF4-FFF2-40B4-BE49-F238E27FC236}">
                      <a16:creationId xmlns:a16="http://schemas.microsoft.com/office/drawing/2014/main" id="{7FA64503-86B7-8B78-4B15-80CFFAE63A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79036" y="-212390"/>
                  <a:ext cx="700200" cy="57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84B3-9C9A-49B1-A2D7-A4334156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EAF-3EB3-4528-BE05-0B9A5D3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2-</a:t>
            </a:r>
            <a:fld id="{959FF139-6FE0-4DF9-A1B2-E6A84CA046DA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4B04299-ED2C-4352-BE60-31F7F25616FD}"/>
                  </a:ext>
                </a:extLst>
              </p14:cNvPr>
              <p14:cNvContentPartPr/>
              <p14:nvPr/>
            </p14:nvContentPartPr>
            <p14:xfrm>
              <a:off x="-912404" y="3663458"/>
              <a:ext cx="493200" cy="648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4B04299-ED2C-4352-BE60-31F7F2561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0044" y="3645458"/>
                <a:ext cx="52884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F4C375-0664-4D6C-A2DC-5FBED4F8A2F5}"/>
                  </a:ext>
                </a:extLst>
              </p14:cNvPr>
              <p14:cNvContentPartPr/>
              <p14:nvPr/>
            </p14:nvContentPartPr>
            <p14:xfrm>
              <a:off x="-1480844" y="4029938"/>
              <a:ext cx="444960" cy="447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F4C375-0664-4D6C-A2DC-5FBED4F8A2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98844" y="4012298"/>
                <a:ext cx="4806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1CB2F58-3371-4213-9A7C-2DB4AADC7096}"/>
                  </a:ext>
                </a:extLst>
              </p14:cNvPr>
              <p14:cNvContentPartPr/>
              <p14:nvPr/>
            </p14:nvContentPartPr>
            <p14:xfrm>
              <a:off x="-599204" y="4312538"/>
              <a:ext cx="365400" cy="655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1CB2F58-3371-4213-9A7C-2DB4AADC70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16844" y="4294898"/>
                <a:ext cx="4010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EFA6A48-69D3-4431-AE3C-8734798235F0}"/>
                  </a:ext>
                </a:extLst>
              </p14:cNvPr>
              <p14:cNvContentPartPr/>
              <p14:nvPr/>
            </p14:nvContentPartPr>
            <p14:xfrm>
              <a:off x="-516764" y="5690978"/>
              <a:ext cx="115560" cy="447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EFA6A48-69D3-4431-AE3C-8734798235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34404" y="5673338"/>
                <a:ext cx="1512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013DF67-24FC-4C2C-89F1-814B156EEBB7}"/>
                  </a:ext>
                </a:extLst>
              </p14:cNvPr>
              <p14:cNvContentPartPr/>
              <p14:nvPr/>
            </p14:nvContentPartPr>
            <p14:xfrm>
              <a:off x="-1480844" y="1163618"/>
              <a:ext cx="311040" cy="5875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013DF67-24FC-4C2C-89F1-814B156EEB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98844" y="1145618"/>
                <a:ext cx="3466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F23F641-B226-4C7C-8354-3D7AE657F9C2}"/>
                  </a:ext>
                </a:extLst>
              </p14:cNvPr>
              <p14:cNvContentPartPr/>
              <p14:nvPr/>
            </p14:nvContentPartPr>
            <p14:xfrm>
              <a:off x="-659324" y="962378"/>
              <a:ext cx="198360" cy="321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F23F641-B226-4C7C-8354-3D7AE657F9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77324" y="944738"/>
                <a:ext cx="23400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D835811-7B3A-4C0D-A446-01D98AE40064}"/>
              </a:ext>
            </a:extLst>
          </p:cNvPr>
          <p:cNvGrpSpPr/>
          <p:nvPr/>
        </p:nvGrpSpPr>
        <p:grpSpPr>
          <a:xfrm>
            <a:off x="-1117964" y="920258"/>
            <a:ext cx="1249560" cy="612000"/>
            <a:chOff x="-1117964" y="920258"/>
            <a:chExt cx="124956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207614-1E19-42BE-99AA-38EF162C5546}"/>
                    </a:ext>
                  </a:extLst>
                </p14:cNvPr>
                <p14:cNvContentPartPr/>
                <p14:nvPr/>
              </p14:nvContentPartPr>
              <p14:xfrm>
                <a:off x="-1117964" y="1188098"/>
                <a:ext cx="407160" cy="344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207614-1E19-42BE-99AA-38EF162C55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1135964" y="1170458"/>
                  <a:ext cx="4428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436FE1B-9DF6-42BE-8B66-297EBA98231E}"/>
                    </a:ext>
                  </a:extLst>
                </p14:cNvPr>
                <p14:cNvContentPartPr/>
                <p14:nvPr/>
              </p14:nvContentPartPr>
              <p14:xfrm>
                <a:off x="-318764" y="920258"/>
                <a:ext cx="450360" cy="340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436FE1B-9DF6-42BE-8B66-297EBA9823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336764" y="902258"/>
                  <a:ext cx="48600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153CDDB-B909-49A4-84E3-9912C531E7AE}"/>
                  </a:ext>
                </a:extLst>
              </p14:cNvPr>
              <p14:cNvContentPartPr/>
              <p14:nvPr/>
            </p14:nvContentPartPr>
            <p14:xfrm>
              <a:off x="-1287164" y="2008898"/>
              <a:ext cx="210960" cy="393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153CDDB-B909-49A4-84E3-9912C531E7A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305164" y="1991258"/>
                <a:ext cx="24660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BD97159-A3F4-450A-9B39-5ED2B773104B}"/>
                  </a:ext>
                </a:extLst>
              </p14:cNvPr>
              <p14:cNvContentPartPr/>
              <p14:nvPr/>
            </p14:nvContentPartPr>
            <p14:xfrm>
              <a:off x="-1100324" y="1818818"/>
              <a:ext cx="374040" cy="378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BD97159-A3F4-450A-9B39-5ED2B77310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118324" y="1801178"/>
                <a:ext cx="4096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3546D02-5F37-46AD-BD47-DA0847A93788}"/>
                  </a:ext>
                </a:extLst>
              </p14:cNvPr>
              <p14:cNvContentPartPr/>
              <p14:nvPr/>
            </p14:nvContentPartPr>
            <p14:xfrm>
              <a:off x="-292844" y="1733138"/>
              <a:ext cx="232920" cy="55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3546D02-5F37-46AD-BD47-DA0847A937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310484" y="1715138"/>
                <a:ext cx="268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254F828-E642-4F84-866B-6B5D3660AE66}"/>
                  </a:ext>
                </a:extLst>
              </p14:cNvPr>
              <p14:cNvContentPartPr/>
              <p14:nvPr/>
            </p14:nvContentPartPr>
            <p14:xfrm>
              <a:off x="-482564" y="1581938"/>
              <a:ext cx="361440" cy="257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254F828-E642-4F84-866B-6B5D3660AE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500564" y="1564298"/>
                <a:ext cx="3970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FE6B9FE-749B-452D-B023-A7300695E952}"/>
                  </a:ext>
                </a:extLst>
              </p14:cNvPr>
              <p14:cNvContentPartPr/>
              <p14:nvPr/>
            </p14:nvContentPartPr>
            <p14:xfrm>
              <a:off x="-643484" y="1765538"/>
              <a:ext cx="241560" cy="307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FE6B9FE-749B-452D-B023-A7300695E95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661124" y="1747898"/>
                <a:ext cx="2772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8DE1657-9884-4C33-951D-F25BE78FAF08}"/>
                  </a:ext>
                </a:extLst>
              </p14:cNvPr>
              <p14:cNvContentPartPr/>
              <p14:nvPr/>
            </p14:nvContentPartPr>
            <p14:xfrm>
              <a:off x="-1551764" y="678698"/>
              <a:ext cx="2030040" cy="1278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8DE1657-9884-4C33-951D-F25BE78FAF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1569764" y="661058"/>
                <a:ext cx="206568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DEC6D14-9381-47A5-AD11-23C85E13705D}"/>
                  </a:ext>
                </a:extLst>
              </p14:cNvPr>
              <p14:cNvContentPartPr/>
              <p14:nvPr/>
            </p14:nvContentPartPr>
            <p14:xfrm>
              <a:off x="-1509644" y="541898"/>
              <a:ext cx="1810440" cy="1373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DEC6D14-9381-47A5-AD11-23C85E1370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1527284" y="524258"/>
                <a:ext cx="184608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F80EA5B-3462-4CF9-BFE8-6B9C62C64C02}"/>
                  </a:ext>
                </a:extLst>
              </p14:cNvPr>
              <p14:cNvContentPartPr/>
              <p14:nvPr/>
            </p14:nvContentPartPr>
            <p14:xfrm>
              <a:off x="-447644" y="2426138"/>
              <a:ext cx="283320" cy="466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F80EA5B-3462-4CF9-BFE8-6B9C62C64C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465284" y="2408138"/>
                <a:ext cx="3189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BB9B4A-5C82-4543-9B61-43E5DE965BCC}"/>
                  </a:ext>
                </a:extLst>
              </p14:cNvPr>
              <p14:cNvContentPartPr/>
              <p14:nvPr/>
            </p14:nvContentPartPr>
            <p14:xfrm>
              <a:off x="-620444" y="2710178"/>
              <a:ext cx="136440" cy="254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BB9B4A-5C82-4543-9B61-43E5DE965B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638084" y="2692178"/>
                <a:ext cx="17208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4D86A0C-A0AC-45B5-8BDC-71DE374CE4B5}"/>
              </a:ext>
            </a:extLst>
          </p:cNvPr>
          <p:cNvGrpSpPr/>
          <p:nvPr/>
        </p:nvGrpSpPr>
        <p:grpSpPr>
          <a:xfrm>
            <a:off x="-1454564" y="-32498"/>
            <a:ext cx="11873160" cy="6821476"/>
            <a:chOff x="-1454564" y="-32498"/>
            <a:chExt cx="11873160" cy="68214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E96BF2A-B57B-4881-BE68-845E9CDB6FE5}"/>
                    </a:ext>
                  </a:extLst>
                </p14:cNvPr>
                <p14:cNvContentPartPr/>
                <p14:nvPr/>
              </p14:nvContentPartPr>
              <p14:xfrm>
                <a:off x="-1122284" y="2652938"/>
                <a:ext cx="360000" cy="219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E96BF2A-B57B-4881-BE68-845E9CDB6F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-1140284" y="2634938"/>
                  <a:ext cx="395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B55B41-9CC3-4506-B58E-07F595C88384}"/>
                    </a:ext>
                  </a:extLst>
                </p14:cNvPr>
                <p14:cNvContentPartPr/>
                <p14:nvPr/>
              </p14:nvContentPartPr>
              <p14:xfrm>
                <a:off x="1038796" y="1540342"/>
                <a:ext cx="159840" cy="888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B55B41-9CC3-4506-B58E-07F595C883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0796" y="1522342"/>
                  <a:ext cx="19548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24C3DE-A5EC-4E6A-9D0D-AA765F79333A}"/>
                    </a:ext>
                  </a:extLst>
                </p14:cNvPr>
                <p14:cNvContentPartPr/>
                <p14:nvPr/>
              </p14:nvContentPartPr>
              <p14:xfrm>
                <a:off x="942676" y="1294462"/>
                <a:ext cx="1441080" cy="114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24C3DE-A5EC-4E6A-9D0D-AA765F7933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036" y="1276462"/>
                  <a:ext cx="147672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16354A-E7CE-4350-9A79-EF2F88F71517}"/>
                    </a:ext>
                  </a:extLst>
                </p14:cNvPr>
                <p14:cNvContentPartPr/>
                <p14:nvPr/>
              </p14:nvContentPartPr>
              <p14:xfrm>
                <a:off x="1198636" y="1416142"/>
                <a:ext cx="218520" cy="44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16354A-E7CE-4350-9A79-EF2F88F715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0996" y="1398502"/>
                  <a:ext cx="2541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A7050C-45D1-4FE0-AE53-429704B72CD4}"/>
                    </a:ext>
                  </a:extLst>
                </p14:cNvPr>
                <p14:cNvContentPartPr/>
                <p14:nvPr/>
              </p14:nvContentPartPr>
              <p14:xfrm>
                <a:off x="1412836" y="1620262"/>
                <a:ext cx="435240" cy="45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A7050C-45D1-4FE0-AE53-429704B72C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95196" y="1602622"/>
                  <a:ext cx="4708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F893B9C-9AAA-4617-A373-4A47C9BD13C7}"/>
                    </a:ext>
                  </a:extLst>
                </p14:cNvPr>
                <p14:cNvContentPartPr/>
                <p14:nvPr/>
              </p14:nvContentPartPr>
              <p14:xfrm>
                <a:off x="1908196" y="1237222"/>
                <a:ext cx="647280" cy="78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F893B9C-9AAA-4617-A373-4A47C9BD13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90196" y="1219582"/>
                  <a:ext cx="68292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FA0755-7C76-44B5-9B02-CF3A9F81AC29}"/>
                    </a:ext>
                  </a:extLst>
                </p14:cNvPr>
                <p14:cNvContentPartPr/>
                <p14:nvPr/>
              </p14:nvContentPartPr>
              <p14:xfrm>
                <a:off x="1978756" y="1349542"/>
                <a:ext cx="306720" cy="86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FA0755-7C76-44B5-9B02-CF3A9F81AC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60756" y="1331902"/>
                  <a:ext cx="342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5BF261-47DF-46D9-B0B0-CECF1432D23A}"/>
                    </a:ext>
                  </a:extLst>
                </p14:cNvPr>
                <p14:cNvContentPartPr/>
                <p14:nvPr/>
              </p14:nvContentPartPr>
              <p14:xfrm>
                <a:off x="890116" y="2906902"/>
                <a:ext cx="1150200" cy="39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5BF261-47DF-46D9-B0B0-CECF1432D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476" y="2889262"/>
                  <a:ext cx="11858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CC449D-B79A-4BC3-8E5A-C0DE22BBB3C9}"/>
                    </a:ext>
                  </a:extLst>
                </p14:cNvPr>
                <p14:cNvContentPartPr/>
                <p14:nvPr/>
              </p14:nvContentPartPr>
              <p14:xfrm>
                <a:off x="2134276" y="3024622"/>
                <a:ext cx="50760" cy="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CC449D-B79A-4BC3-8E5A-C0DE22BBB3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16636" y="3006982"/>
                  <a:ext cx="8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B2207A-9598-43DD-BF57-32DAAA975FB6}"/>
                    </a:ext>
                  </a:extLst>
                </p14:cNvPr>
                <p14:cNvContentPartPr/>
                <p14:nvPr/>
              </p14:nvContentPartPr>
              <p14:xfrm>
                <a:off x="2236876" y="2783062"/>
                <a:ext cx="135720" cy="31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B2207A-9598-43DD-BF57-32DAAA975F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18876" y="2765062"/>
                  <a:ext cx="171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74C0F5-EFFE-4896-B49B-9ADC181CBE4A}"/>
                    </a:ext>
                  </a:extLst>
                </p14:cNvPr>
                <p14:cNvContentPartPr/>
                <p14:nvPr/>
              </p14:nvContentPartPr>
              <p14:xfrm>
                <a:off x="2486716" y="2669662"/>
                <a:ext cx="806400" cy="41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74C0F5-EFFE-4896-B49B-9ADC181CBE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68716" y="2652022"/>
                  <a:ext cx="842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F692A6-55C9-496C-B1D8-D120B619C52E}"/>
                    </a:ext>
                  </a:extLst>
                </p14:cNvPr>
                <p14:cNvContentPartPr/>
                <p14:nvPr/>
              </p14:nvContentPartPr>
              <p14:xfrm>
                <a:off x="2455756" y="1887742"/>
                <a:ext cx="3828240" cy="15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F692A6-55C9-496C-B1D8-D120B619C5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38116" y="1870102"/>
                  <a:ext cx="3863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B0A7EC-A7A3-425B-91D7-09C27A516452}"/>
                    </a:ext>
                  </a:extLst>
                </p14:cNvPr>
                <p14:cNvContentPartPr/>
                <p14:nvPr/>
              </p14:nvContentPartPr>
              <p14:xfrm>
                <a:off x="6349876" y="1475542"/>
                <a:ext cx="1090800" cy="57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B0A7EC-A7A3-425B-91D7-09C27A5164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32236" y="1457542"/>
                  <a:ext cx="112644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D1279F-6E24-4D22-B7FD-54470A0945E4}"/>
                    </a:ext>
                  </a:extLst>
                </p14:cNvPr>
                <p14:cNvContentPartPr/>
                <p14:nvPr/>
              </p14:nvContentPartPr>
              <p14:xfrm>
                <a:off x="6240796" y="1712062"/>
                <a:ext cx="290160" cy="100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D1279F-6E24-4D22-B7FD-54470A0945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23156" y="1694422"/>
                  <a:ext cx="32580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C1305F-E8DA-480C-995C-0C8A34F13D85}"/>
                    </a:ext>
                  </a:extLst>
                </p14:cNvPr>
                <p14:cNvContentPartPr/>
                <p14:nvPr/>
              </p14:nvContentPartPr>
              <p14:xfrm>
                <a:off x="7384156" y="1609462"/>
                <a:ext cx="86040" cy="99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C1305F-E8DA-480C-995C-0C8A34F13D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66156" y="1591822"/>
                  <a:ext cx="12168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B50925-D60D-479C-83B3-AA4BBC6713A4}"/>
                    </a:ext>
                  </a:extLst>
                </p14:cNvPr>
                <p14:cNvContentPartPr/>
                <p14:nvPr/>
              </p14:nvContentPartPr>
              <p14:xfrm>
                <a:off x="6547156" y="2385982"/>
                <a:ext cx="909000" cy="446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B50925-D60D-479C-83B3-AA4BBC6713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29516" y="2367982"/>
                  <a:ext cx="9446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8654D1-0689-42F2-A241-2CC70118C1CC}"/>
                    </a:ext>
                  </a:extLst>
                </p14:cNvPr>
                <p14:cNvContentPartPr/>
                <p14:nvPr/>
              </p14:nvContentPartPr>
              <p14:xfrm>
                <a:off x="6428716" y="1009702"/>
                <a:ext cx="341640" cy="442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8654D1-0689-42F2-A241-2CC70118C1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10716" y="991702"/>
                  <a:ext cx="3772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BD2D0C-B785-4C4F-80C8-1C6654A5B628}"/>
                    </a:ext>
                  </a:extLst>
                </p14:cNvPr>
                <p14:cNvContentPartPr/>
                <p14:nvPr/>
              </p14:nvContentPartPr>
              <p14:xfrm>
                <a:off x="6803116" y="990982"/>
                <a:ext cx="461160" cy="34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BD2D0C-B785-4C4F-80C8-1C6654A5B6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85476" y="972982"/>
                  <a:ext cx="496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D581DB-9C72-4059-8EA2-26E01F45D930}"/>
                    </a:ext>
                  </a:extLst>
                </p14:cNvPr>
                <p14:cNvContentPartPr/>
                <p14:nvPr/>
              </p14:nvContentPartPr>
              <p14:xfrm>
                <a:off x="7323316" y="862822"/>
                <a:ext cx="376200" cy="36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D581DB-9C72-4059-8EA2-26E01F45D9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05316" y="844822"/>
                  <a:ext cx="4118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309D5E-78B6-4D44-9ECC-61C9635AA37B}"/>
                    </a:ext>
                  </a:extLst>
                </p14:cNvPr>
                <p14:cNvContentPartPr/>
                <p14:nvPr/>
              </p14:nvContentPartPr>
              <p14:xfrm>
                <a:off x="6364996" y="2828062"/>
                <a:ext cx="1839960" cy="45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309D5E-78B6-4D44-9ECC-61C9635AA3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47356" y="2810422"/>
                  <a:ext cx="18756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FD4620-3FE3-49A7-8FC7-3FF80CC3278D}"/>
                    </a:ext>
                  </a:extLst>
                </p14:cNvPr>
                <p14:cNvContentPartPr/>
                <p14:nvPr/>
              </p14:nvContentPartPr>
              <p14:xfrm>
                <a:off x="2182156" y="2039302"/>
                <a:ext cx="4641480" cy="632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FD4620-3FE3-49A7-8FC7-3FF80CC327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64516" y="2021662"/>
                  <a:ext cx="467712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83E44E6-7762-47CF-A7E7-1623989C4A43}"/>
                    </a:ext>
                  </a:extLst>
                </p14:cNvPr>
                <p14:cNvContentPartPr/>
                <p14:nvPr/>
              </p14:nvContentPartPr>
              <p14:xfrm>
                <a:off x="6727516" y="1917262"/>
                <a:ext cx="335160" cy="40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83E44E6-7762-47CF-A7E7-1623989C4A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09876" y="1899622"/>
                  <a:ext cx="3708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23F1C9-66C6-4AC1-82C5-8DB2141D9BB1}"/>
                    </a:ext>
                  </a:extLst>
                </p14:cNvPr>
                <p14:cNvContentPartPr/>
                <p14:nvPr/>
              </p14:nvContentPartPr>
              <p14:xfrm>
                <a:off x="2463316" y="2253502"/>
                <a:ext cx="4594320" cy="128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23F1C9-66C6-4AC1-82C5-8DB2141D9B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45316" y="2235502"/>
                  <a:ext cx="4629960" cy="13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695835-9316-4F66-8D35-AFAB93515A73}"/>
                    </a:ext>
                  </a:extLst>
                </p14:cNvPr>
                <p14:cNvContentPartPr/>
                <p14:nvPr/>
              </p14:nvContentPartPr>
              <p14:xfrm>
                <a:off x="3486076" y="3138022"/>
                <a:ext cx="72000" cy="27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695835-9316-4F66-8D35-AFAB93515A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68076" y="3120382"/>
                  <a:ext cx="107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90B7B1-1816-47FC-A2F0-179903510F42}"/>
                    </a:ext>
                  </a:extLst>
                </p14:cNvPr>
                <p14:cNvContentPartPr/>
                <p14:nvPr/>
              </p14:nvContentPartPr>
              <p14:xfrm>
                <a:off x="3619996" y="3125422"/>
                <a:ext cx="240120" cy="24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90B7B1-1816-47FC-A2F0-179903510F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02356" y="3107422"/>
                  <a:ext cx="275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EC5AED-9EC1-4139-810B-47835D431EFF}"/>
                    </a:ext>
                  </a:extLst>
                </p14:cNvPr>
                <p14:cNvContentPartPr/>
                <p14:nvPr/>
              </p14:nvContentPartPr>
              <p14:xfrm>
                <a:off x="3889276" y="3003742"/>
                <a:ext cx="194040" cy="36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EC5AED-9EC1-4139-810B-47835D431E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71276" y="2986102"/>
                  <a:ext cx="229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C2D3A0-5283-4F8E-9FF9-C1F10921A1C1}"/>
                    </a:ext>
                  </a:extLst>
                </p14:cNvPr>
                <p14:cNvContentPartPr/>
                <p14:nvPr/>
              </p14:nvContentPartPr>
              <p14:xfrm>
                <a:off x="4257196" y="3178342"/>
                <a:ext cx="756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C2D3A0-5283-4F8E-9FF9-C1F10921A1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9556" y="3160702"/>
                  <a:ext cx="43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61034B-9043-4E81-9C02-0F98ECFAA2B7}"/>
                    </a:ext>
                  </a:extLst>
                </p14:cNvPr>
                <p14:cNvContentPartPr/>
                <p14:nvPr/>
              </p14:nvContentPartPr>
              <p14:xfrm>
                <a:off x="4448356" y="2867302"/>
                <a:ext cx="121680" cy="290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61034B-9043-4E81-9C02-0F98ECFAA2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0356" y="2849302"/>
                  <a:ext cx="157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6165AE-29F4-4C3D-BA19-43C8ED7AD94C}"/>
                    </a:ext>
                  </a:extLst>
                </p14:cNvPr>
                <p14:cNvContentPartPr/>
                <p14:nvPr/>
              </p14:nvContentPartPr>
              <p14:xfrm>
                <a:off x="4627636" y="2864062"/>
                <a:ext cx="160560" cy="27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6165AE-29F4-4C3D-BA19-43C8ED7AD94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09636" y="2846422"/>
                  <a:ext cx="196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61FF21-4C84-438D-AADA-41A0D3D72409}"/>
                    </a:ext>
                  </a:extLst>
                </p14:cNvPr>
                <p14:cNvContentPartPr/>
                <p14:nvPr/>
              </p14:nvContentPartPr>
              <p14:xfrm>
                <a:off x="4902316" y="3067822"/>
                <a:ext cx="23400" cy="1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61FF21-4C84-438D-AADA-41A0D3D724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84316" y="3050182"/>
                  <a:ext cx="59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C99467-FD68-4B68-88F9-3361A37613F8}"/>
                    </a:ext>
                  </a:extLst>
                </p14:cNvPr>
                <p14:cNvContentPartPr/>
                <p14:nvPr/>
              </p14:nvContentPartPr>
              <p14:xfrm>
                <a:off x="5005996" y="2722222"/>
                <a:ext cx="247680" cy="31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C99467-FD68-4B68-88F9-3361A37613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8356" y="2704582"/>
                  <a:ext cx="283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F52411-00C1-4C31-87C9-9AF735337513}"/>
                    </a:ext>
                  </a:extLst>
                </p14:cNvPr>
                <p14:cNvContentPartPr/>
                <p14:nvPr/>
              </p14:nvContentPartPr>
              <p14:xfrm>
                <a:off x="5093476" y="2722942"/>
                <a:ext cx="307800" cy="262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F52411-00C1-4C31-87C9-9AF7353375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75836" y="2704942"/>
                  <a:ext cx="343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3E3E3F5-D2BA-4431-AEE3-7FEB279921B6}"/>
                    </a:ext>
                  </a:extLst>
                </p14:cNvPr>
                <p14:cNvContentPartPr/>
                <p14:nvPr/>
              </p14:nvContentPartPr>
              <p14:xfrm>
                <a:off x="5579476" y="2582902"/>
                <a:ext cx="91080" cy="28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3E3E3F5-D2BA-4431-AEE3-7FEB279921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61836" y="2565262"/>
                  <a:ext cx="126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061BE3-DB88-4FE7-8466-7F4D12D19BDD}"/>
                    </a:ext>
                  </a:extLst>
                </p14:cNvPr>
                <p14:cNvContentPartPr/>
                <p14:nvPr/>
              </p14:nvContentPartPr>
              <p14:xfrm>
                <a:off x="5757676" y="2589742"/>
                <a:ext cx="155160" cy="27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061BE3-DB88-4FE7-8466-7F4D12D19B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39676" y="2572102"/>
                  <a:ext cx="190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0140A6-C274-452A-A16D-FB1B9A9C9C74}"/>
                    </a:ext>
                  </a:extLst>
                </p14:cNvPr>
                <p14:cNvContentPartPr/>
                <p14:nvPr/>
              </p14:nvContentPartPr>
              <p14:xfrm>
                <a:off x="1563316" y="2482102"/>
                <a:ext cx="4919760" cy="2235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0140A6-C274-452A-A16D-FB1B9A9C9C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45316" y="2464102"/>
                  <a:ext cx="4955400" cy="22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273BDD-2EB5-44DF-912F-5C5009707606}"/>
                    </a:ext>
                  </a:extLst>
                </p14:cNvPr>
                <p14:cNvContentPartPr/>
                <p14:nvPr/>
              </p14:nvContentPartPr>
              <p14:xfrm>
                <a:off x="6304156" y="4445182"/>
                <a:ext cx="376200" cy="358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273BDD-2EB5-44DF-912F-5C50097076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86516" y="4427542"/>
                  <a:ext cx="4118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F6C601-1C25-450C-9A7F-D28F97FE0013}"/>
                    </a:ext>
                  </a:extLst>
                </p14:cNvPr>
                <p14:cNvContentPartPr/>
                <p14:nvPr/>
              </p14:nvContentPartPr>
              <p14:xfrm>
                <a:off x="6850636" y="3977902"/>
                <a:ext cx="1096200" cy="588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F6C601-1C25-450C-9A7F-D28F97FE00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32636" y="3960262"/>
                  <a:ext cx="11318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E8D0EF-0D48-40AA-A1AB-68F2CFD6F12A}"/>
                    </a:ext>
                  </a:extLst>
                </p14:cNvPr>
                <p14:cNvContentPartPr/>
                <p14:nvPr/>
              </p14:nvContentPartPr>
              <p14:xfrm>
                <a:off x="6825796" y="4402702"/>
                <a:ext cx="282600" cy="106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E8D0EF-0D48-40AA-A1AB-68F2CFD6F1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08156" y="4384702"/>
                  <a:ext cx="318240" cy="10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93B802-B218-4E59-9216-3F3C9E58A0AE}"/>
                    </a:ext>
                  </a:extLst>
                </p14:cNvPr>
                <p14:cNvContentPartPr/>
                <p14:nvPr/>
              </p14:nvContentPartPr>
              <p14:xfrm>
                <a:off x="7832356" y="4247902"/>
                <a:ext cx="169200" cy="96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93B802-B218-4E59-9216-3F3C9E58A0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14716" y="4229902"/>
                  <a:ext cx="2048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61C9C1-8FCA-43C3-A98A-F0FDB58C8F27}"/>
                    </a:ext>
                  </a:extLst>
                </p14:cNvPr>
                <p14:cNvContentPartPr/>
                <p14:nvPr/>
              </p14:nvContentPartPr>
              <p14:xfrm>
                <a:off x="7095076" y="5092462"/>
                <a:ext cx="932400" cy="452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61C9C1-8FCA-43C3-A98A-F0FDB58C8F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77436" y="5074822"/>
                  <a:ext cx="968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99ED16-F60E-46B2-BAA3-B4F1E8B2DA0A}"/>
                    </a:ext>
                  </a:extLst>
                </p14:cNvPr>
                <p14:cNvContentPartPr/>
                <p14:nvPr/>
              </p14:nvContentPartPr>
              <p14:xfrm>
                <a:off x="6739396" y="3711142"/>
                <a:ext cx="267480" cy="36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99ED16-F60E-46B2-BAA3-B4F1E8B2DA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21396" y="3693502"/>
                  <a:ext cx="3031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89A19A-3F3C-4C8E-A88A-3E0682C57A8F}"/>
                    </a:ext>
                  </a:extLst>
                </p14:cNvPr>
                <p14:cNvContentPartPr/>
                <p14:nvPr/>
              </p14:nvContentPartPr>
              <p14:xfrm>
                <a:off x="7106956" y="3709342"/>
                <a:ext cx="292320" cy="233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89A19A-3F3C-4C8E-A88A-3E0682C57A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89316" y="3691702"/>
                  <a:ext cx="327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0D7087-1D6D-4ABE-BB99-CDEF5D87DEAA}"/>
                    </a:ext>
                  </a:extLst>
                </p14:cNvPr>
                <p14:cNvContentPartPr/>
                <p14:nvPr/>
              </p14:nvContentPartPr>
              <p14:xfrm>
                <a:off x="7409356" y="3645262"/>
                <a:ext cx="438480" cy="308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0D7087-1D6D-4ABE-BB99-CDEF5D87DE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91716" y="3627622"/>
                  <a:ext cx="474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BA35F1-DB5E-429D-83E1-E0967C8F1E81}"/>
                    </a:ext>
                  </a:extLst>
                </p14:cNvPr>
                <p14:cNvContentPartPr/>
                <p14:nvPr/>
              </p14:nvContentPartPr>
              <p14:xfrm>
                <a:off x="6856396" y="5646142"/>
                <a:ext cx="255240" cy="571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BA35F1-DB5E-429D-83E1-E0967C8F1E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38756" y="5628502"/>
                  <a:ext cx="2908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8B5155-1F02-411F-81FF-C039FD1D1274}"/>
                    </a:ext>
                  </a:extLst>
                </p14:cNvPr>
                <p14:cNvContentPartPr/>
                <p14:nvPr/>
              </p14:nvContentPartPr>
              <p14:xfrm>
                <a:off x="7195876" y="5747662"/>
                <a:ext cx="249480" cy="336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8B5155-1F02-411F-81FF-C039FD1D12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77876" y="5729662"/>
                  <a:ext cx="285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0F163C-9C3F-4323-B655-59B30EE9A3B1}"/>
                    </a:ext>
                  </a:extLst>
                </p14:cNvPr>
                <p14:cNvContentPartPr/>
                <p14:nvPr/>
              </p14:nvContentPartPr>
              <p14:xfrm>
                <a:off x="7429876" y="5656222"/>
                <a:ext cx="279000" cy="38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0F163C-9C3F-4323-B655-59B30EE9A3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412236" y="5638222"/>
                  <a:ext cx="314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D3A9E1-FDE8-4B29-841B-D7B3363818CD}"/>
                    </a:ext>
                  </a:extLst>
                </p14:cNvPr>
                <p14:cNvContentPartPr/>
                <p14:nvPr/>
              </p14:nvContentPartPr>
              <p14:xfrm>
                <a:off x="7732996" y="5659102"/>
                <a:ext cx="585720" cy="39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D3A9E1-FDE8-4B29-841B-D7B3363818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14996" y="5641462"/>
                  <a:ext cx="6213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F75C3FF-AF09-4971-A408-E1596B42D84E}"/>
                    </a:ext>
                  </a:extLst>
                </p14:cNvPr>
                <p14:cNvContentPartPr/>
                <p14:nvPr/>
              </p14:nvContentPartPr>
              <p14:xfrm>
                <a:off x="6527356" y="6327622"/>
                <a:ext cx="141120" cy="27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F75C3FF-AF09-4971-A408-E1596B42D8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9716" y="6309982"/>
                  <a:ext cx="176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0EA031B-45B1-4B65-92CD-83FA4EE1836D}"/>
                    </a:ext>
                  </a:extLst>
                </p14:cNvPr>
                <p14:cNvContentPartPr/>
                <p14:nvPr/>
              </p14:nvContentPartPr>
              <p14:xfrm>
                <a:off x="6773596" y="6283342"/>
                <a:ext cx="257400" cy="313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0EA031B-45B1-4B65-92CD-83FA4EE1836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55596" y="6265342"/>
                  <a:ext cx="2930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1B1A21-FC04-4437-B5E7-F29F28E1AEA4}"/>
                    </a:ext>
                  </a:extLst>
                </p14:cNvPr>
                <p14:cNvContentPartPr/>
                <p14:nvPr/>
              </p14:nvContentPartPr>
              <p14:xfrm>
                <a:off x="6989956" y="6242662"/>
                <a:ext cx="251640" cy="27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1B1A21-FC04-4437-B5E7-F29F28E1AE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2316" y="622466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287C31-E2B8-43EC-BC97-F68FF0F9372C}"/>
                    </a:ext>
                  </a:extLst>
                </p14:cNvPr>
                <p14:cNvContentPartPr/>
                <p14:nvPr/>
              </p14:nvContentPartPr>
              <p14:xfrm>
                <a:off x="7348516" y="6440662"/>
                <a:ext cx="1440" cy="1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287C31-E2B8-43EC-BC97-F68FF0F937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30516" y="6423022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C81F89-EC4F-4803-9B65-8C32F5676A5E}"/>
                    </a:ext>
                  </a:extLst>
                </p14:cNvPr>
                <p14:cNvContentPartPr/>
                <p14:nvPr/>
              </p14:nvContentPartPr>
              <p14:xfrm>
                <a:off x="7491436" y="6208462"/>
                <a:ext cx="84600" cy="290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C81F89-EC4F-4803-9B65-8C32F5676A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73436" y="6190822"/>
                  <a:ext cx="120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7C7CC9-1BA3-42EB-AA01-664C339C9A68}"/>
                    </a:ext>
                  </a:extLst>
                </p14:cNvPr>
                <p14:cNvContentPartPr/>
                <p14:nvPr/>
              </p14:nvContentPartPr>
              <p14:xfrm>
                <a:off x="7636516" y="6243382"/>
                <a:ext cx="304200" cy="25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7C7CC9-1BA3-42EB-AA01-664C339C9A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18516" y="6225382"/>
                  <a:ext cx="339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F826B8-B101-433C-8011-D0A8CD8D3389}"/>
                    </a:ext>
                  </a:extLst>
                </p14:cNvPr>
                <p14:cNvContentPartPr/>
                <p14:nvPr/>
              </p14:nvContentPartPr>
              <p14:xfrm>
                <a:off x="7977796" y="6173902"/>
                <a:ext cx="248760" cy="415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F826B8-B101-433C-8011-D0A8CD8D33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60156" y="6155902"/>
                  <a:ext cx="284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5878F21-0212-4CC2-9EB6-5EA4ACCD993E}"/>
                    </a:ext>
                  </a:extLst>
                </p14:cNvPr>
                <p14:cNvContentPartPr/>
                <p14:nvPr/>
              </p14:nvContentPartPr>
              <p14:xfrm>
                <a:off x="8029276" y="6105502"/>
                <a:ext cx="284040" cy="9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5878F21-0212-4CC2-9EB6-5EA4ACCD993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11636" y="6087502"/>
                  <a:ext cx="319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B03D9F-D4A1-4AD9-8B4A-8576F15DE84D}"/>
                    </a:ext>
                  </a:extLst>
                </p14:cNvPr>
                <p14:cNvContentPartPr/>
                <p14:nvPr/>
              </p14:nvContentPartPr>
              <p14:xfrm>
                <a:off x="8406916" y="6308182"/>
                <a:ext cx="65880" cy="73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B03D9F-D4A1-4AD9-8B4A-8576F15DE8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89276" y="6290182"/>
                  <a:ext cx="101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5E8DF4-95BB-4F26-8930-B009589F94E0}"/>
                    </a:ext>
                  </a:extLst>
                </p14:cNvPr>
                <p14:cNvContentPartPr/>
                <p14:nvPr/>
              </p14:nvContentPartPr>
              <p14:xfrm>
                <a:off x="8566396" y="5998222"/>
                <a:ext cx="285120" cy="486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5E8DF4-95BB-4F26-8930-B009589F94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8756" y="5980222"/>
                  <a:ext cx="3207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095278-2E9D-454C-A23C-7D67B2DA774D}"/>
                    </a:ext>
                  </a:extLst>
                </p14:cNvPr>
                <p14:cNvContentPartPr/>
                <p14:nvPr/>
              </p14:nvContentPartPr>
              <p14:xfrm>
                <a:off x="704356" y="277822"/>
                <a:ext cx="477000" cy="555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095278-2E9D-454C-A23C-7D67B2DA77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6716" y="259822"/>
                  <a:ext cx="512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5E36E5-A8E5-4A9F-9CED-877262BAEF43}"/>
                    </a:ext>
                  </a:extLst>
                </p14:cNvPr>
                <p14:cNvContentPartPr/>
                <p14:nvPr/>
              </p14:nvContentPartPr>
              <p14:xfrm>
                <a:off x="1416796" y="209782"/>
                <a:ext cx="462600" cy="463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5E36E5-A8E5-4A9F-9CED-877262BAEF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98796" y="191782"/>
                  <a:ext cx="4982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C601A0C-766E-44AB-9B51-A314DEF8733C}"/>
                    </a:ext>
                  </a:extLst>
                </p14:cNvPr>
                <p14:cNvContentPartPr/>
                <p14:nvPr/>
              </p14:nvContentPartPr>
              <p14:xfrm>
                <a:off x="1949236" y="157942"/>
                <a:ext cx="539640" cy="374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C601A0C-766E-44AB-9B51-A314DEF873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31236" y="139942"/>
                  <a:ext cx="575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D0EC511-7C21-466F-ABAF-4BEFBF87D1EF}"/>
                    </a:ext>
                  </a:extLst>
                </p14:cNvPr>
                <p14:cNvContentPartPr/>
                <p14:nvPr/>
              </p14:nvContentPartPr>
              <p14:xfrm>
                <a:off x="800836" y="431182"/>
                <a:ext cx="2122920" cy="889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D0EC511-7C21-466F-ABAF-4BEFBF87D1E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3196" y="413542"/>
                  <a:ext cx="215856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A97BC4-E6D0-473D-8406-1D671925B1E3}"/>
                    </a:ext>
                  </a:extLst>
                </p14:cNvPr>
                <p14:cNvContentPartPr/>
                <p14:nvPr/>
              </p14:nvContentPartPr>
              <p14:xfrm>
                <a:off x="506716" y="-32498"/>
                <a:ext cx="1488240" cy="419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A97BC4-E6D0-473D-8406-1D671925B1E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9076" y="-50138"/>
                  <a:ext cx="15238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098387-7ADA-495E-926D-ECDA9C68BB04}"/>
                    </a:ext>
                  </a:extLst>
                </p14:cNvPr>
                <p14:cNvContentPartPr/>
                <p14:nvPr/>
              </p14:nvContentPartPr>
              <p14:xfrm>
                <a:off x="4374556" y="1593818"/>
                <a:ext cx="282960" cy="31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098387-7ADA-495E-926D-ECDA9C68BB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56556" y="1576178"/>
                  <a:ext cx="3186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02DF1BF-59BF-49EC-AD86-E4A391942758}"/>
                    </a:ext>
                  </a:extLst>
                </p14:cNvPr>
                <p14:cNvContentPartPr/>
                <p14:nvPr/>
              </p14:nvContentPartPr>
              <p14:xfrm>
                <a:off x="4404436" y="1788938"/>
                <a:ext cx="234720" cy="5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02DF1BF-59BF-49EC-AD86-E4A3919427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86436" y="1770938"/>
                  <a:ext cx="270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975AF6-F803-4D37-A6CD-025D157FCE83}"/>
                    </a:ext>
                  </a:extLst>
                </p14:cNvPr>
                <p14:cNvContentPartPr/>
                <p14:nvPr/>
              </p14:nvContentPartPr>
              <p14:xfrm>
                <a:off x="4093036" y="1471778"/>
                <a:ext cx="898560" cy="52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975AF6-F803-4D37-A6CD-025D157FCE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75036" y="1454138"/>
                  <a:ext cx="9342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5642BE8-0EEE-4B50-A975-5279DE166D54}"/>
                    </a:ext>
                  </a:extLst>
                </p14:cNvPr>
                <p14:cNvContentPartPr/>
                <p14:nvPr/>
              </p14:nvContentPartPr>
              <p14:xfrm>
                <a:off x="4878916" y="3093938"/>
                <a:ext cx="316440" cy="26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642BE8-0EEE-4B50-A975-5279DE166D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60916" y="3076298"/>
                  <a:ext cx="352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241597-DCD3-4B2C-A25F-D6CD33A0D004}"/>
                    </a:ext>
                  </a:extLst>
                </p14:cNvPr>
                <p14:cNvContentPartPr/>
                <p14:nvPr/>
              </p14:nvContentPartPr>
              <p14:xfrm>
                <a:off x="4662196" y="2953538"/>
                <a:ext cx="699480" cy="60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241597-DCD3-4B2C-A25F-D6CD33A0D0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44196" y="2935538"/>
                  <a:ext cx="73512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788078A-5B8E-4942-A043-36201E648486}"/>
                    </a:ext>
                  </a:extLst>
                </p14:cNvPr>
                <p14:cNvContentPartPr/>
                <p14:nvPr/>
              </p14:nvContentPartPr>
              <p14:xfrm>
                <a:off x="4770556" y="4466258"/>
                <a:ext cx="299160" cy="401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788078A-5B8E-4942-A043-36201E6484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52556" y="4448618"/>
                  <a:ext cx="3348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448AFC-24EA-4952-B929-F0A33365395B}"/>
                    </a:ext>
                  </a:extLst>
                </p14:cNvPr>
                <p14:cNvContentPartPr/>
                <p14:nvPr/>
              </p14:nvContentPartPr>
              <p14:xfrm>
                <a:off x="4564996" y="4220018"/>
                <a:ext cx="873360" cy="757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448AFC-24EA-4952-B929-F0A3336539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47356" y="4202378"/>
                  <a:ext cx="90900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83125B9-5965-4859-8AA4-993974D25194}"/>
                    </a:ext>
                  </a:extLst>
                </p14:cNvPr>
                <p14:cNvContentPartPr/>
                <p14:nvPr/>
              </p14:nvContentPartPr>
              <p14:xfrm>
                <a:off x="7965556" y="989018"/>
                <a:ext cx="430560" cy="677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83125B9-5965-4859-8AA4-993974D251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47556" y="971378"/>
                  <a:ext cx="46620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41A3CA-589F-460D-B8A2-6348CBBCAEB3}"/>
                    </a:ext>
                  </a:extLst>
                </p14:cNvPr>
                <p14:cNvContentPartPr/>
                <p14:nvPr/>
              </p14:nvContentPartPr>
              <p14:xfrm>
                <a:off x="8335996" y="778418"/>
                <a:ext cx="1622160" cy="824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41A3CA-589F-460D-B8A2-6348CBBCAE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18356" y="760418"/>
                  <a:ext cx="165780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E29AE8-DC2E-4933-96E7-B36DBFB915EA}"/>
                    </a:ext>
                  </a:extLst>
                </p14:cNvPr>
                <p14:cNvContentPartPr/>
                <p14:nvPr/>
              </p14:nvContentPartPr>
              <p14:xfrm>
                <a:off x="8367676" y="1665458"/>
                <a:ext cx="804240" cy="9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E29AE8-DC2E-4933-96E7-B36DBFB915E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49676" y="1647818"/>
                  <a:ext cx="83988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169B75-4622-4102-B594-9548B43DA78C}"/>
                    </a:ext>
                  </a:extLst>
                </p14:cNvPr>
                <p14:cNvContentPartPr/>
                <p14:nvPr/>
              </p14:nvContentPartPr>
              <p14:xfrm>
                <a:off x="9287476" y="1822418"/>
                <a:ext cx="15480" cy="320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169B75-4622-4102-B594-9548B43DA7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69476" y="1804418"/>
                  <a:ext cx="511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FB70E1D-BA0C-47A5-B3CC-D5285951062C}"/>
                    </a:ext>
                  </a:extLst>
                </p14:cNvPr>
                <p14:cNvContentPartPr/>
                <p14:nvPr/>
              </p14:nvContentPartPr>
              <p14:xfrm>
                <a:off x="9298276" y="1274858"/>
                <a:ext cx="1120320" cy="774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FB70E1D-BA0C-47A5-B3CC-D5285951062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280276" y="1256858"/>
                  <a:ext cx="1155960" cy="80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8732E31-2789-4647-8093-641BACD0F350}"/>
                    </a:ext>
                  </a:extLst>
                </p14:cNvPr>
                <p14:cNvContentPartPr/>
                <p14:nvPr/>
              </p14:nvContentPartPr>
              <p14:xfrm>
                <a:off x="8821636" y="2580218"/>
                <a:ext cx="362520" cy="450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8732E31-2789-4647-8093-641BACD0F35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03996" y="2562218"/>
                  <a:ext cx="3981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CCF168-2019-4DE4-84DD-08B248B9958E}"/>
                    </a:ext>
                  </a:extLst>
                </p14:cNvPr>
                <p14:cNvContentPartPr/>
                <p14:nvPr/>
              </p14:nvContentPartPr>
              <p14:xfrm>
                <a:off x="9421036" y="2459618"/>
                <a:ext cx="620280" cy="407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CCF168-2019-4DE4-84DD-08B248B995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03396" y="2441978"/>
                  <a:ext cx="655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6A7C62-1831-444A-B2C0-BA36973061A8}"/>
                    </a:ext>
                  </a:extLst>
                </p14:cNvPr>
                <p14:cNvContentPartPr/>
                <p14:nvPr/>
              </p14:nvContentPartPr>
              <p14:xfrm>
                <a:off x="10111156" y="2228858"/>
                <a:ext cx="287640" cy="593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6A7C62-1831-444A-B2C0-BA36973061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93516" y="2211218"/>
                  <a:ext cx="3232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DE609F-4CD0-4F4E-B244-57A10E6F5D2D}"/>
                    </a:ext>
                  </a:extLst>
                </p14:cNvPr>
                <p14:cNvContentPartPr/>
                <p14:nvPr/>
              </p14:nvContentPartPr>
              <p14:xfrm>
                <a:off x="8582596" y="4207418"/>
                <a:ext cx="502200" cy="356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DE609F-4CD0-4F4E-B244-57A10E6F5D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64596" y="4189778"/>
                  <a:ext cx="5378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3D5C9E2-2BCF-4900-81F7-44AC68A89A9D}"/>
                    </a:ext>
                  </a:extLst>
                </p14:cNvPr>
                <p14:cNvContentPartPr/>
                <p14:nvPr/>
              </p14:nvContentPartPr>
              <p14:xfrm>
                <a:off x="9073636" y="4073138"/>
                <a:ext cx="222120" cy="493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3D5C9E2-2BCF-4900-81F7-44AC68A89A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55996" y="4055138"/>
                  <a:ext cx="2577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2045C7-AD6B-49C5-B70D-07AC52F03BF5}"/>
                    </a:ext>
                  </a:extLst>
                </p14:cNvPr>
                <p14:cNvContentPartPr/>
                <p14:nvPr/>
              </p14:nvContentPartPr>
              <p14:xfrm>
                <a:off x="9500236" y="4004378"/>
                <a:ext cx="354240" cy="612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2045C7-AD6B-49C5-B70D-07AC52F03BF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82236" y="3986738"/>
                  <a:ext cx="3898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163644-72EC-4731-81E0-8809ED0B901A}"/>
                    </a:ext>
                  </a:extLst>
                </p14:cNvPr>
                <p14:cNvContentPartPr/>
                <p14:nvPr/>
              </p14:nvContentPartPr>
              <p14:xfrm>
                <a:off x="9521476" y="4351058"/>
                <a:ext cx="300960" cy="128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163644-72EC-4731-81E0-8809ED0B90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3476" y="4333418"/>
                  <a:ext cx="336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13BFA43-FEAE-4E85-A6F0-2EF6EB2520B3}"/>
                    </a:ext>
                  </a:extLst>
                </p14:cNvPr>
                <p14:cNvContentPartPr/>
                <p14:nvPr/>
              </p14:nvContentPartPr>
              <p14:xfrm>
                <a:off x="-169004" y="4388138"/>
                <a:ext cx="1032120" cy="528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13BFA43-FEAE-4E85-A6F0-2EF6EB2520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-187004" y="4370498"/>
                  <a:ext cx="10677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8B80709-D6E6-4C8B-8476-EDB73C1EC562}"/>
                    </a:ext>
                  </a:extLst>
                </p14:cNvPr>
                <p14:cNvContentPartPr/>
                <p14:nvPr/>
              </p14:nvContentPartPr>
              <p14:xfrm>
                <a:off x="1204756" y="4383098"/>
                <a:ext cx="695880" cy="178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8B80709-D6E6-4C8B-8476-EDB73C1EC56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7116" y="4365458"/>
                  <a:ext cx="731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016758-B587-4C52-808C-9195CB39E43F}"/>
                    </a:ext>
                  </a:extLst>
                </p14:cNvPr>
                <p14:cNvContentPartPr/>
                <p14:nvPr/>
              </p14:nvContentPartPr>
              <p14:xfrm>
                <a:off x="1705156" y="4167098"/>
                <a:ext cx="403200" cy="290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016758-B587-4C52-808C-9195CB39E4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87516" y="4149458"/>
                  <a:ext cx="438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D5E72B-12D7-46AF-A598-AEC8E4ADB04D}"/>
                    </a:ext>
                  </a:extLst>
                </p14:cNvPr>
                <p14:cNvContentPartPr/>
                <p14:nvPr/>
              </p14:nvContentPartPr>
              <p14:xfrm>
                <a:off x="2225716" y="4112378"/>
                <a:ext cx="154440" cy="414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D5E72B-12D7-46AF-A598-AEC8E4ADB0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08076" y="4094378"/>
                  <a:ext cx="1900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7712D2-8386-4A4D-8763-10D3A0E1031E}"/>
                    </a:ext>
                  </a:extLst>
                </p14:cNvPr>
                <p14:cNvContentPartPr/>
                <p14:nvPr/>
              </p14:nvContentPartPr>
              <p14:xfrm>
                <a:off x="2406436" y="3953258"/>
                <a:ext cx="265680" cy="535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7712D2-8386-4A4D-8763-10D3A0E1031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88436" y="3935618"/>
                  <a:ext cx="3013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2FAF877-045F-4A13-AD16-44C8738F443C}"/>
                    </a:ext>
                  </a:extLst>
                </p14:cNvPr>
                <p14:cNvContentPartPr/>
                <p14:nvPr/>
              </p14:nvContentPartPr>
              <p14:xfrm>
                <a:off x="2761396" y="3942098"/>
                <a:ext cx="1655640" cy="562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2FAF877-045F-4A13-AD16-44C8738F443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43756" y="3924458"/>
                  <a:ext cx="169128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66AEE3F-66D2-40A9-9A70-4E3BCAAD3E08}"/>
                    </a:ext>
                  </a:extLst>
                </p14:cNvPr>
                <p14:cNvContentPartPr/>
                <p14:nvPr/>
              </p14:nvContentPartPr>
              <p14:xfrm>
                <a:off x="-337484" y="3561578"/>
                <a:ext cx="370440" cy="500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66AEE3F-66D2-40A9-9A70-4E3BCAAD3E0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355484" y="3543578"/>
                  <a:ext cx="4060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17B3C33-715C-4259-9A33-A13635A6B470}"/>
                    </a:ext>
                  </a:extLst>
                </p14:cNvPr>
                <p14:cNvContentPartPr/>
                <p14:nvPr/>
              </p14:nvContentPartPr>
              <p14:xfrm>
                <a:off x="-1454564" y="3850298"/>
                <a:ext cx="1948320" cy="1149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17B3C33-715C-4259-9A33-A13635A6B47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-1472564" y="3832298"/>
                  <a:ext cx="198396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38D007B-EBAE-475B-B092-9E9D3A9615A1}"/>
                    </a:ext>
                  </a:extLst>
                </p14:cNvPr>
                <p14:cNvContentPartPr/>
                <p14:nvPr/>
              </p14:nvContentPartPr>
              <p14:xfrm>
                <a:off x="-270524" y="5539058"/>
                <a:ext cx="289440" cy="54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38D007B-EBAE-475B-B092-9E9D3A9615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-288164" y="5521058"/>
                  <a:ext cx="3250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C92C2E-F634-4BB1-BE5E-004BF64358A8}"/>
                    </a:ext>
                  </a:extLst>
                </p14:cNvPr>
                <p14:cNvContentPartPr/>
                <p14:nvPr/>
              </p14:nvContentPartPr>
              <p14:xfrm>
                <a:off x="130516" y="5435018"/>
                <a:ext cx="830160" cy="712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C92C2E-F634-4BB1-BE5E-004BF64358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516" y="5417018"/>
                  <a:ext cx="8658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D7E70D4-C747-4665-856A-BCBE24BB65BA}"/>
                    </a:ext>
                  </a:extLst>
                </p14:cNvPr>
                <p14:cNvContentPartPr/>
                <p14:nvPr/>
              </p14:nvContentPartPr>
              <p14:xfrm>
                <a:off x="1278196" y="5453018"/>
                <a:ext cx="1191600" cy="36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D7E70D4-C747-4665-856A-BCBE24BB65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0196" y="5435378"/>
                  <a:ext cx="1227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D7F0BA4-1BC5-49A4-ADC9-AC8D43A4A555}"/>
                    </a:ext>
                  </a:extLst>
                </p14:cNvPr>
                <p14:cNvContentPartPr/>
                <p14:nvPr/>
              </p14:nvContentPartPr>
              <p14:xfrm>
                <a:off x="2214556" y="5231618"/>
                <a:ext cx="385200" cy="355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D7F0BA4-1BC5-49A4-ADC9-AC8D43A4A5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96556" y="5213978"/>
                  <a:ext cx="420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40E94CB-B94D-4304-8BF2-E15084FC20FF}"/>
                    </a:ext>
                  </a:extLst>
                </p14:cNvPr>
                <p14:cNvContentPartPr/>
                <p14:nvPr/>
              </p14:nvContentPartPr>
              <p14:xfrm>
                <a:off x="2890996" y="4966658"/>
                <a:ext cx="1868040" cy="585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40E94CB-B94D-4304-8BF2-E15084FC20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72996" y="4949018"/>
                  <a:ext cx="19036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264E47-9177-4DC1-9B8E-544E586C25A7}"/>
                    </a:ext>
                  </a:extLst>
                </p14:cNvPr>
                <p14:cNvContentPartPr/>
                <p14:nvPr/>
              </p14:nvContentPartPr>
              <p14:xfrm>
                <a:off x="3083236" y="5883938"/>
                <a:ext cx="374040" cy="328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264E47-9177-4DC1-9B8E-544E586C25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65236" y="5866298"/>
                  <a:ext cx="409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B9947AC-12C1-429C-BE5D-C1FB485475EB}"/>
                    </a:ext>
                  </a:extLst>
                </p14:cNvPr>
                <p14:cNvContentPartPr/>
                <p14:nvPr/>
              </p14:nvContentPartPr>
              <p14:xfrm>
                <a:off x="3494716" y="5780258"/>
                <a:ext cx="446760" cy="40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B9947AC-12C1-429C-BE5D-C1FB485475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77076" y="5762258"/>
                  <a:ext cx="482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9EE0D0-7B76-44BF-980D-05A031AEC6AC}"/>
                    </a:ext>
                  </a:extLst>
                </p14:cNvPr>
                <p14:cNvContentPartPr/>
                <p14:nvPr/>
              </p14:nvContentPartPr>
              <p14:xfrm>
                <a:off x="4015996" y="5610338"/>
                <a:ext cx="383760" cy="517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9EE0D0-7B76-44BF-980D-05A031AEC6A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97996" y="5592698"/>
                  <a:ext cx="4194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4C4B32D-2D4D-4BBD-9A48-CDB6548508B1}"/>
                    </a:ext>
                  </a:extLst>
                </p14:cNvPr>
                <p14:cNvContentPartPr/>
                <p14:nvPr/>
              </p14:nvContentPartPr>
              <p14:xfrm>
                <a:off x="6684676" y="6704738"/>
                <a:ext cx="2408400" cy="84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4C4B32D-2D4D-4BBD-9A48-CDB6548508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66676" y="6686738"/>
                  <a:ext cx="2444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0B720BC-63C7-42BC-9B43-FF78D1E79840}"/>
                    </a:ext>
                  </a:extLst>
                </p14:cNvPr>
                <p14:cNvContentPartPr/>
                <p14:nvPr/>
              </p14:nvContentPartPr>
              <p14:xfrm>
                <a:off x="6666316" y="5923898"/>
                <a:ext cx="2525040" cy="146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0B720BC-63C7-42BC-9B43-FF78D1E7984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48676" y="5906258"/>
                  <a:ext cx="256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D73341-7913-43DD-9BDD-211073252FED}"/>
                    </a:ext>
                  </a:extLst>
                </p14:cNvPr>
                <p14:cNvContentPartPr/>
                <p14:nvPr/>
              </p14:nvContentPartPr>
              <p14:xfrm>
                <a:off x="9916" y="1460258"/>
                <a:ext cx="205560" cy="375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D73341-7913-43DD-9BDD-211073252FE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-7724" y="1442258"/>
                  <a:ext cx="2412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6245DB-453C-415C-8E4B-7419D21670A7}"/>
                    </a:ext>
                  </a:extLst>
                </p14:cNvPr>
                <p14:cNvContentPartPr/>
                <p14:nvPr/>
              </p14:nvContentPartPr>
              <p14:xfrm>
                <a:off x="258316" y="1405898"/>
                <a:ext cx="137160" cy="195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6245DB-453C-415C-8E4B-7419D21670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0316" y="1388258"/>
                  <a:ext cx="172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4BD81EF-CE76-413C-A0A3-14C9EE84302B}"/>
                    </a:ext>
                  </a:extLst>
                </p14:cNvPr>
                <p14:cNvContentPartPr/>
                <p14:nvPr/>
              </p14:nvContentPartPr>
              <p14:xfrm>
                <a:off x="445876" y="1247858"/>
                <a:ext cx="305280" cy="300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4BD81EF-CE76-413C-A0A3-14C9EE84302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8236" y="1229858"/>
                  <a:ext cx="3409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1E2794-65A7-4AD8-ACF4-46FCB409BCEF}"/>
                    </a:ext>
                  </a:extLst>
                </p14:cNvPr>
                <p14:cNvContentPartPr/>
                <p14:nvPr/>
              </p14:nvContentPartPr>
              <p14:xfrm>
                <a:off x="-1290044" y="1385378"/>
                <a:ext cx="2329920" cy="1345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1E2794-65A7-4AD8-ACF4-46FCB409BCE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-1307684" y="1367738"/>
                  <a:ext cx="2365560" cy="13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822A7-90B4-4AAB-8DF9-E37F6C6605A3}"/>
                    </a:ext>
                  </a:extLst>
                </p14:cNvPr>
                <p14:cNvContentPartPr/>
                <p14:nvPr/>
              </p14:nvContentPartPr>
              <p14:xfrm>
                <a:off x="-527564" y="1447658"/>
                <a:ext cx="1563840" cy="1040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822A7-90B4-4AAB-8DF9-E37F6C6605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-545204" y="1430018"/>
                  <a:ext cx="159948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820A6C9-589B-43BE-B19C-242CAC66806B}"/>
                    </a:ext>
                  </a:extLst>
                </p14:cNvPr>
                <p14:cNvContentPartPr/>
                <p14:nvPr/>
              </p14:nvContentPartPr>
              <p14:xfrm>
                <a:off x="-815564" y="2029778"/>
                <a:ext cx="903240" cy="66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820A6C9-589B-43BE-B19C-242CAC6680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-833204" y="2011778"/>
                  <a:ext cx="938880" cy="69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A8D8242-E630-4469-99CE-78CB768DF0BA}"/>
                  </a:ext>
                </a:extLst>
              </p14:cNvPr>
              <p14:cNvContentPartPr/>
              <p14:nvPr/>
            </p14:nvContentPartPr>
            <p14:xfrm>
              <a:off x="-81884" y="2084138"/>
              <a:ext cx="1046160" cy="711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A8D8242-E630-4469-99CE-78CB768DF0B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-99884" y="2066498"/>
                <a:ext cx="1081800" cy="7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599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F0CEC-A180-4FF6-B8EF-6511A399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02F4D-D0BE-4BCB-B80F-36714801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2-</a:t>
            </a:r>
            <a:fld id="{959FF139-6FE0-4DF9-A1B2-E6A84CA046DA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0EC26E9-B86C-4D79-BC85-63BA821357C5}"/>
                  </a:ext>
                </a:extLst>
              </p14:cNvPr>
              <p14:cNvContentPartPr/>
              <p14:nvPr/>
            </p14:nvContentPartPr>
            <p14:xfrm>
              <a:off x="6520876" y="973342"/>
              <a:ext cx="2113560" cy="691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0EC26E9-B86C-4D79-BC85-63BA821357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2876" y="955702"/>
                <a:ext cx="214920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F9EB1F4-DBDC-465D-B50C-ED87E69EE436}"/>
                  </a:ext>
                </a:extLst>
              </p14:cNvPr>
              <p14:cNvContentPartPr/>
              <p14:nvPr/>
            </p14:nvContentPartPr>
            <p14:xfrm>
              <a:off x="6882676" y="6518422"/>
              <a:ext cx="3331080" cy="149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F9EB1F4-DBDC-465D-B50C-ED87E69EE4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4676" y="6500782"/>
                <a:ext cx="3366720" cy="184680"/>
              </a:xfrm>
              <a:prstGeom prst="rect">
                <a:avLst/>
              </a:prstGeom>
            </p:spPr>
          </p:pic>
        </mc:Fallback>
      </mc:AlternateContent>
      <p:pic>
        <p:nvPicPr>
          <p:cNvPr id="119" name="Picture 118">
            <a:extLst>
              <a:ext uri="{FF2B5EF4-FFF2-40B4-BE49-F238E27FC236}">
                <a16:creationId xmlns:a16="http://schemas.microsoft.com/office/drawing/2014/main" id="{92DED854-6DB9-4015-A4CF-F68CBE1A2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215" y="2169093"/>
            <a:ext cx="3910663" cy="224008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6066A4D-C209-48FD-8C71-469671830A3E}"/>
              </a:ext>
            </a:extLst>
          </p:cNvPr>
          <p:cNvGrpSpPr/>
          <p:nvPr/>
        </p:nvGrpSpPr>
        <p:grpSpPr>
          <a:xfrm>
            <a:off x="33316" y="142822"/>
            <a:ext cx="9884880" cy="6436800"/>
            <a:chOff x="33316" y="142822"/>
            <a:chExt cx="9884880" cy="64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568248-BA87-4F58-9EBF-262C01421482}"/>
                    </a:ext>
                  </a:extLst>
                </p14:cNvPr>
                <p14:cNvContentPartPr/>
                <p14:nvPr/>
              </p14:nvContentPartPr>
              <p14:xfrm>
                <a:off x="6404956" y="1661662"/>
                <a:ext cx="830160" cy="47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568248-BA87-4F58-9EBF-262C014214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6956" y="1643662"/>
                  <a:ext cx="8658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B594F6-09A9-47C2-A76E-2E58AB05824C}"/>
                    </a:ext>
                  </a:extLst>
                </p14:cNvPr>
                <p14:cNvContentPartPr/>
                <p14:nvPr/>
              </p14:nvContentPartPr>
              <p14:xfrm>
                <a:off x="6488476" y="1593982"/>
                <a:ext cx="1325160" cy="74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B594F6-09A9-47C2-A76E-2E58AB0582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0836" y="1576342"/>
                  <a:ext cx="13608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769898-C903-4FF1-ADC8-552EBF2C2F45}"/>
                    </a:ext>
                  </a:extLst>
                </p14:cNvPr>
                <p14:cNvContentPartPr/>
                <p14:nvPr/>
              </p14:nvContentPartPr>
              <p14:xfrm>
                <a:off x="6496756" y="2152702"/>
                <a:ext cx="172800" cy="96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769898-C903-4FF1-ADC8-552EBF2C2F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8756" y="2135062"/>
                  <a:ext cx="2084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F50F17-A8FE-476B-8477-30F47D36B38A}"/>
                    </a:ext>
                  </a:extLst>
                </p14:cNvPr>
                <p14:cNvContentPartPr/>
                <p14:nvPr/>
              </p14:nvContentPartPr>
              <p14:xfrm>
                <a:off x="7667836" y="1987102"/>
                <a:ext cx="361440" cy="110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F50F17-A8FE-476B-8477-30F47D36B3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49836" y="1969462"/>
                  <a:ext cx="39708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FB2A9D-403F-4A5A-8AA8-A7C4B9741822}"/>
                    </a:ext>
                  </a:extLst>
                </p14:cNvPr>
                <p14:cNvContentPartPr/>
                <p14:nvPr/>
              </p14:nvContentPartPr>
              <p14:xfrm>
                <a:off x="6505396" y="2815822"/>
                <a:ext cx="1442160" cy="48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FB2A9D-403F-4A5A-8AA8-A7C4B97418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87756" y="2797822"/>
                  <a:ext cx="14778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9D0E00-28D9-4882-9AC5-08830B247910}"/>
                    </a:ext>
                  </a:extLst>
                </p14:cNvPr>
                <p14:cNvContentPartPr/>
                <p14:nvPr/>
              </p14:nvContentPartPr>
              <p14:xfrm>
                <a:off x="8112076" y="1502182"/>
                <a:ext cx="1035000" cy="64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9D0E00-28D9-4882-9AC5-08830B2479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4436" y="1484182"/>
                  <a:ext cx="107064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06DE22-DA3F-4241-A7E3-2EBEB5432D5D}"/>
                    </a:ext>
                  </a:extLst>
                </p14:cNvPr>
                <p14:cNvContentPartPr/>
                <p14:nvPr/>
              </p14:nvContentPartPr>
              <p14:xfrm>
                <a:off x="8661436" y="2352502"/>
                <a:ext cx="119160" cy="33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06DE22-DA3F-4241-A7E3-2EBEB5432D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43436" y="2334502"/>
                  <a:ext cx="154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82CB61-9CEB-434A-81C6-5CB64719E66F}"/>
                    </a:ext>
                  </a:extLst>
                </p14:cNvPr>
                <p14:cNvContentPartPr/>
                <p14:nvPr/>
              </p14:nvContentPartPr>
              <p14:xfrm>
                <a:off x="8431396" y="2230462"/>
                <a:ext cx="531720" cy="60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82CB61-9CEB-434A-81C6-5CB64719E6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13756" y="2212822"/>
                  <a:ext cx="5673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36AE67-E04F-4766-A256-9D65DB830DF1}"/>
                    </a:ext>
                  </a:extLst>
                </p14:cNvPr>
                <p14:cNvContentPartPr/>
                <p14:nvPr/>
              </p14:nvContentPartPr>
              <p14:xfrm>
                <a:off x="6357436" y="3535462"/>
                <a:ext cx="79200" cy="40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36AE67-E04F-4766-A256-9D65DB830DF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39796" y="3517462"/>
                  <a:ext cx="114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70D712-B923-4B9C-B985-4ECC4131E58C}"/>
                    </a:ext>
                  </a:extLst>
                </p14:cNvPr>
                <p14:cNvContentPartPr/>
                <p14:nvPr/>
              </p14:nvContentPartPr>
              <p14:xfrm>
                <a:off x="6596476" y="3541222"/>
                <a:ext cx="236520" cy="28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70D712-B923-4B9C-B985-4ECC4131E5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8476" y="3523222"/>
                  <a:ext cx="272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2ADA4B-DCA5-4302-9125-8B0E32470BF2}"/>
                    </a:ext>
                  </a:extLst>
                </p14:cNvPr>
                <p14:cNvContentPartPr/>
                <p14:nvPr/>
              </p14:nvContentPartPr>
              <p14:xfrm>
                <a:off x="6972676" y="3464542"/>
                <a:ext cx="211320" cy="42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2ADA4B-DCA5-4302-9125-8B0E32470B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54676" y="3446542"/>
                  <a:ext cx="246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23091E-C17B-460C-B809-C3E4D4710BDD}"/>
                    </a:ext>
                  </a:extLst>
                </p14:cNvPr>
                <p14:cNvContentPartPr/>
                <p14:nvPr/>
              </p14:nvContentPartPr>
              <p14:xfrm>
                <a:off x="7352116" y="3753622"/>
                <a:ext cx="38160" cy="42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23091E-C17B-460C-B809-C3E4D4710B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4116" y="3735622"/>
                  <a:ext cx="73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45B103-2F82-4A52-A22E-2ED39E098EF2}"/>
                    </a:ext>
                  </a:extLst>
                </p14:cNvPr>
                <p14:cNvContentPartPr/>
                <p14:nvPr/>
              </p14:nvContentPartPr>
              <p14:xfrm>
                <a:off x="7595476" y="3478582"/>
                <a:ext cx="26640" cy="40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45B103-2F82-4A52-A22E-2ED39E098E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77836" y="3460942"/>
                  <a:ext cx="622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BE6AA3-57B9-42A8-A994-C39B8508DC18}"/>
                    </a:ext>
                  </a:extLst>
                </p14:cNvPr>
                <p14:cNvContentPartPr/>
                <p14:nvPr/>
              </p14:nvContentPartPr>
              <p14:xfrm>
                <a:off x="7816516" y="3450142"/>
                <a:ext cx="321120" cy="28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BE6AA3-57B9-42A8-A994-C39B8508DC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98516" y="3432502"/>
                  <a:ext cx="356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9EE100-A664-4C8C-A8A6-D6BA4C617CAB}"/>
                    </a:ext>
                  </a:extLst>
                </p14:cNvPr>
                <p14:cNvContentPartPr/>
                <p14:nvPr/>
              </p14:nvContentPartPr>
              <p14:xfrm>
                <a:off x="8194876" y="3343582"/>
                <a:ext cx="240120" cy="35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9EE100-A664-4C8C-A8A6-D6BA4C617C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77236" y="3325582"/>
                  <a:ext cx="275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8CADDE-1B1B-4C26-B07D-F0DE9C36FFDA}"/>
                    </a:ext>
                  </a:extLst>
                </p14:cNvPr>
                <p14:cNvContentPartPr/>
                <p14:nvPr/>
              </p14:nvContentPartPr>
              <p14:xfrm>
                <a:off x="8406196" y="3305422"/>
                <a:ext cx="262800" cy="4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8CADDE-1B1B-4C26-B07D-F0DE9C36FF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88196" y="3287422"/>
                  <a:ext cx="298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A77C73-DD4C-4CAA-94F3-0C890C1D5E8F}"/>
                    </a:ext>
                  </a:extLst>
                </p14:cNvPr>
                <p14:cNvContentPartPr/>
                <p14:nvPr/>
              </p14:nvContentPartPr>
              <p14:xfrm>
                <a:off x="8712916" y="3602782"/>
                <a:ext cx="19440" cy="1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A77C73-DD4C-4CAA-94F3-0C890C1D5E8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95276" y="3585142"/>
                  <a:ext cx="55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ADE75C-BAE6-4E0E-BE63-B3D8F2367793}"/>
                    </a:ext>
                  </a:extLst>
                </p14:cNvPr>
                <p14:cNvContentPartPr/>
                <p14:nvPr/>
              </p14:nvContentPartPr>
              <p14:xfrm>
                <a:off x="9052396" y="3149902"/>
                <a:ext cx="47160" cy="53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ADE75C-BAE6-4E0E-BE63-B3D8F23677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34756" y="3132262"/>
                  <a:ext cx="828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DDBEA3-3066-4654-B2FB-8E9EDB52C0AB}"/>
                    </a:ext>
                  </a:extLst>
                </p14:cNvPr>
                <p14:cNvContentPartPr/>
                <p14:nvPr/>
              </p14:nvContentPartPr>
              <p14:xfrm>
                <a:off x="9286756" y="3116422"/>
                <a:ext cx="112320" cy="59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DDBEA3-3066-4654-B2FB-8E9EDB52C0A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68756" y="3098782"/>
                  <a:ext cx="1479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A44C08-1602-43F6-91B5-37F8755C1BFF}"/>
                    </a:ext>
                  </a:extLst>
                </p14:cNvPr>
                <p14:cNvContentPartPr/>
                <p14:nvPr/>
              </p14:nvContentPartPr>
              <p14:xfrm>
                <a:off x="946996" y="1562302"/>
                <a:ext cx="239760" cy="822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A44C08-1602-43F6-91B5-37F8755C1B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8996" y="1544302"/>
                  <a:ext cx="27540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3C3AA7-968E-4483-82EC-F10901BC5E80}"/>
                    </a:ext>
                  </a:extLst>
                </p14:cNvPr>
                <p14:cNvContentPartPr/>
                <p14:nvPr/>
              </p14:nvContentPartPr>
              <p14:xfrm>
                <a:off x="925396" y="939502"/>
                <a:ext cx="1940040" cy="1423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3C3AA7-968E-4483-82EC-F10901BC5E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7396" y="921502"/>
                  <a:ext cx="1975680" cy="14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0152B5F-8DB5-4612-9741-34F24B03BE0B}"/>
                    </a:ext>
                  </a:extLst>
                </p14:cNvPr>
                <p14:cNvContentPartPr/>
                <p14:nvPr/>
              </p14:nvContentPartPr>
              <p14:xfrm>
                <a:off x="1246156" y="1490302"/>
                <a:ext cx="187560" cy="482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0152B5F-8DB5-4612-9741-34F24B03BE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28156" y="1472302"/>
                  <a:ext cx="2232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6FA752-D44B-4ED3-87CA-97A981E5F037}"/>
                    </a:ext>
                  </a:extLst>
                </p14:cNvPr>
                <p14:cNvContentPartPr/>
                <p14:nvPr/>
              </p14:nvContentPartPr>
              <p14:xfrm>
                <a:off x="1540996" y="1513702"/>
                <a:ext cx="393840" cy="64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6FA752-D44B-4ED3-87CA-97A981E5F0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23356" y="1496062"/>
                  <a:ext cx="4294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AAFD07-4DA7-4DD8-A3FB-D9AC974D6ED3}"/>
                    </a:ext>
                  </a:extLst>
                </p14:cNvPr>
                <p14:cNvContentPartPr/>
                <p14:nvPr/>
              </p14:nvContentPartPr>
              <p14:xfrm>
                <a:off x="2044636" y="1194742"/>
                <a:ext cx="877680" cy="603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AAFD07-4DA7-4DD8-A3FB-D9AC974D6E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26996" y="1177102"/>
                  <a:ext cx="9133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BAC3F3-B55A-4BF3-8A47-138C6A9D5716}"/>
                    </a:ext>
                  </a:extLst>
                </p14:cNvPr>
                <p14:cNvContentPartPr/>
                <p14:nvPr/>
              </p14:nvContentPartPr>
              <p14:xfrm>
                <a:off x="1397716" y="4303342"/>
                <a:ext cx="255240" cy="623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BAC3F3-B55A-4BF3-8A47-138C6A9D57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80076" y="4285702"/>
                  <a:ext cx="2908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E5A3B4-8DFF-483A-8B1E-68D0D4943705}"/>
                    </a:ext>
                  </a:extLst>
                </p14:cNvPr>
                <p14:cNvContentPartPr/>
                <p14:nvPr/>
              </p14:nvContentPartPr>
              <p14:xfrm>
                <a:off x="1452436" y="3423502"/>
                <a:ext cx="1856880" cy="148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FE5A3B4-8DFF-483A-8B1E-68D0D494370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34796" y="3405862"/>
                  <a:ext cx="1892520" cy="15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863D23-6677-4B80-BFA8-6FB25A2F06B8}"/>
                    </a:ext>
                  </a:extLst>
                </p14:cNvPr>
                <p14:cNvContentPartPr/>
                <p14:nvPr/>
              </p14:nvContentPartPr>
              <p14:xfrm>
                <a:off x="1655116" y="4409182"/>
                <a:ext cx="128160" cy="22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863D23-6677-4B80-BFA8-6FB25A2F06B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37476" y="4391542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B3B463-922D-48D8-9D42-6B96CBFD674C}"/>
                    </a:ext>
                  </a:extLst>
                </p14:cNvPr>
                <p14:cNvContentPartPr/>
                <p14:nvPr/>
              </p14:nvContentPartPr>
              <p14:xfrm>
                <a:off x="1843036" y="4184182"/>
                <a:ext cx="15840" cy="7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B3B463-922D-48D8-9D42-6B96CBFD67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25036" y="4166542"/>
                  <a:ext cx="51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B7E8DB-D8B1-442B-9E0C-23A379A983D2}"/>
                    </a:ext>
                  </a:extLst>
                </p14:cNvPr>
                <p14:cNvContentPartPr/>
                <p14:nvPr/>
              </p14:nvContentPartPr>
              <p14:xfrm>
                <a:off x="1875076" y="3874942"/>
                <a:ext cx="330840" cy="902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B7E8DB-D8B1-442B-9E0C-23A379A983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57076" y="3856942"/>
                  <a:ext cx="366480" cy="9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C603AD-1F88-49E4-9F9A-016145388A26}"/>
                    </a:ext>
                  </a:extLst>
                </p14:cNvPr>
                <p14:cNvContentPartPr/>
                <p14:nvPr/>
              </p14:nvContentPartPr>
              <p14:xfrm>
                <a:off x="2234716" y="3802942"/>
                <a:ext cx="965160" cy="489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C603AD-1F88-49E4-9F9A-016145388A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17076" y="3785302"/>
                  <a:ext cx="10008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521B62C-D28E-484D-B368-1DC6625A8D0D}"/>
                    </a:ext>
                  </a:extLst>
                </p14:cNvPr>
                <p14:cNvContentPartPr/>
                <p14:nvPr/>
              </p14:nvContentPartPr>
              <p14:xfrm>
                <a:off x="2572036" y="1771462"/>
                <a:ext cx="4129920" cy="146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521B62C-D28E-484D-B368-1DC6625A8D0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54036" y="1753822"/>
                  <a:ext cx="416556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754AA9-7527-48C5-B52B-98B2BF8CFC0D}"/>
                    </a:ext>
                  </a:extLst>
                </p14:cNvPr>
                <p14:cNvContentPartPr/>
                <p14:nvPr/>
              </p14:nvContentPartPr>
              <p14:xfrm>
                <a:off x="6170236" y="3009142"/>
                <a:ext cx="482760" cy="35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754AA9-7527-48C5-B52B-98B2BF8CFC0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52236" y="2991502"/>
                  <a:ext cx="518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CF65FD5-77FD-4BD9-9499-F5070F0D6A40}"/>
                    </a:ext>
                  </a:extLst>
                </p14:cNvPr>
                <p14:cNvContentPartPr/>
                <p14:nvPr/>
              </p14:nvContentPartPr>
              <p14:xfrm>
                <a:off x="2862196" y="4252942"/>
                <a:ext cx="3601800" cy="145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CF65FD5-77FD-4BD9-9499-F5070F0D6A4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44556" y="4234942"/>
                  <a:ext cx="363744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F1F4B9-AD54-44DF-9AC0-D4FA2BB2EF66}"/>
                    </a:ext>
                  </a:extLst>
                </p14:cNvPr>
                <p14:cNvContentPartPr/>
                <p14:nvPr/>
              </p14:nvContentPartPr>
              <p14:xfrm>
                <a:off x="6066916" y="5442382"/>
                <a:ext cx="548640" cy="48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F1F4B9-AD54-44DF-9AC0-D4FA2BB2EF6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49276" y="5424742"/>
                  <a:ext cx="5842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311F42-C6CE-49C2-A45D-152D1798574C}"/>
                    </a:ext>
                  </a:extLst>
                </p14:cNvPr>
                <p14:cNvContentPartPr/>
                <p14:nvPr/>
              </p14:nvContentPartPr>
              <p14:xfrm>
                <a:off x="6394156" y="638182"/>
                <a:ext cx="512280" cy="527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311F42-C6CE-49C2-A45D-152D1798574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6516" y="620542"/>
                  <a:ext cx="5479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9D970B8-7F60-4138-ACE0-B63A5CB51DA5}"/>
                    </a:ext>
                  </a:extLst>
                </p14:cNvPr>
                <p14:cNvContentPartPr/>
                <p14:nvPr/>
              </p14:nvContentPartPr>
              <p14:xfrm>
                <a:off x="7157716" y="500662"/>
                <a:ext cx="794160" cy="581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9D970B8-7F60-4138-ACE0-B63A5CB51D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40076" y="483022"/>
                  <a:ext cx="8298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CE499D7-7242-4FAB-AA77-F074A7F03588}"/>
                    </a:ext>
                  </a:extLst>
                </p14:cNvPr>
                <p14:cNvContentPartPr/>
                <p14:nvPr/>
              </p14:nvContentPartPr>
              <p14:xfrm>
                <a:off x="7018756" y="2520982"/>
                <a:ext cx="19800" cy="1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CE499D7-7242-4FAB-AA77-F074A7F035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01116" y="2503342"/>
                  <a:ext cx="55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48E9F61-BDBD-4337-8686-068757963B68}"/>
                    </a:ext>
                  </a:extLst>
                </p14:cNvPr>
                <p14:cNvContentPartPr/>
                <p14:nvPr/>
              </p14:nvContentPartPr>
              <p14:xfrm>
                <a:off x="6880516" y="2468782"/>
                <a:ext cx="301680" cy="330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48E9F61-BDBD-4337-8686-068757963B6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62876" y="2451142"/>
                  <a:ext cx="33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500575-A8DE-4D6E-8F62-4C5A13CA2285}"/>
                    </a:ext>
                  </a:extLst>
                </p14:cNvPr>
                <p14:cNvContentPartPr/>
                <p14:nvPr/>
              </p14:nvContentPartPr>
              <p14:xfrm>
                <a:off x="7011556" y="2369422"/>
                <a:ext cx="212400" cy="89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500575-A8DE-4D6E-8F62-4C5A13CA228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93916" y="2351782"/>
                  <a:ext cx="248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B19EF2-E063-4FAA-9030-EE6C2AF19D15}"/>
                    </a:ext>
                  </a:extLst>
                </p14:cNvPr>
                <p14:cNvContentPartPr/>
                <p14:nvPr/>
              </p14:nvContentPartPr>
              <p14:xfrm>
                <a:off x="7207756" y="2308942"/>
                <a:ext cx="332640" cy="323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B19EF2-E063-4FAA-9030-EE6C2AF19D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89756" y="2291302"/>
                  <a:ext cx="3682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8E05DC-E2F1-40CB-A7B0-2A0390FE6B2E}"/>
                    </a:ext>
                  </a:extLst>
                </p14:cNvPr>
                <p14:cNvContentPartPr/>
                <p14:nvPr/>
              </p14:nvContentPartPr>
              <p14:xfrm>
                <a:off x="6965836" y="4536982"/>
                <a:ext cx="1243440" cy="59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8E05DC-E2F1-40CB-A7B0-2A0390FE6B2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47836" y="4519342"/>
                  <a:ext cx="127908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151EFB-1124-4C6B-8E3A-4A4352EBF7C9}"/>
                    </a:ext>
                  </a:extLst>
                </p14:cNvPr>
                <p14:cNvContentPartPr/>
                <p14:nvPr/>
              </p14:nvContentPartPr>
              <p14:xfrm>
                <a:off x="6918676" y="4904902"/>
                <a:ext cx="266400" cy="90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151EFB-1124-4C6B-8E3A-4A4352EBF7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1036" y="4887262"/>
                  <a:ext cx="30204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10F76C-65D1-4107-9F20-AAD4F5299013}"/>
                    </a:ext>
                  </a:extLst>
                </p14:cNvPr>
                <p14:cNvContentPartPr/>
                <p14:nvPr/>
              </p14:nvContentPartPr>
              <p14:xfrm>
                <a:off x="8042236" y="4773502"/>
                <a:ext cx="167040" cy="949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10F76C-65D1-4107-9F20-AAD4F529901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24596" y="4755502"/>
                  <a:ext cx="20268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918B79-D0DD-44EC-9131-7A59E988CFBA}"/>
                    </a:ext>
                  </a:extLst>
                </p14:cNvPr>
                <p14:cNvContentPartPr/>
                <p14:nvPr/>
              </p14:nvContentPartPr>
              <p14:xfrm>
                <a:off x="7063396" y="5485222"/>
                <a:ext cx="1121040" cy="52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918B79-D0DD-44EC-9131-7A59E988CFB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45756" y="5467582"/>
                  <a:ext cx="11566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B66FF1-2BC0-452B-989E-1AD45F9E4E11}"/>
                    </a:ext>
                  </a:extLst>
                </p14:cNvPr>
                <p14:cNvContentPartPr/>
                <p14:nvPr/>
              </p14:nvContentPartPr>
              <p14:xfrm>
                <a:off x="8467036" y="4657222"/>
                <a:ext cx="167760" cy="486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B66FF1-2BC0-452B-989E-1AD45F9E4E1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49396" y="4639222"/>
                  <a:ext cx="203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A203FE-4564-4FB2-BE60-F6E87DC79988}"/>
                    </a:ext>
                  </a:extLst>
                </p14:cNvPr>
                <p14:cNvContentPartPr/>
                <p14:nvPr/>
              </p14:nvContentPartPr>
              <p14:xfrm>
                <a:off x="8856196" y="4587382"/>
                <a:ext cx="464400" cy="48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A203FE-4564-4FB2-BE60-F6E87DC7998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38556" y="4569742"/>
                  <a:ext cx="5000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1C01D-9441-45AA-BEDD-9D0A11CE3E52}"/>
                    </a:ext>
                  </a:extLst>
                </p14:cNvPr>
                <p14:cNvContentPartPr/>
                <p14:nvPr/>
              </p14:nvContentPartPr>
              <p14:xfrm>
                <a:off x="9309796" y="4446262"/>
                <a:ext cx="574200" cy="50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1C01D-9441-45AA-BEDD-9D0A11CE3E5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92156" y="4428622"/>
                  <a:ext cx="6098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2B7835-7C4F-4854-BF50-DC80DDA6A29A}"/>
                    </a:ext>
                  </a:extLst>
                </p14:cNvPr>
                <p14:cNvContentPartPr/>
                <p14:nvPr/>
              </p14:nvContentPartPr>
              <p14:xfrm>
                <a:off x="9100276" y="5238622"/>
                <a:ext cx="317160" cy="29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2B7835-7C4F-4854-BF50-DC80DDA6A29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82276" y="5220982"/>
                  <a:ext cx="3528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C1664C-A358-4ACD-A090-8FF8B8B746FD}"/>
                    </a:ext>
                  </a:extLst>
                </p14:cNvPr>
                <p14:cNvContentPartPr/>
                <p14:nvPr/>
              </p14:nvContentPartPr>
              <p14:xfrm>
                <a:off x="8958796" y="4970062"/>
                <a:ext cx="640800" cy="70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C1664C-A358-4ACD-A090-8FF8B8B746F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40796" y="4952062"/>
                  <a:ext cx="67644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EC9184-9588-462E-A007-DB82DD22E4B5}"/>
                    </a:ext>
                  </a:extLst>
                </p14:cNvPr>
                <p14:cNvContentPartPr/>
                <p14:nvPr/>
              </p14:nvContentPartPr>
              <p14:xfrm>
                <a:off x="6802756" y="6218542"/>
                <a:ext cx="48240" cy="228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EC9184-9588-462E-A007-DB82DD22E4B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84756" y="6200542"/>
                  <a:ext cx="83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843954-E938-4357-85CA-ADA45B719B9D}"/>
                    </a:ext>
                  </a:extLst>
                </p14:cNvPr>
                <p14:cNvContentPartPr/>
                <p14:nvPr/>
              </p14:nvContentPartPr>
              <p14:xfrm>
                <a:off x="6912196" y="6212062"/>
                <a:ext cx="333720" cy="339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843954-E938-4357-85CA-ADA45B719B9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94196" y="6194062"/>
                  <a:ext cx="3693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7297B6-F80F-4BE6-852D-C1363F61A15E}"/>
                    </a:ext>
                  </a:extLst>
                </p14:cNvPr>
                <p14:cNvContentPartPr/>
                <p14:nvPr/>
              </p14:nvContentPartPr>
              <p14:xfrm>
                <a:off x="7346356" y="6179302"/>
                <a:ext cx="277920" cy="40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7297B6-F80F-4BE6-852D-C1363F61A15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28716" y="6161662"/>
                  <a:ext cx="313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097CBE6-203E-4C0D-8CCC-0CE79CCE5A6D}"/>
                    </a:ext>
                  </a:extLst>
                </p14:cNvPr>
                <p14:cNvContentPartPr/>
                <p14:nvPr/>
              </p14:nvContentPartPr>
              <p14:xfrm>
                <a:off x="7790236" y="6436702"/>
                <a:ext cx="5040" cy="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097CBE6-203E-4C0D-8CCC-0CE79CCE5A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72236" y="6418702"/>
                  <a:ext cx="40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8BB798-B0CD-47A7-B439-3577E62E37EA}"/>
                    </a:ext>
                  </a:extLst>
                </p14:cNvPr>
                <p14:cNvContentPartPr/>
                <p14:nvPr/>
              </p14:nvContentPartPr>
              <p14:xfrm>
                <a:off x="8083996" y="6093622"/>
                <a:ext cx="86040" cy="39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8BB798-B0CD-47A7-B439-3577E62E37E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66356" y="6075622"/>
                  <a:ext cx="121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E48E87-C7C0-4673-A3A4-17C2CC2330EE}"/>
                    </a:ext>
                  </a:extLst>
                </p14:cNvPr>
                <p14:cNvContentPartPr/>
                <p14:nvPr/>
              </p14:nvContentPartPr>
              <p14:xfrm>
                <a:off x="8198836" y="6148342"/>
                <a:ext cx="149760" cy="337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E48E87-C7C0-4673-A3A4-17C2CC2330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80836" y="6130342"/>
                  <a:ext cx="1854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AB7737-B3E3-450A-ABC8-E51DB076DFCD}"/>
                    </a:ext>
                  </a:extLst>
                </p14:cNvPr>
                <p14:cNvContentPartPr/>
                <p14:nvPr/>
              </p14:nvContentPartPr>
              <p14:xfrm>
                <a:off x="8617156" y="6353542"/>
                <a:ext cx="21600" cy="1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AB7737-B3E3-450A-ABC8-E51DB076DFC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99156" y="6335902"/>
                  <a:ext cx="57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2BE957-132B-4E9D-AD6F-054986940DB8}"/>
                    </a:ext>
                  </a:extLst>
                </p14:cNvPr>
                <p14:cNvContentPartPr/>
                <p14:nvPr/>
              </p14:nvContentPartPr>
              <p14:xfrm>
                <a:off x="8739196" y="5989942"/>
                <a:ext cx="252720" cy="47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2BE957-132B-4E9D-AD6F-054986940DB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21196" y="5971942"/>
                  <a:ext cx="2883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032117-FED6-4D26-9FBA-3AF5E598178D}"/>
                    </a:ext>
                  </a:extLst>
                </p14:cNvPr>
                <p14:cNvContentPartPr/>
                <p14:nvPr/>
              </p14:nvContentPartPr>
              <p14:xfrm>
                <a:off x="9054916" y="6427342"/>
                <a:ext cx="9000" cy="1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032117-FED6-4D26-9FBA-3AF5E598178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37276" y="6409342"/>
                  <a:ext cx="44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3D518D-417D-44C4-8658-26ECDDDE51CF}"/>
                    </a:ext>
                  </a:extLst>
                </p14:cNvPr>
                <p14:cNvContentPartPr/>
                <p14:nvPr/>
              </p14:nvContentPartPr>
              <p14:xfrm>
                <a:off x="9068596" y="6384142"/>
                <a:ext cx="6480" cy="20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3D518D-417D-44C4-8658-26ECDDDE51C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050596" y="6366142"/>
                  <a:ext cx="42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A343CE-8EFC-4C0F-80B6-87096BA32227}"/>
                    </a:ext>
                  </a:extLst>
                </p14:cNvPr>
                <p14:cNvContentPartPr/>
                <p14:nvPr/>
              </p14:nvContentPartPr>
              <p14:xfrm>
                <a:off x="9383236" y="5997502"/>
                <a:ext cx="79920" cy="46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A343CE-8EFC-4C0F-80B6-87096BA3222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65236" y="5979862"/>
                  <a:ext cx="115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13BE3C-5645-4B52-B83C-895365C40DD1}"/>
                    </a:ext>
                  </a:extLst>
                </p14:cNvPr>
                <p14:cNvContentPartPr/>
                <p14:nvPr/>
              </p14:nvContentPartPr>
              <p14:xfrm>
                <a:off x="9450556" y="5955022"/>
                <a:ext cx="467640" cy="555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13BE3C-5645-4B52-B83C-895365C40DD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432916" y="5937382"/>
                  <a:ext cx="50328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A8219C-B9D6-4EB2-8E46-0CCBAF06F548}"/>
                    </a:ext>
                  </a:extLst>
                </p14:cNvPr>
                <p14:cNvContentPartPr/>
                <p14:nvPr/>
              </p14:nvContentPartPr>
              <p14:xfrm>
                <a:off x="7239076" y="5226382"/>
                <a:ext cx="286200" cy="391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A8219C-B9D6-4EB2-8E46-0CCBAF06F54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21076" y="5208382"/>
                  <a:ext cx="3218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6E992D-9D40-4439-892F-49CEBAAD7F20}"/>
                    </a:ext>
                  </a:extLst>
                </p14:cNvPr>
                <p14:cNvContentPartPr/>
                <p14:nvPr/>
              </p14:nvContentPartPr>
              <p14:xfrm>
                <a:off x="7354276" y="5154022"/>
                <a:ext cx="26100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6E992D-9D40-4439-892F-49CEBAAD7F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36276" y="5136382"/>
                  <a:ext cx="29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2987C4-CE6E-4B15-80FF-AAB2B3E86E78}"/>
                    </a:ext>
                  </a:extLst>
                </p14:cNvPr>
                <p14:cNvContentPartPr/>
                <p14:nvPr/>
              </p14:nvContentPartPr>
              <p14:xfrm>
                <a:off x="7604476" y="5145742"/>
                <a:ext cx="303480" cy="334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2987C4-CE6E-4B15-80FF-AAB2B3E86E7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86476" y="5127742"/>
                  <a:ext cx="339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4671FB-F91C-41DD-8A63-2CA90923DD49}"/>
                    </a:ext>
                  </a:extLst>
                </p14:cNvPr>
                <p14:cNvContentPartPr/>
                <p14:nvPr/>
              </p14:nvContentPartPr>
              <p14:xfrm>
                <a:off x="6053236" y="2349982"/>
                <a:ext cx="21600" cy="44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4671FB-F91C-41DD-8A63-2CA90923DD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35596" y="2331982"/>
                  <a:ext cx="57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AB6074-11E0-474E-BDFC-F22F5D01D5D2}"/>
                    </a:ext>
                  </a:extLst>
                </p14:cNvPr>
                <p14:cNvContentPartPr/>
                <p14:nvPr/>
              </p14:nvContentPartPr>
              <p14:xfrm>
                <a:off x="6470116" y="2573542"/>
                <a:ext cx="1828080" cy="2730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AB6074-11E0-474E-BDFC-F22F5D01D5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52116" y="2555542"/>
                  <a:ext cx="1863720" cy="27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A781F3-39F8-4805-AB58-61E4C6C06E06}"/>
                    </a:ext>
                  </a:extLst>
                </p14:cNvPr>
                <p14:cNvContentPartPr/>
                <p14:nvPr/>
              </p14:nvContentPartPr>
              <p14:xfrm>
                <a:off x="8399356" y="5140342"/>
                <a:ext cx="62640" cy="27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A781F3-39F8-4805-AB58-61E4C6C06E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81356" y="5122342"/>
                  <a:ext cx="98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EEA2D8-530F-432A-8182-DE12506C8EAE}"/>
                    </a:ext>
                  </a:extLst>
                </p14:cNvPr>
                <p14:cNvContentPartPr/>
                <p14:nvPr/>
              </p14:nvContentPartPr>
              <p14:xfrm>
                <a:off x="8529676" y="5195782"/>
                <a:ext cx="320040" cy="210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EEA2D8-530F-432A-8182-DE12506C8EA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511676" y="5178142"/>
                  <a:ext cx="355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2BE73D5-F799-41F7-8408-C12F3517DFB1}"/>
                    </a:ext>
                  </a:extLst>
                </p14:cNvPr>
                <p14:cNvContentPartPr/>
                <p14:nvPr/>
              </p14:nvContentPartPr>
              <p14:xfrm>
                <a:off x="7326916" y="5426542"/>
                <a:ext cx="1540080" cy="318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2BE73D5-F799-41F7-8408-C12F3517DFB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08916" y="5408902"/>
                  <a:ext cx="1575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204F9E9-A948-4311-82A2-73980E4BB583}"/>
                    </a:ext>
                  </a:extLst>
                </p14:cNvPr>
                <p14:cNvContentPartPr/>
                <p14:nvPr/>
              </p14:nvContentPartPr>
              <p14:xfrm>
                <a:off x="6981316" y="4868182"/>
                <a:ext cx="1834560" cy="236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204F9E9-A948-4311-82A2-73980E4BB5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63316" y="4850182"/>
                  <a:ext cx="1870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B5D5B2-B818-4BF6-8D81-284076D74258}"/>
                    </a:ext>
                  </a:extLst>
                </p14:cNvPr>
                <p14:cNvContentPartPr/>
                <p14:nvPr/>
              </p14:nvContentPartPr>
              <p14:xfrm>
                <a:off x="5775676" y="2656342"/>
                <a:ext cx="2013480" cy="140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B5D5B2-B818-4BF6-8D81-284076D7425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57676" y="2638342"/>
                  <a:ext cx="2049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7BDF3C-631B-4B0F-874B-5FCBC112C703}"/>
                    </a:ext>
                  </a:extLst>
                </p14:cNvPr>
                <p14:cNvContentPartPr/>
                <p14:nvPr/>
              </p14:nvContentPartPr>
              <p14:xfrm>
                <a:off x="5741116" y="2045782"/>
                <a:ext cx="1965960" cy="236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7BDF3C-631B-4B0F-874B-5FCBC112C70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23116" y="2028142"/>
                  <a:ext cx="2001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1553C8A-8158-498F-8770-05D7C1287501}"/>
                    </a:ext>
                  </a:extLst>
                </p14:cNvPr>
                <p14:cNvContentPartPr/>
                <p14:nvPr/>
              </p14:nvContentPartPr>
              <p14:xfrm>
                <a:off x="1153276" y="5378662"/>
                <a:ext cx="328320" cy="706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1553C8A-8158-498F-8770-05D7C128750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35636" y="5361022"/>
                  <a:ext cx="3639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0F6996-0741-4BC4-906E-3D946100646D}"/>
                    </a:ext>
                  </a:extLst>
                </p14:cNvPr>
                <p14:cNvContentPartPr/>
                <p14:nvPr/>
              </p14:nvContentPartPr>
              <p14:xfrm>
                <a:off x="1551076" y="4950622"/>
                <a:ext cx="1359000" cy="1054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0F6996-0741-4BC4-906E-3D946100646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33436" y="4932982"/>
                  <a:ext cx="139464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69FD261-207F-4A5B-B7DB-931251229BD3}"/>
                    </a:ext>
                  </a:extLst>
                </p14:cNvPr>
                <p14:cNvContentPartPr/>
                <p14:nvPr/>
              </p14:nvContentPartPr>
              <p14:xfrm>
                <a:off x="3022396" y="4775662"/>
                <a:ext cx="476280" cy="620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69FD261-207F-4A5B-B7DB-931251229BD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04396" y="4758022"/>
                  <a:ext cx="5119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8CEB773-82F4-4884-8062-5624D8A1554C}"/>
                    </a:ext>
                  </a:extLst>
                </p14:cNvPr>
                <p14:cNvContentPartPr/>
                <p14:nvPr/>
              </p14:nvContentPartPr>
              <p14:xfrm>
                <a:off x="3527116" y="4387582"/>
                <a:ext cx="453240" cy="891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8CEB773-82F4-4884-8062-5624D8A1554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09116" y="4369942"/>
                  <a:ext cx="48888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BEB0AEF-4EFA-4D3A-8CF7-CBDE89BB1EAD}"/>
                    </a:ext>
                  </a:extLst>
                </p14:cNvPr>
                <p14:cNvContentPartPr/>
                <p14:nvPr/>
              </p14:nvContentPartPr>
              <p14:xfrm>
                <a:off x="4050916" y="4183822"/>
                <a:ext cx="1660320" cy="814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BEB0AEF-4EFA-4D3A-8CF7-CBDE89BB1EA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33276" y="4166182"/>
                  <a:ext cx="169596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8C85CC-5732-4DFB-858F-17AAC64F4A9D}"/>
                    </a:ext>
                  </a:extLst>
                </p14:cNvPr>
                <p14:cNvContentPartPr/>
                <p14:nvPr/>
              </p14:nvContentPartPr>
              <p14:xfrm>
                <a:off x="4658596" y="4162222"/>
                <a:ext cx="61920" cy="78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8C85CC-5732-4DFB-858F-17AAC64F4A9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40956" y="4144222"/>
                  <a:ext cx="9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261A069-BC7F-4E6B-A7B7-6E1495282EFB}"/>
                    </a:ext>
                  </a:extLst>
                </p14:cNvPr>
                <p14:cNvContentPartPr/>
                <p14:nvPr/>
              </p14:nvContentPartPr>
              <p14:xfrm>
                <a:off x="2263876" y="6016222"/>
                <a:ext cx="518760" cy="505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261A069-BC7F-4E6B-A7B7-6E1495282EF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46236" y="5998582"/>
                  <a:ext cx="5544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6B3614-4A6E-4EDA-A16B-E944DBCC2742}"/>
                    </a:ext>
                  </a:extLst>
                </p14:cNvPr>
                <p14:cNvContentPartPr/>
                <p14:nvPr/>
              </p14:nvContentPartPr>
              <p14:xfrm>
                <a:off x="2891716" y="5826862"/>
                <a:ext cx="398160" cy="46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6B3614-4A6E-4EDA-A16B-E944DBCC274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73716" y="5808862"/>
                  <a:ext cx="433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5AB0672-4F27-4AA5-A176-83709148B325}"/>
                    </a:ext>
                  </a:extLst>
                </p14:cNvPr>
                <p14:cNvContentPartPr/>
                <p14:nvPr/>
              </p14:nvContentPartPr>
              <p14:xfrm>
                <a:off x="3365836" y="5677822"/>
                <a:ext cx="362160" cy="60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5AB0672-4F27-4AA5-A176-83709148B32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48196" y="5660182"/>
                  <a:ext cx="39780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2B2B2A-F2A1-4810-B079-4BB2E0A38744}"/>
                    </a:ext>
                  </a:extLst>
                </p14:cNvPr>
                <p14:cNvContentPartPr/>
                <p14:nvPr/>
              </p14:nvContentPartPr>
              <p14:xfrm>
                <a:off x="2306356" y="6049342"/>
                <a:ext cx="138240" cy="14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2B2B2A-F2A1-4810-B079-4BB2E0A387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88356" y="6031342"/>
                  <a:ext cx="173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7C7425-9827-461D-B441-D34510700EAD}"/>
                    </a:ext>
                  </a:extLst>
                </p14:cNvPr>
                <p14:cNvContentPartPr/>
                <p14:nvPr/>
              </p14:nvContentPartPr>
              <p14:xfrm>
                <a:off x="3924196" y="5655142"/>
                <a:ext cx="437400" cy="191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7C7425-9827-461D-B441-D34510700EA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06196" y="5637142"/>
                  <a:ext cx="473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2EC267A-D7C7-4F73-BB8E-90EB1DAB9680}"/>
                    </a:ext>
                  </a:extLst>
                </p14:cNvPr>
                <p14:cNvContentPartPr/>
                <p14:nvPr/>
              </p14:nvContentPartPr>
              <p14:xfrm>
                <a:off x="4428196" y="5370022"/>
                <a:ext cx="443160" cy="330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2EC267A-D7C7-4F73-BB8E-90EB1DAB968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10196" y="5352022"/>
                  <a:ext cx="47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5015558-3011-4B34-A8B5-0359ABDBE829}"/>
                    </a:ext>
                  </a:extLst>
                </p14:cNvPr>
                <p14:cNvContentPartPr/>
                <p14:nvPr/>
              </p14:nvContentPartPr>
              <p14:xfrm>
                <a:off x="5022556" y="5196142"/>
                <a:ext cx="85320" cy="394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5015558-3011-4B34-A8B5-0359ABDBE82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04556" y="5178142"/>
                  <a:ext cx="120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84BA88-B7B8-4F41-BAC7-03292097D30E}"/>
                    </a:ext>
                  </a:extLst>
                </p14:cNvPr>
                <p14:cNvContentPartPr/>
                <p14:nvPr/>
              </p14:nvContentPartPr>
              <p14:xfrm>
                <a:off x="5244316" y="5046022"/>
                <a:ext cx="201240" cy="509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84BA88-B7B8-4F41-BAC7-03292097D3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26316" y="5028382"/>
                  <a:ext cx="2368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4F9F809-C29F-4400-A3A5-92004BE8F0AA}"/>
                    </a:ext>
                  </a:extLst>
                </p14:cNvPr>
                <p14:cNvContentPartPr/>
                <p14:nvPr/>
              </p14:nvContentPartPr>
              <p14:xfrm>
                <a:off x="4285276" y="5579902"/>
                <a:ext cx="1598040" cy="898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4F9F809-C29F-4400-A3A5-92004BE8F0A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67276" y="5562262"/>
                  <a:ext cx="163368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63C221F-37B6-4922-AE46-BC336889BBC7}"/>
                    </a:ext>
                  </a:extLst>
                </p14:cNvPr>
                <p14:cNvContentPartPr/>
                <p14:nvPr/>
              </p14:nvContentPartPr>
              <p14:xfrm>
                <a:off x="5965756" y="5794462"/>
                <a:ext cx="36000" cy="84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63C221F-37B6-4922-AE46-BC336889BBC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948116" y="5776462"/>
                  <a:ext cx="71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58407B-5AFD-442C-B807-208674CFADF7}"/>
                    </a:ext>
                  </a:extLst>
                </p14:cNvPr>
                <p14:cNvContentPartPr/>
                <p14:nvPr/>
              </p14:nvContentPartPr>
              <p14:xfrm>
                <a:off x="33316" y="4891942"/>
                <a:ext cx="517320" cy="361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58407B-5AFD-442C-B807-208674CFADF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316" y="4874302"/>
                  <a:ext cx="552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C16284-6A9B-4273-BD8E-631B4BE25717}"/>
                    </a:ext>
                  </a:extLst>
                </p14:cNvPr>
                <p14:cNvContentPartPr/>
                <p14:nvPr/>
              </p14:nvContentPartPr>
              <p14:xfrm>
                <a:off x="683116" y="4289662"/>
                <a:ext cx="93960" cy="691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C16284-6A9B-4273-BD8E-631B4BE2571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5116" y="4272022"/>
                  <a:ext cx="12960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8AAB81-35AB-41A0-B724-3DF1693013E3}"/>
                    </a:ext>
                  </a:extLst>
                </p14:cNvPr>
                <p14:cNvContentPartPr/>
                <p14:nvPr/>
              </p14:nvContentPartPr>
              <p14:xfrm>
                <a:off x="230956" y="3984022"/>
                <a:ext cx="759240" cy="675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8AAB81-35AB-41A0-B724-3DF1693013E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2956" y="3966382"/>
                  <a:ext cx="79488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088F38-7DF7-482C-8067-7F4F689A9D76}"/>
                    </a:ext>
                  </a:extLst>
                </p14:cNvPr>
                <p14:cNvContentPartPr/>
                <p14:nvPr/>
              </p14:nvContentPartPr>
              <p14:xfrm>
                <a:off x="815596" y="4341502"/>
                <a:ext cx="401400" cy="547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088F38-7DF7-482C-8067-7F4F689A9D7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97596" y="4323862"/>
                  <a:ext cx="43704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6365C40-87D2-44D0-919C-1425E3776BFE}"/>
                    </a:ext>
                  </a:extLst>
                </p14:cNvPr>
                <p14:cNvContentPartPr/>
                <p14:nvPr/>
              </p14:nvContentPartPr>
              <p14:xfrm>
                <a:off x="811276" y="4302982"/>
                <a:ext cx="170640" cy="95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6365C40-87D2-44D0-919C-1425E3776BF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3276" y="4284982"/>
                  <a:ext cx="206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AC1950-7C3D-4915-B1D2-94AF10DB6571}"/>
                    </a:ext>
                  </a:extLst>
                </p14:cNvPr>
                <p14:cNvContentPartPr/>
                <p14:nvPr/>
              </p14:nvContentPartPr>
              <p14:xfrm>
                <a:off x="1238596" y="3368422"/>
                <a:ext cx="960480" cy="96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AC1950-7C3D-4915-B1D2-94AF10DB657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20596" y="3350782"/>
                  <a:ext cx="99612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317791-6595-4EC5-9D89-C361525748B4}"/>
                    </a:ext>
                  </a:extLst>
                </p14:cNvPr>
                <p14:cNvContentPartPr/>
                <p14:nvPr/>
              </p14:nvContentPartPr>
              <p14:xfrm>
                <a:off x="2292316" y="3262942"/>
                <a:ext cx="116280" cy="423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317791-6595-4EC5-9D89-C361525748B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74316" y="3245302"/>
                  <a:ext cx="1519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1DEA8D-76E5-4011-87CF-9625C8C64486}"/>
                    </a:ext>
                  </a:extLst>
                </p14:cNvPr>
                <p14:cNvContentPartPr/>
                <p14:nvPr/>
              </p14:nvContentPartPr>
              <p14:xfrm>
                <a:off x="2439196" y="3095902"/>
                <a:ext cx="32760" cy="86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1DEA8D-76E5-4011-87CF-9625C8C644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21556" y="3077902"/>
                  <a:ext cx="68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6D2ED3-C987-455A-B533-099D12F99409}"/>
                    </a:ext>
                  </a:extLst>
                </p14:cNvPr>
                <p14:cNvContentPartPr/>
                <p14:nvPr/>
              </p14:nvContentPartPr>
              <p14:xfrm>
                <a:off x="2472676" y="2483902"/>
                <a:ext cx="735480" cy="100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6D2ED3-C987-455A-B533-099D12F9940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55036" y="2466262"/>
                  <a:ext cx="7711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F6FA51-699C-4067-9B56-A656200B2B6A}"/>
                    </a:ext>
                  </a:extLst>
                </p14:cNvPr>
                <p14:cNvContentPartPr/>
                <p14:nvPr/>
              </p14:nvContentPartPr>
              <p14:xfrm>
                <a:off x="3355396" y="2283742"/>
                <a:ext cx="538200" cy="771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F6FA51-699C-4067-9B56-A656200B2B6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37756" y="2266102"/>
                  <a:ext cx="5738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E2AB6D-1563-4F4D-9C90-5B77AA0889AC}"/>
                    </a:ext>
                  </a:extLst>
                </p14:cNvPr>
                <p14:cNvContentPartPr/>
                <p14:nvPr/>
              </p14:nvContentPartPr>
              <p14:xfrm>
                <a:off x="4067836" y="1931302"/>
                <a:ext cx="497880" cy="647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E2AB6D-1563-4F4D-9C90-5B77AA0889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49836" y="1913302"/>
                  <a:ext cx="53352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A8FEBF5-3224-4A1F-A9D8-3FBBF00CF4A1}"/>
                    </a:ext>
                  </a:extLst>
                </p14:cNvPr>
                <p14:cNvContentPartPr/>
                <p14:nvPr/>
              </p14:nvContentPartPr>
              <p14:xfrm>
                <a:off x="4467436" y="1713142"/>
                <a:ext cx="533520" cy="768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A8FEBF5-3224-4A1F-A9D8-3FBBF00CF4A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49436" y="1695502"/>
                  <a:ext cx="56916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C92D30-C457-410D-A974-985718256F2C}"/>
                    </a:ext>
                  </a:extLst>
                </p14:cNvPr>
                <p14:cNvContentPartPr/>
                <p14:nvPr/>
              </p14:nvContentPartPr>
              <p14:xfrm>
                <a:off x="3781276" y="3223702"/>
                <a:ext cx="28080" cy="42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C92D30-C457-410D-A974-985718256F2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63276" y="3206062"/>
                  <a:ext cx="6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CC9C48-4289-4824-AE80-F656CA03EABE}"/>
                    </a:ext>
                  </a:extLst>
                </p14:cNvPr>
                <p14:cNvContentPartPr/>
                <p14:nvPr/>
              </p14:nvContentPartPr>
              <p14:xfrm>
                <a:off x="3625756" y="2664262"/>
                <a:ext cx="807840" cy="900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CC9C48-4289-4824-AE80-F656CA03EAB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08116" y="2646622"/>
                  <a:ext cx="84348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F55185B-5F51-480C-9A7B-68F5AE0238E1}"/>
                    </a:ext>
                  </a:extLst>
                </p14:cNvPr>
                <p14:cNvContentPartPr/>
                <p14:nvPr/>
              </p14:nvContentPartPr>
              <p14:xfrm>
                <a:off x="4232716" y="3032902"/>
                <a:ext cx="205200" cy="1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F55185B-5F51-480C-9A7B-68F5AE0238E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14716" y="3014902"/>
                  <a:ext cx="240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FB53713-DF8E-4002-BAAF-25C174AECFF2}"/>
                    </a:ext>
                  </a:extLst>
                </p14:cNvPr>
                <p14:cNvContentPartPr/>
                <p14:nvPr/>
              </p14:nvContentPartPr>
              <p14:xfrm>
                <a:off x="4494436" y="2248102"/>
                <a:ext cx="928800" cy="936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FB53713-DF8E-4002-BAAF-25C174AECFF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76436" y="2230102"/>
                  <a:ext cx="96444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FB1C72F-1399-4D56-BACC-CD59C5697866}"/>
                    </a:ext>
                  </a:extLst>
                </p14:cNvPr>
                <p14:cNvContentPartPr/>
                <p14:nvPr/>
              </p14:nvContentPartPr>
              <p14:xfrm>
                <a:off x="5206156" y="2799262"/>
                <a:ext cx="345960" cy="112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FB1C72F-1399-4D56-BACC-CD59C569786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88156" y="2781262"/>
                  <a:ext cx="381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EED81E-A472-4948-89EE-24C0DF61E863}"/>
                    </a:ext>
                  </a:extLst>
                </p14:cNvPr>
                <p14:cNvContentPartPr/>
                <p14:nvPr/>
              </p14:nvContentPartPr>
              <p14:xfrm>
                <a:off x="4044076" y="3857302"/>
                <a:ext cx="377640" cy="14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EED81E-A472-4948-89EE-24C0DF61E86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026436" y="3839302"/>
                  <a:ext cx="413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2C0078-5C92-42F3-B97F-BC175BF9DE7E}"/>
                    </a:ext>
                  </a:extLst>
                </p14:cNvPr>
                <p14:cNvContentPartPr/>
                <p14:nvPr/>
              </p14:nvContentPartPr>
              <p14:xfrm>
                <a:off x="4580476" y="3433222"/>
                <a:ext cx="197280" cy="45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2C0078-5C92-42F3-B97F-BC175BF9DE7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62836" y="3415222"/>
                  <a:ext cx="2329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F1114A-CFFE-4C53-8C89-F051CBF48F2D}"/>
                    </a:ext>
                  </a:extLst>
                </p14:cNvPr>
                <p14:cNvContentPartPr/>
                <p14:nvPr/>
              </p14:nvContentPartPr>
              <p14:xfrm>
                <a:off x="4476436" y="3367342"/>
                <a:ext cx="536400" cy="621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F1114A-CFFE-4C53-8C89-F051CBF48F2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458436" y="3349702"/>
                  <a:ext cx="57204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8C5A0B4-3F62-4A02-98FA-BD7CE742EC01}"/>
                    </a:ext>
                  </a:extLst>
                </p14:cNvPr>
                <p14:cNvContentPartPr/>
                <p14:nvPr/>
              </p14:nvContentPartPr>
              <p14:xfrm>
                <a:off x="5132356" y="3459142"/>
                <a:ext cx="423000" cy="333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8C5A0B4-3F62-4A02-98FA-BD7CE742EC0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14716" y="3441502"/>
                  <a:ext cx="458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4D5167-71DD-4DE9-92CF-A41631C77A94}"/>
                    </a:ext>
                  </a:extLst>
                </p14:cNvPr>
                <p14:cNvContentPartPr/>
                <p14:nvPr/>
              </p14:nvContentPartPr>
              <p14:xfrm>
                <a:off x="5493436" y="2948662"/>
                <a:ext cx="712800" cy="78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4D5167-71DD-4DE9-92CF-A41631C77A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75796" y="2930662"/>
                  <a:ext cx="74844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1C29E8-65B1-4F1C-B3B1-2BF39BB704B1}"/>
                    </a:ext>
                  </a:extLst>
                </p14:cNvPr>
                <p14:cNvContentPartPr/>
                <p14:nvPr/>
              </p14:nvContentPartPr>
              <p14:xfrm>
                <a:off x="4530076" y="3376342"/>
                <a:ext cx="2167200" cy="958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1C29E8-65B1-4F1C-B3B1-2BF39BB704B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12436" y="3358702"/>
                  <a:ext cx="220284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41EDEFE-69A9-45AD-8A01-7916D9A55B7A}"/>
                    </a:ext>
                  </a:extLst>
                </p14:cNvPr>
                <p14:cNvContentPartPr/>
                <p14:nvPr/>
              </p14:nvContentPartPr>
              <p14:xfrm>
                <a:off x="4676236" y="3527902"/>
                <a:ext cx="1925640" cy="795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41EDEFE-69A9-45AD-8A01-7916D9A55B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58236" y="3510262"/>
                  <a:ext cx="196128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F8945E-8769-4C92-ACB6-1F04ED93FE1B}"/>
                    </a:ext>
                  </a:extLst>
                </p14:cNvPr>
                <p14:cNvContentPartPr/>
                <p14:nvPr/>
              </p14:nvContentPartPr>
              <p14:xfrm>
                <a:off x="4280596" y="2598022"/>
                <a:ext cx="1965960" cy="968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F8945E-8769-4C92-ACB6-1F04ED93FE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62596" y="2580382"/>
                  <a:ext cx="200160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2880FB-5FAD-447F-97A4-3BFC1947442E}"/>
                    </a:ext>
                  </a:extLst>
                </p14:cNvPr>
                <p14:cNvContentPartPr/>
                <p14:nvPr/>
              </p14:nvContentPartPr>
              <p14:xfrm>
                <a:off x="3995116" y="2559142"/>
                <a:ext cx="2099520" cy="1171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2880FB-5FAD-447F-97A4-3BFC1947442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977476" y="2541502"/>
                  <a:ext cx="213516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0B7026-8C0B-4379-B742-56709650EB13}"/>
                    </a:ext>
                  </a:extLst>
                </p14:cNvPr>
                <p14:cNvContentPartPr/>
                <p14:nvPr/>
              </p14:nvContentPartPr>
              <p14:xfrm>
                <a:off x="4509556" y="928702"/>
                <a:ext cx="1338480" cy="192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0B7026-8C0B-4379-B742-56709650EB1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91916" y="910702"/>
                  <a:ext cx="137412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FA71A4-BF0C-4453-A6A8-9DA58D9B30FD}"/>
                    </a:ext>
                  </a:extLst>
                </p14:cNvPr>
                <p14:cNvContentPartPr/>
                <p14:nvPr/>
              </p14:nvContentPartPr>
              <p14:xfrm>
                <a:off x="3132916" y="380422"/>
                <a:ext cx="1098360" cy="646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FA71A4-BF0C-4453-A6A8-9DA58D9B30F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114916" y="362782"/>
                  <a:ext cx="113400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C7EFF2A-C3B4-4ECA-8AC4-BD9D8DC5F26C}"/>
                    </a:ext>
                  </a:extLst>
                </p14:cNvPr>
                <p14:cNvContentPartPr/>
                <p14:nvPr/>
              </p14:nvContentPartPr>
              <p14:xfrm>
                <a:off x="4162516" y="459262"/>
                <a:ext cx="31320" cy="5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C7EFF2A-C3B4-4ECA-8AC4-BD9D8DC5F26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44516" y="441262"/>
                  <a:ext cx="66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49300D-DFDD-4823-AC66-CF8A78F076C1}"/>
                    </a:ext>
                  </a:extLst>
                </p14:cNvPr>
                <p14:cNvContentPartPr/>
                <p14:nvPr/>
              </p14:nvContentPartPr>
              <p14:xfrm>
                <a:off x="4276276" y="142822"/>
                <a:ext cx="603000" cy="629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49300D-DFDD-4823-AC66-CF8A78F076C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258276" y="125182"/>
                  <a:ext cx="63864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7A5F5EB-E6B7-4933-BCBD-ABD5BADA0F36}"/>
                    </a:ext>
                  </a:extLst>
                </p14:cNvPr>
                <p14:cNvContentPartPr/>
                <p14:nvPr/>
              </p14:nvContentPartPr>
              <p14:xfrm>
                <a:off x="5148196" y="237502"/>
                <a:ext cx="598680" cy="471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7A5F5EB-E6B7-4933-BCBD-ABD5BADA0F3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30556" y="219502"/>
                  <a:ext cx="634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AB48428-47B0-44CB-8108-32CD28B3066B}"/>
                    </a:ext>
                  </a:extLst>
                </p14:cNvPr>
                <p14:cNvContentPartPr/>
                <p14:nvPr/>
              </p14:nvContentPartPr>
              <p14:xfrm>
                <a:off x="5549956" y="479782"/>
                <a:ext cx="344520" cy="31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AB48428-47B0-44CB-8108-32CD28B3066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532316" y="462142"/>
                  <a:ext cx="380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D7AEB8-BC23-45EF-81C0-BBFF7974FBBB}"/>
                    </a:ext>
                  </a:extLst>
                </p14:cNvPr>
                <p14:cNvContentPartPr/>
                <p14:nvPr/>
              </p14:nvContentPartPr>
              <p14:xfrm>
                <a:off x="3573556" y="1074862"/>
                <a:ext cx="1062000" cy="506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D7AEB8-BC23-45EF-81C0-BBFF7974FBB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55916" y="1057222"/>
                  <a:ext cx="10976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344ADB3-0EF2-4CE7-B932-4B3C4CE0258F}"/>
                    </a:ext>
                  </a:extLst>
                </p14:cNvPr>
                <p14:cNvContentPartPr/>
                <p14:nvPr/>
              </p14:nvContentPartPr>
              <p14:xfrm>
                <a:off x="4767676" y="1010062"/>
                <a:ext cx="30240" cy="257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344ADB3-0EF2-4CE7-B932-4B3C4CE0258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49676" y="992422"/>
                  <a:ext cx="65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166ED5-0B85-4BCF-9F70-96FED82F1E18}"/>
                    </a:ext>
                  </a:extLst>
                </p14:cNvPr>
                <p14:cNvContentPartPr/>
                <p14:nvPr/>
              </p14:nvContentPartPr>
              <p14:xfrm>
                <a:off x="4779916" y="867862"/>
                <a:ext cx="2880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166ED5-0B85-4BCF-9F70-96FED82F1E1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61916" y="849862"/>
                  <a:ext cx="64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D67B4B3-1CF1-4207-96AE-9E8DBFFA5CF6}"/>
                    </a:ext>
                  </a:extLst>
                </p14:cNvPr>
                <p14:cNvContentPartPr/>
                <p14:nvPr/>
              </p14:nvContentPartPr>
              <p14:xfrm>
                <a:off x="4903036" y="842662"/>
                <a:ext cx="725760" cy="354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D67B4B3-1CF1-4207-96AE-9E8DBFFA5CF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885396" y="825022"/>
                  <a:ext cx="761400" cy="38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7A6085-E62F-0165-FEF2-E0BF444364FD}"/>
                  </a:ext>
                </a:extLst>
              </p14:cNvPr>
              <p14:cNvContentPartPr/>
              <p14:nvPr/>
            </p14:nvContentPartPr>
            <p14:xfrm>
              <a:off x="2724730" y="-19548"/>
              <a:ext cx="3625200" cy="186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7A6085-E62F-0165-FEF2-E0BF444364F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715730" y="-28188"/>
                <a:ext cx="3642840" cy="18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1ACA491-EBD0-6864-0C29-A5274A820039}"/>
              </a:ext>
            </a:extLst>
          </p:cNvPr>
          <p:cNvGrpSpPr/>
          <p:nvPr/>
        </p:nvGrpSpPr>
        <p:grpSpPr>
          <a:xfrm>
            <a:off x="4026850" y="2744172"/>
            <a:ext cx="2396520" cy="1603440"/>
            <a:chOff x="4026850" y="2744172"/>
            <a:chExt cx="2396520" cy="16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E78DE92-8F0A-C1EB-F3DE-C6C876F7A462}"/>
                    </a:ext>
                  </a:extLst>
                </p14:cNvPr>
                <p14:cNvContentPartPr/>
                <p14:nvPr/>
              </p14:nvContentPartPr>
              <p14:xfrm>
                <a:off x="4718770" y="3521412"/>
                <a:ext cx="1704600" cy="82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E78DE92-8F0A-C1EB-F3DE-C6C876F7A46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09770" y="3512412"/>
                  <a:ext cx="172224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3C54B9-F0BA-8899-29EF-1407AE858148}"/>
                    </a:ext>
                  </a:extLst>
                </p14:cNvPr>
                <p14:cNvContentPartPr/>
                <p14:nvPr/>
              </p14:nvContentPartPr>
              <p14:xfrm>
                <a:off x="4026850" y="2774052"/>
                <a:ext cx="1888200" cy="1011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3C54B9-F0BA-8899-29EF-1407AE8581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017850" y="2765412"/>
                  <a:ext cx="190584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449D57-4BCE-3E14-AF36-87E3F238CB0A}"/>
                    </a:ext>
                  </a:extLst>
                </p14:cNvPr>
                <p14:cNvContentPartPr/>
                <p14:nvPr/>
              </p14:nvContentPartPr>
              <p14:xfrm>
                <a:off x="5069050" y="3520692"/>
                <a:ext cx="938520" cy="65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449D57-4BCE-3E14-AF36-87E3F238CB0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60050" y="3512052"/>
                  <a:ext cx="95616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45D450-8811-415E-17E3-8861D804F8A8}"/>
                    </a:ext>
                  </a:extLst>
                </p14:cNvPr>
                <p14:cNvContentPartPr/>
                <p14:nvPr/>
              </p14:nvContentPartPr>
              <p14:xfrm>
                <a:off x="4383610" y="2744172"/>
                <a:ext cx="1384560" cy="622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45D450-8811-415E-17E3-8861D804F8A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74970" y="2735172"/>
                  <a:ext cx="1402200" cy="63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6134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4233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C772DBB5-35E4-4714-B4A2-D3DA613D014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4234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7475"/>
            <a:ext cx="7772400" cy="1143000"/>
          </a:xfrm>
        </p:spPr>
        <p:txBody>
          <a:bodyPr/>
          <a:lstStyle/>
          <a:p>
            <a:r>
              <a:rPr lang="en-US" altLang="en-US" sz="4000"/>
              <a:t>DNS: services, structure </a:t>
            </a:r>
            <a:endParaRPr lang="en-US" altLang="en-US"/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271588"/>
            <a:ext cx="4191000" cy="22637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why not centralize DNS?</a:t>
            </a:r>
          </a:p>
          <a:p>
            <a:r>
              <a:rPr lang="en-US" altLang="en-US" sz="2400"/>
              <a:t>single point of failure</a:t>
            </a:r>
          </a:p>
          <a:p>
            <a:r>
              <a:rPr lang="en-US" altLang="en-US" sz="2400"/>
              <a:t>traffic volume</a:t>
            </a:r>
          </a:p>
          <a:p>
            <a:r>
              <a:rPr lang="en-US" altLang="en-US" sz="2400"/>
              <a:t>distant centralized database</a:t>
            </a:r>
          </a:p>
          <a:p>
            <a:r>
              <a:rPr lang="en-US" altLang="en-US" sz="2400"/>
              <a:t>maintenance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14234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31838" y="130016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DNS services</a:t>
            </a:r>
          </a:p>
          <a:p>
            <a:r>
              <a:rPr lang="en-US" altLang="en-US" sz="2400"/>
              <a:t>hostname to IP address translation</a:t>
            </a:r>
          </a:p>
          <a:p>
            <a:r>
              <a:rPr lang="en-US" altLang="en-US" sz="2400"/>
              <a:t>host aliasing</a:t>
            </a:r>
          </a:p>
          <a:p>
            <a:pPr lvl="1"/>
            <a:r>
              <a:rPr lang="en-US" altLang="en-US" sz="2000"/>
              <a:t>canonical, alias names</a:t>
            </a:r>
          </a:p>
          <a:p>
            <a:r>
              <a:rPr lang="en-US" altLang="en-US" sz="2400"/>
              <a:t>mail server aliasing</a:t>
            </a:r>
          </a:p>
          <a:p>
            <a:r>
              <a:rPr lang="en-US" altLang="en-US" sz="2400"/>
              <a:t>load distribution</a:t>
            </a:r>
          </a:p>
          <a:p>
            <a:pPr lvl="1"/>
            <a:r>
              <a:rPr lang="en-US" altLang="en-US"/>
              <a:t>replicated Web servers: many IP addresses correspond to one name</a:t>
            </a:r>
          </a:p>
          <a:p>
            <a:endParaRPr lang="en-US" altLang="en-US" sz="2400"/>
          </a:p>
        </p:txBody>
      </p:sp>
      <p:pic>
        <p:nvPicPr>
          <p:cNvPr id="142343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1598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5208588" y="3429000"/>
            <a:ext cx="2795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latin typeface="Arial" panose="020B0604020202020204" pitchFamily="34" charset="0"/>
              </a:rPr>
              <a:t>A: </a:t>
            </a:r>
            <a:r>
              <a:rPr lang="en-US" altLang="en-US" i="1">
                <a:solidFill>
                  <a:srgbClr val="CC0000"/>
                </a:solidFill>
                <a:latin typeface="Arial" panose="020B0604020202020204" pitchFamily="34" charset="0"/>
              </a:rPr>
              <a:t>doesn</a:t>
            </a:r>
            <a:r>
              <a:rPr lang="ja-JP" altLang="en-US" i="1">
                <a:solidFill>
                  <a:srgbClr val="CC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 i="1">
                <a:solidFill>
                  <a:srgbClr val="CC0000"/>
                </a:solidFill>
                <a:latin typeface="Arial" panose="020B0604020202020204" pitchFamily="34" charset="0"/>
              </a:rPr>
              <a:t>t scale!</a:t>
            </a:r>
            <a:endParaRPr lang="en-US" altLang="en-US" i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4438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F2AD6822-D573-4B4A-882F-325B0ABC61D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44388" name="Group 23"/>
          <p:cNvGrpSpPr>
            <a:grpSpLocks/>
          </p:cNvGrpSpPr>
          <p:nvPr/>
        </p:nvGrpSpPr>
        <p:grpSpPr bwMode="auto">
          <a:xfrm>
            <a:off x="438150" y="1193800"/>
            <a:ext cx="8205788" cy="2444750"/>
            <a:chOff x="230" y="576"/>
            <a:chExt cx="5504" cy="1757"/>
          </a:xfrm>
        </p:grpSpPr>
        <p:sp>
          <p:nvSpPr>
            <p:cNvPr id="144394" name="Text Box 2"/>
            <p:cNvSpPr txBox="1">
              <a:spLocks noChangeArrowheads="1"/>
            </p:cNvSpPr>
            <p:nvPr/>
          </p:nvSpPr>
          <p:spPr bwMode="auto">
            <a:xfrm>
              <a:off x="2256" y="576"/>
              <a:ext cx="1385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Root DNS Servers</a:t>
              </a:r>
            </a:p>
          </p:txBody>
        </p:sp>
        <p:sp>
          <p:nvSpPr>
            <p:cNvPr id="144395" name="Text Box 4"/>
            <p:cNvSpPr txBox="1">
              <a:spLocks noChangeArrowheads="1"/>
            </p:cNvSpPr>
            <p:nvPr/>
          </p:nvSpPr>
          <p:spPr bwMode="auto">
            <a:xfrm>
              <a:off x="528" y="1344"/>
              <a:ext cx="132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com DNS servers</a:t>
              </a:r>
            </a:p>
          </p:txBody>
        </p:sp>
        <p:sp>
          <p:nvSpPr>
            <p:cNvPr id="144396" name="Text Box 5"/>
            <p:cNvSpPr txBox="1">
              <a:spLocks noChangeArrowheads="1"/>
            </p:cNvSpPr>
            <p:nvPr/>
          </p:nvSpPr>
          <p:spPr bwMode="auto">
            <a:xfrm>
              <a:off x="2304" y="1296"/>
              <a:ext cx="1257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org DNS servers</a:t>
              </a:r>
            </a:p>
          </p:txBody>
        </p:sp>
        <p:sp>
          <p:nvSpPr>
            <p:cNvPr id="144397" name="Text Box 6"/>
            <p:cNvSpPr txBox="1">
              <a:spLocks noChangeArrowheads="1"/>
            </p:cNvSpPr>
            <p:nvPr/>
          </p:nvSpPr>
          <p:spPr bwMode="auto">
            <a:xfrm>
              <a:off x="4032" y="1296"/>
              <a:ext cx="1291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edu DNS servers</a:t>
              </a:r>
            </a:p>
          </p:txBody>
        </p:sp>
        <p:sp>
          <p:nvSpPr>
            <p:cNvPr id="144398" name="Line 7"/>
            <p:cNvSpPr>
              <a:spLocks noChangeShapeType="1"/>
            </p:cNvSpPr>
            <p:nvPr/>
          </p:nvSpPr>
          <p:spPr bwMode="auto">
            <a:xfrm flipH="1">
              <a:off x="1344" y="864"/>
              <a:ext cx="1392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399" name="Line 8"/>
            <p:cNvSpPr>
              <a:spLocks noChangeShapeType="1"/>
            </p:cNvSpPr>
            <p:nvPr/>
          </p:nvSpPr>
          <p:spPr bwMode="auto">
            <a:xfrm>
              <a:off x="2928" y="81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00" name="Line 9"/>
            <p:cNvSpPr>
              <a:spLocks noChangeShapeType="1"/>
            </p:cNvSpPr>
            <p:nvPr/>
          </p:nvSpPr>
          <p:spPr bwMode="auto">
            <a:xfrm>
              <a:off x="3168" y="864"/>
              <a:ext cx="144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01" name="Text Box 10"/>
            <p:cNvSpPr txBox="1">
              <a:spLocks noChangeArrowheads="1"/>
            </p:cNvSpPr>
            <p:nvPr/>
          </p:nvSpPr>
          <p:spPr bwMode="auto">
            <a:xfrm>
              <a:off x="3878" y="175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poly.edu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44402" name="Text Box 11"/>
            <p:cNvSpPr txBox="1">
              <a:spLocks noChangeArrowheads="1"/>
            </p:cNvSpPr>
            <p:nvPr/>
          </p:nvSpPr>
          <p:spPr bwMode="auto">
            <a:xfrm>
              <a:off x="4742" y="1752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umass.edu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44403" name="Line 12"/>
            <p:cNvSpPr>
              <a:spLocks noChangeShapeType="1"/>
            </p:cNvSpPr>
            <p:nvPr/>
          </p:nvSpPr>
          <p:spPr bwMode="auto">
            <a:xfrm flipH="1">
              <a:off x="4224" y="1536"/>
              <a:ext cx="336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04" name="Line 13"/>
            <p:cNvSpPr>
              <a:spLocks noChangeShapeType="1"/>
            </p:cNvSpPr>
            <p:nvPr/>
          </p:nvSpPr>
          <p:spPr bwMode="auto">
            <a:xfrm>
              <a:off x="4848" y="1536"/>
              <a:ext cx="288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05" name="Text Box 14"/>
            <p:cNvSpPr txBox="1">
              <a:spLocks noChangeArrowheads="1"/>
            </p:cNvSpPr>
            <p:nvPr/>
          </p:nvSpPr>
          <p:spPr bwMode="auto">
            <a:xfrm>
              <a:off x="230" y="1848"/>
              <a:ext cx="992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yahoo.com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44406" name="Text Box 15"/>
            <p:cNvSpPr txBox="1">
              <a:spLocks noChangeArrowheads="1"/>
            </p:cNvSpPr>
            <p:nvPr/>
          </p:nvSpPr>
          <p:spPr bwMode="auto">
            <a:xfrm>
              <a:off x="1248" y="1872"/>
              <a:ext cx="1001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amazon.com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44407" name="Line 16"/>
            <p:cNvSpPr>
              <a:spLocks noChangeShapeType="1"/>
            </p:cNvSpPr>
            <p:nvPr/>
          </p:nvSpPr>
          <p:spPr bwMode="auto">
            <a:xfrm flipH="1">
              <a:off x="768" y="1584"/>
              <a:ext cx="192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08" name="Line 17"/>
            <p:cNvSpPr>
              <a:spLocks noChangeShapeType="1"/>
            </p:cNvSpPr>
            <p:nvPr/>
          </p:nvSpPr>
          <p:spPr bwMode="auto">
            <a:xfrm>
              <a:off x="1392" y="1584"/>
              <a:ext cx="24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09" name="Text Box 18"/>
            <p:cNvSpPr txBox="1">
              <a:spLocks noChangeArrowheads="1"/>
            </p:cNvSpPr>
            <p:nvPr/>
          </p:nvSpPr>
          <p:spPr bwMode="auto">
            <a:xfrm>
              <a:off x="2534" y="1799"/>
              <a:ext cx="993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pbs.org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DNS servers</a:t>
              </a:r>
            </a:p>
          </p:txBody>
        </p:sp>
        <p:sp>
          <p:nvSpPr>
            <p:cNvPr id="144410" name="Line 19"/>
            <p:cNvSpPr>
              <a:spLocks noChangeShapeType="1"/>
            </p:cNvSpPr>
            <p:nvPr/>
          </p:nvSpPr>
          <p:spPr bwMode="auto">
            <a:xfrm>
              <a:off x="2928" y="1536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4389" name="Rectangle 20"/>
          <p:cNvSpPr>
            <a:spLocks noGrp="1" noChangeArrowheads="1"/>
          </p:cNvSpPr>
          <p:nvPr>
            <p:ph type="title"/>
          </p:nvPr>
        </p:nvSpPr>
        <p:spPr>
          <a:xfrm>
            <a:off x="468313" y="161925"/>
            <a:ext cx="8023225" cy="936625"/>
          </a:xfrm>
        </p:spPr>
        <p:txBody>
          <a:bodyPr/>
          <a:lstStyle/>
          <a:p>
            <a:r>
              <a:rPr lang="en-US" altLang="en-US" sz="3600"/>
              <a:t>DNS: a distributed, hierarchical database</a:t>
            </a:r>
          </a:p>
        </p:txBody>
      </p:sp>
      <p:sp>
        <p:nvSpPr>
          <p:cNvPr id="144390" name="Rectangle 22"/>
          <p:cNvSpPr>
            <a:spLocks noGrp="1" noChangeArrowheads="1"/>
          </p:cNvSpPr>
          <p:nvPr>
            <p:ph type="body" sz="half" idx="2"/>
          </p:nvPr>
        </p:nvSpPr>
        <p:spPr>
          <a:xfrm>
            <a:off x="520700" y="3971925"/>
            <a:ext cx="8172450" cy="2133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000099"/>
                </a:solidFill>
              </a:rPr>
              <a:t>client wants IP for www.amazon.com; 1</a:t>
            </a:r>
            <a:r>
              <a:rPr lang="en-US" altLang="en-US" sz="2400" i="1" baseline="30000">
                <a:solidFill>
                  <a:srgbClr val="000099"/>
                </a:solidFill>
              </a:rPr>
              <a:t>st</a:t>
            </a:r>
            <a:r>
              <a:rPr lang="en-US" altLang="en-US" sz="2400" i="1">
                <a:solidFill>
                  <a:srgbClr val="000099"/>
                </a:solidFill>
              </a:rPr>
              <a:t> approx:</a:t>
            </a:r>
          </a:p>
          <a:p>
            <a:r>
              <a:rPr lang="en-US" altLang="en-US" sz="2200"/>
              <a:t>client queries root server to find com DNS server</a:t>
            </a:r>
          </a:p>
          <a:p>
            <a:r>
              <a:rPr lang="en-US" altLang="en-US" sz="2200"/>
              <a:t>client queries .com DNS server to get amazon.com DNS server</a:t>
            </a:r>
          </a:p>
          <a:p>
            <a:r>
              <a:rPr lang="en-US" altLang="en-US" sz="2200"/>
              <a:t>client queries amazon.com DNS server to get  IP address for www.amazon.com</a:t>
            </a:r>
          </a:p>
        </p:txBody>
      </p:sp>
      <p:pic>
        <p:nvPicPr>
          <p:cNvPr id="144391" name="Picture 28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849313"/>
            <a:ext cx="8043863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2" name="Text Box 29"/>
          <p:cNvSpPr txBox="1">
            <a:spLocks noChangeArrowheads="1"/>
          </p:cNvSpPr>
          <p:nvPr/>
        </p:nvSpPr>
        <p:spPr bwMode="auto">
          <a:xfrm>
            <a:off x="3957638" y="1687513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44393" name="Text Box 30"/>
          <p:cNvSpPr txBox="1">
            <a:spLocks noChangeArrowheads="1"/>
          </p:cNvSpPr>
          <p:nvPr/>
        </p:nvSpPr>
        <p:spPr bwMode="auto">
          <a:xfrm>
            <a:off x="4521200" y="168592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393616-B7A0-4C98-80BF-31D232F9AA72}"/>
                  </a:ext>
                </a:extLst>
              </p14:cNvPr>
              <p14:cNvContentPartPr/>
              <p14:nvPr/>
            </p14:nvContentPartPr>
            <p14:xfrm>
              <a:off x="2992156" y="832582"/>
              <a:ext cx="2635920" cy="102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393616-B7A0-4C98-80BF-31D232F9AA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4156" y="814942"/>
                <a:ext cx="2671560" cy="10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54531AE-8D6B-4F7C-9CD2-6DB31A0CFE61}"/>
              </a:ext>
            </a:extLst>
          </p:cNvPr>
          <p:cNvGrpSpPr/>
          <p:nvPr/>
        </p:nvGrpSpPr>
        <p:grpSpPr>
          <a:xfrm>
            <a:off x="8428516" y="1596862"/>
            <a:ext cx="2061000" cy="1169640"/>
            <a:chOff x="8428516" y="1596862"/>
            <a:chExt cx="2061000" cy="11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AFBFB85-8AE5-4034-84ED-58BEBFFF0773}"/>
                    </a:ext>
                  </a:extLst>
                </p14:cNvPr>
                <p14:cNvContentPartPr/>
                <p14:nvPr/>
              </p14:nvContentPartPr>
              <p14:xfrm>
                <a:off x="8428516" y="1881622"/>
                <a:ext cx="721080" cy="884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AFBFB85-8AE5-4034-84ED-58BEBFFF07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10876" y="1863622"/>
                  <a:ext cx="75672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B67704-3080-4536-A4A7-F364136F9039}"/>
                    </a:ext>
                  </a:extLst>
                </p14:cNvPr>
                <p14:cNvContentPartPr/>
                <p14:nvPr/>
              </p14:nvContentPartPr>
              <p14:xfrm>
                <a:off x="8964196" y="1948582"/>
                <a:ext cx="337320" cy="75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B67704-3080-4536-A4A7-F364136F90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6556" y="1930942"/>
                  <a:ext cx="37296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9B2EE8-A23D-4B7C-A5FD-6C3405384A5C}"/>
                    </a:ext>
                  </a:extLst>
                </p14:cNvPr>
                <p14:cNvContentPartPr/>
                <p14:nvPr/>
              </p14:nvContentPartPr>
              <p14:xfrm>
                <a:off x="9372796" y="1596862"/>
                <a:ext cx="1116720" cy="754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9B2EE8-A23D-4B7C-A5FD-6C3405384A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55156" y="1578862"/>
                  <a:ext cx="1152360" cy="78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17120-D81D-42D0-BB73-5ED3CB155BB5}"/>
              </a:ext>
            </a:extLst>
          </p:cNvPr>
          <p:cNvGrpSpPr/>
          <p:nvPr/>
        </p:nvGrpSpPr>
        <p:grpSpPr>
          <a:xfrm>
            <a:off x="-426764" y="272062"/>
            <a:ext cx="2161080" cy="4654440"/>
            <a:chOff x="-426764" y="272062"/>
            <a:chExt cx="2161080" cy="46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E97677-4131-4EC8-BA6D-56E939C20728}"/>
                    </a:ext>
                  </a:extLst>
                </p14:cNvPr>
                <p14:cNvContentPartPr/>
                <p14:nvPr/>
              </p14:nvContentPartPr>
              <p14:xfrm>
                <a:off x="293596" y="272062"/>
                <a:ext cx="1440720" cy="123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E97677-4131-4EC8-BA6D-56E939C207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5596" y="254062"/>
                  <a:ext cx="147636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ABF390-07B6-4B76-A31D-6E9C87DD88E3}"/>
                    </a:ext>
                  </a:extLst>
                </p14:cNvPr>
                <p14:cNvContentPartPr/>
                <p14:nvPr/>
              </p14:nvContentPartPr>
              <p14:xfrm>
                <a:off x="-426764" y="1007902"/>
                <a:ext cx="1511640" cy="391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ABF390-07B6-4B76-A31D-6E9C87DD88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444404" y="990262"/>
                  <a:ext cx="1547280" cy="395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BFEFC1-3534-4F8F-882D-4C4B7536137F}"/>
                  </a:ext>
                </a:extLst>
              </p14:cNvPr>
              <p14:cNvContentPartPr/>
              <p14:nvPr/>
            </p14:nvContentPartPr>
            <p14:xfrm>
              <a:off x="-1219484" y="5088142"/>
              <a:ext cx="343080" cy="72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BFEFC1-3534-4F8F-882D-4C4B753613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237484" y="5070142"/>
                <a:ext cx="37872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1672DB2-0443-4F05-9C54-6C161755A3D7}"/>
                  </a:ext>
                </a:extLst>
              </p14:cNvPr>
              <p14:cNvContentPartPr/>
              <p14:nvPr/>
            </p14:nvContentPartPr>
            <p14:xfrm>
              <a:off x="-1150724" y="5475142"/>
              <a:ext cx="181800" cy="165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1672DB2-0443-4F05-9C54-6C161755A3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168364" y="5457142"/>
                <a:ext cx="217440" cy="20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8DAED77-733E-4605-8769-E8E9D8AFA2D7}"/>
              </a:ext>
            </a:extLst>
          </p:cNvPr>
          <p:cNvGrpSpPr/>
          <p:nvPr/>
        </p:nvGrpSpPr>
        <p:grpSpPr>
          <a:xfrm>
            <a:off x="-788564" y="3141622"/>
            <a:ext cx="11413800" cy="3932280"/>
            <a:chOff x="-788564" y="3141622"/>
            <a:chExt cx="11413800" cy="39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4132A7-32AF-473E-9C4B-AF3DD197878D}"/>
                    </a:ext>
                  </a:extLst>
                </p14:cNvPr>
                <p14:cNvContentPartPr/>
                <p14:nvPr/>
              </p14:nvContentPartPr>
              <p14:xfrm>
                <a:off x="8595916" y="3554542"/>
                <a:ext cx="891000" cy="86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4132A7-32AF-473E-9C4B-AF3DD19787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77916" y="3536902"/>
                  <a:ext cx="926640" cy="89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390015-3A13-499C-A022-3DF6DBBC719A}"/>
                    </a:ext>
                  </a:extLst>
                </p14:cNvPr>
                <p14:cNvContentPartPr/>
                <p14:nvPr/>
              </p14:nvContentPartPr>
              <p14:xfrm>
                <a:off x="9558196" y="3608182"/>
                <a:ext cx="46800" cy="235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390015-3A13-499C-A022-3DF6DBBC71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40196" y="3590182"/>
                  <a:ext cx="82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79C85E-255F-419B-AB5D-AF5A1566F341}"/>
                    </a:ext>
                  </a:extLst>
                </p14:cNvPr>
                <p14:cNvContentPartPr/>
                <p14:nvPr/>
              </p14:nvContentPartPr>
              <p14:xfrm>
                <a:off x="9595996" y="3141622"/>
                <a:ext cx="1029240" cy="738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79C85E-255F-419B-AB5D-AF5A1566F3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78356" y="3123982"/>
                  <a:ext cx="106488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2331B6-3E72-4D93-9189-02E66E5453D3}"/>
                    </a:ext>
                  </a:extLst>
                </p14:cNvPr>
                <p14:cNvContentPartPr/>
                <p14:nvPr/>
              </p14:nvContentPartPr>
              <p14:xfrm>
                <a:off x="8899396" y="4561822"/>
                <a:ext cx="989280" cy="797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2331B6-3E72-4D93-9189-02E66E5453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81396" y="4544182"/>
                  <a:ext cx="102492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C5AA19-EEA0-4B10-8A2A-5E28233C6592}"/>
                    </a:ext>
                  </a:extLst>
                </p14:cNvPr>
                <p14:cNvContentPartPr/>
                <p14:nvPr/>
              </p14:nvContentPartPr>
              <p14:xfrm>
                <a:off x="10012156" y="4473622"/>
                <a:ext cx="496080" cy="780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C5AA19-EEA0-4B10-8A2A-5E28233C65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94516" y="4455622"/>
                  <a:ext cx="53172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BE0E8F-7596-46FF-A881-CC0BE55A082F}"/>
                    </a:ext>
                  </a:extLst>
                </p14:cNvPr>
                <p14:cNvContentPartPr/>
                <p14:nvPr/>
              </p14:nvContentPartPr>
              <p14:xfrm>
                <a:off x="8366236" y="5744422"/>
                <a:ext cx="2057760" cy="54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BE0E8F-7596-46FF-A881-CC0BE55A08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48236" y="5726422"/>
                  <a:ext cx="209340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F6664-D7E3-48D0-B205-C03AAB01E065}"/>
                    </a:ext>
                  </a:extLst>
                </p14:cNvPr>
                <p14:cNvContentPartPr/>
                <p14:nvPr/>
              </p14:nvContentPartPr>
              <p14:xfrm>
                <a:off x="-788564" y="4490902"/>
                <a:ext cx="1430640" cy="120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F6664-D7E3-48D0-B205-C03AAB01E06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-806204" y="4473262"/>
                  <a:ext cx="146628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38472C-FC82-453F-A4B7-021E07EA4EC8}"/>
                    </a:ext>
                  </a:extLst>
                </p14:cNvPr>
                <p14:cNvContentPartPr/>
                <p14:nvPr/>
              </p14:nvContentPartPr>
              <p14:xfrm>
                <a:off x="635956" y="3904822"/>
                <a:ext cx="1351800" cy="90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38472C-FC82-453F-A4B7-021E07EA4E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7956" y="3886822"/>
                  <a:ext cx="138744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1B91A5-AAC7-4A0E-9698-72D0C5C83170}"/>
                    </a:ext>
                  </a:extLst>
                </p14:cNvPr>
                <p14:cNvContentPartPr/>
                <p14:nvPr/>
              </p14:nvContentPartPr>
              <p14:xfrm>
                <a:off x="-286724" y="5820022"/>
                <a:ext cx="376920" cy="71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1B91A5-AAC7-4A0E-9698-72D0C5C831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-304364" y="5802382"/>
                  <a:ext cx="41256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E09B52-B097-4B9F-8D96-B76AF0DC8EE9}"/>
                    </a:ext>
                  </a:extLst>
                </p14:cNvPr>
                <p14:cNvContentPartPr/>
                <p14:nvPr/>
              </p14:nvContentPartPr>
              <p14:xfrm>
                <a:off x="152836" y="6017302"/>
                <a:ext cx="243000" cy="27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E09B52-B097-4B9F-8D96-B76AF0DC8E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5196" y="5999302"/>
                  <a:ext cx="278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1B17D9-C734-4CCF-94B6-9D84333C5F1D}"/>
                    </a:ext>
                  </a:extLst>
                </p14:cNvPr>
                <p14:cNvContentPartPr/>
                <p14:nvPr/>
              </p14:nvContentPartPr>
              <p14:xfrm>
                <a:off x="219436" y="5858182"/>
                <a:ext cx="47880" cy="12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1B17D9-C734-4CCF-94B6-9D84333C5F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1796" y="5840542"/>
                  <a:ext cx="83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B124B4-98B5-4449-A494-4F9A444DB713}"/>
                    </a:ext>
                  </a:extLst>
                </p14:cNvPr>
                <p14:cNvContentPartPr/>
                <p14:nvPr/>
              </p14:nvContentPartPr>
              <p14:xfrm>
                <a:off x="320236" y="5682862"/>
                <a:ext cx="279000" cy="57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B124B4-98B5-4449-A494-4F9A444DB7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2236" y="5665222"/>
                  <a:ext cx="314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E5B8B9-FE8A-4C5A-9608-74AE8A15679E}"/>
                    </a:ext>
                  </a:extLst>
                </p14:cNvPr>
                <p14:cNvContentPartPr/>
                <p14:nvPr/>
              </p14:nvContentPartPr>
              <p14:xfrm>
                <a:off x="793996" y="5574862"/>
                <a:ext cx="414720" cy="42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E5B8B9-FE8A-4C5A-9608-74AE8A1567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6356" y="5556862"/>
                  <a:ext cx="4503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D25118-7A45-4339-A706-15A7C576F658}"/>
                    </a:ext>
                  </a:extLst>
                </p14:cNvPr>
                <p14:cNvContentPartPr/>
                <p14:nvPr/>
              </p14:nvContentPartPr>
              <p14:xfrm>
                <a:off x="1300156" y="4681342"/>
                <a:ext cx="1515240" cy="110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D25118-7A45-4339-A706-15A7C576F6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2516" y="4663342"/>
                  <a:ext cx="155088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ECD1D3-1A11-4BAA-BB02-9ECBCEBD2314}"/>
                    </a:ext>
                  </a:extLst>
                </p14:cNvPr>
                <p14:cNvContentPartPr/>
                <p14:nvPr/>
              </p14:nvContentPartPr>
              <p14:xfrm>
                <a:off x="1620556" y="4779982"/>
                <a:ext cx="262800" cy="18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ECD1D3-1A11-4BAA-BB02-9ECBCEBD23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02916" y="4762342"/>
                  <a:ext cx="298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60AF4F-9763-4983-810F-7A391A6BC747}"/>
                    </a:ext>
                  </a:extLst>
                </p14:cNvPr>
                <p14:cNvContentPartPr/>
                <p14:nvPr/>
              </p14:nvContentPartPr>
              <p14:xfrm>
                <a:off x="1610476" y="6270022"/>
                <a:ext cx="439200" cy="45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60AF4F-9763-4983-810F-7A391A6BC7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92476" y="6252382"/>
                  <a:ext cx="4748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28A841-FD25-4177-AF34-EBD37E6A6C8D}"/>
                    </a:ext>
                  </a:extLst>
                </p14:cNvPr>
                <p14:cNvContentPartPr/>
                <p14:nvPr/>
              </p14:nvContentPartPr>
              <p14:xfrm>
                <a:off x="2280076" y="6182902"/>
                <a:ext cx="26280" cy="46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28A841-FD25-4177-AF34-EBD37E6A6C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62076" y="6164902"/>
                  <a:ext cx="61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820086-D26B-4452-AE91-D6778480A71F}"/>
                    </a:ext>
                  </a:extLst>
                </p14:cNvPr>
                <p14:cNvContentPartPr/>
                <p14:nvPr/>
              </p14:nvContentPartPr>
              <p14:xfrm>
                <a:off x="2293396" y="5695822"/>
                <a:ext cx="1196280" cy="78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820086-D26B-4452-AE91-D6778480A7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5396" y="5677822"/>
                  <a:ext cx="123192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0DD731-6F93-4878-B67E-BC0A192377B9}"/>
                    </a:ext>
                  </a:extLst>
                </p14:cNvPr>
                <p14:cNvContentPartPr/>
                <p14:nvPr/>
              </p14:nvContentPartPr>
              <p14:xfrm>
                <a:off x="3954076" y="6012622"/>
                <a:ext cx="103680" cy="26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0DD731-6F93-4878-B67E-BC0A192377B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6076" y="5994622"/>
                  <a:ext cx="139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FFE75C7-E303-4D15-B513-3CA59F161F44}"/>
                    </a:ext>
                  </a:extLst>
                </p14:cNvPr>
                <p14:cNvContentPartPr/>
                <p14:nvPr/>
              </p14:nvContentPartPr>
              <p14:xfrm>
                <a:off x="4391836" y="5541022"/>
                <a:ext cx="215640" cy="358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FFE75C7-E303-4D15-B513-3CA59F161F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74196" y="5523022"/>
                  <a:ext cx="251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8092E3-628A-41E1-B99F-D289F09CA060}"/>
                    </a:ext>
                  </a:extLst>
                </p14:cNvPr>
                <p14:cNvContentPartPr/>
                <p14:nvPr/>
              </p14:nvContentPartPr>
              <p14:xfrm>
                <a:off x="4661116" y="5220982"/>
                <a:ext cx="324720" cy="681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8092E3-628A-41E1-B99F-D289F09CA0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43476" y="5203342"/>
                  <a:ext cx="36036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EA25EB-4FD3-49AA-8DCE-460A5460736A}"/>
                    </a:ext>
                  </a:extLst>
                </p14:cNvPr>
                <p14:cNvContentPartPr/>
                <p14:nvPr/>
              </p14:nvContentPartPr>
              <p14:xfrm>
                <a:off x="5227036" y="4641742"/>
                <a:ext cx="1539000" cy="10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EA25EB-4FD3-49AA-8DCE-460A546073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09396" y="4623742"/>
                  <a:ext cx="157464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06A39A-C311-46FB-A4F0-48F0925E8B78}"/>
                    </a:ext>
                  </a:extLst>
                </p14:cNvPr>
                <p14:cNvContentPartPr/>
                <p14:nvPr/>
              </p14:nvContentPartPr>
              <p14:xfrm>
                <a:off x="6895276" y="4602862"/>
                <a:ext cx="1099440" cy="71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06A39A-C311-46FB-A4F0-48F0925E8B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77636" y="4585222"/>
                  <a:ext cx="113508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FEDA2A-AE14-46BD-B964-0171CEF97724}"/>
                    </a:ext>
                  </a:extLst>
                </p14:cNvPr>
                <p14:cNvContentPartPr/>
                <p14:nvPr/>
              </p14:nvContentPartPr>
              <p14:xfrm>
                <a:off x="3710716" y="5031982"/>
                <a:ext cx="1190520" cy="2041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FEDA2A-AE14-46BD-B964-0171CEF977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93076" y="5014342"/>
                  <a:ext cx="1226160" cy="20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1AD8BA-105D-4867-88AA-AD36B20AC159}"/>
                    </a:ext>
                  </a:extLst>
                </p14:cNvPr>
                <p14:cNvContentPartPr/>
                <p14:nvPr/>
              </p14:nvContentPartPr>
              <p14:xfrm>
                <a:off x="1828636" y="4521305"/>
                <a:ext cx="6843240" cy="246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1AD8BA-105D-4867-88AA-AD36B20AC1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10636" y="4503665"/>
                  <a:ext cx="6878880" cy="25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0F5C25-9489-45D7-A6A7-C86C8F7C5E2E}"/>
                    </a:ext>
                  </a:extLst>
                </p14:cNvPr>
                <p14:cNvContentPartPr/>
                <p14:nvPr/>
              </p14:nvContentPartPr>
              <p14:xfrm>
                <a:off x="2003596" y="6091625"/>
                <a:ext cx="489240" cy="392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0F5C25-9489-45D7-A6A7-C86C8F7C5E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5596" y="6073985"/>
                  <a:ext cx="524880" cy="42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A1DE4B-C80C-04D7-DE18-B53FBDCA2702}"/>
                  </a:ext>
                </a:extLst>
              </p14:cNvPr>
              <p14:cNvContentPartPr/>
              <p14:nvPr/>
            </p14:nvContentPartPr>
            <p14:xfrm>
              <a:off x="3456970" y="1522256"/>
              <a:ext cx="1031400" cy="11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A1DE4B-C80C-04D7-DE18-B53FBDCA270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48330" y="1513256"/>
                <a:ext cx="10490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D1CBC8-6515-FB66-E5E0-7184A528D337}"/>
                  </a:ext>
                </a:extLst>
              </p14:cNvPr>
              <p14:cNvContentPartPr/>
              <p14:nvPr/>
            </p14:nvContentPartPr>
            <p14:xfrm>
              <a:off x="799450" y="2084216"/>
              <a:ext cx="1048320" cy="936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D1CBC8-6515-FB66-E5E0-7184A528D33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0450" y="2075576"/>
                <a:ext cx="106596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35D1BFF-C28D-2D32-9C74-10B831613A7A}"/>
                  </a:ext>
                </a:extLst>
              </p14:cNvPr>
              <p14:cNvContentPartPr/>
              <p14:nvPr/>
            </p14:nvContentPartPr>
            <p14:xfrm>
              <a:off x="3468130" y="1974776"/>
              <a:ext cx="1305360" cy="784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35D1BFF-C28D-2D32-9C74-10B831613A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59490" y="1965776"/>
                <a:ext cx="132300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9E7CA8C-8702-1CC9-3B06-A950B3DEB467}"/>
                  </a:ext>
                </a:extLst>
              </p14:cNvPr>
              <p14:cNvContentPartPr/>
              <p14:nvPr/>
            </p14:nvContentPartPr>
            <p14:xfrm>
              <a:off x="6100450" y="1772096"/>
              <a:ext cx="993600" cy="1072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9E7CA8C-8702-1CC9-3B06-A950B3DEB46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91810" y="1763456"/>
                <a:ext cx="1011240" cy="109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4643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80E8FE5E-CF24-44E2-AEE4-74B58CDC50A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464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2250"/>
            <a:ext cx="7772400" cy="882650"/>
          </a:xfrm>
        </p:spPr>
        <p:txBody>
          <a:bodyPr/>
          <a:lstStyle/>
          <a:p>
            <a:r>
              <a:rPr lang="en-US" altLang="en-US" sz="4000"/>
              <a:t>DNS: root name servers</a:t>
            </a:r>
            <a:endParaRPr lang="en-US" altLang="en-US"/>
          </a:p>
        </p:txBody>
      </p:sp>
      <p:sp>
        <p:nvSpPr>
          <p:cNvPr id="1464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4188" y="1362075"/>
            <a:ext cx="8478837" cy="4648200"/>
          </a:xfrm>
        </p:spPr>
        <p:txBody>
          <a:bodyPr/>
          <a:lstStyle/>
          <a:p>
            <a:r>
              <a:rPr lang="en-US" altLang="en-US" sz="2400"/>
              <a:t>contacted by local name server that can not resolve name</a:t>
            </a:r>
          </a:p>
          <a:p>
            <a:r>
              <a:rPr lang="en-US" altLang="en-US" sz="2400"/>
              <a:t>root name server:</a:t>
            </a:r>
          </a:p>
          <a:p>
            <a:pPr lvl="1"/>
            <a:r>
              <a:rPr lang="en-US" altLang="en-US" sz="2200"/>
              <a:t>contacts authoritative name server if name mapping not known</a:t>
            </a:r>
          </a:p>
          <a:p>
            <a:pPr lvl="1"/>
            <a:r>
              <a:rPr lang="en-US" altLang="en-US" sz="2200"/>
              <a:t>gets mapping</a:t>
            </a:r>
          </a:p>
          <a:p>
            <a:pPr lvl="1"/>
            <a:r>
              <a:rPr lang="en-US" altLang="en-US" sz="2200"/>
              <a:t>returns mapping to local name server</a:t>
            </a:r>
          </a:p>
        </p:txBody>
      </p:sp>
      <p:sp>
        <p:nvSpPr>
          <p:cNvPr id="146438" name="Rectangle 20"/>
          <p:cNvSpPr>
            <a:spLocks noChangeArrowheads="1"/>
          </p:cNvSpPr>
          <p:nvPr/>
        </p:nvSpPr>
        <p:spPr bwMode="auto">
          <a:xfrm>
            <a:off x="6186488" y="5022850"/>
            <a:ext cx="26812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    13 root name </a:t>
            </a:r>
            <a:r>
              <a:rPr lang="ja-JP" altLang="en-US" sz="2000" i="1">
                <a:latin typeface="Arial" panose="020B0604020202020204" pitchFamily="34" charset="0"/>
              </a:rPr>
              <a:t>“</a:t>
            </a:r>
            <a:r>
              <a:rPr lang="en-US" altLang="ja-JP" sz="2000" i="1">
                <a:latin typeface="Arial" panose="020B0604020202020204" pitchFamily="34" charset="0"/>
              </a:rPr>
              <a:t>servers</a:t>
            </a:r>
            <a:r>
              <a:rPr lang="ja-JP" altLang="en-US" sz="2000" i="1">
                <a:latin typeface="Arial" panose="020B0604020202020204" pitchFamily="34" charset="0"/>
              </a:rPr>
              <a:t>”</a:t>
            </a:r>
            <a:r>
              <a:rPr lang="en-US" altLang="ja-JP" sz="2000" i="1">
                <a:latin typeface="Arial" panose="020B0604020202020204" pitchFamily="34" charset="0"/>
              </a:rPr>
              <a:t> worldwide</a:t>
            </a:r>
            <a:endParaRPr lang="en-US" altLang="en-US" sz="2400" i="1">
              <a:latin typeface="Arial" panose="020B0604020202020204" pitchFamily="34" charset="0"/>
            </a:endParaRPr>
          </a:p>
        </p:txBody>
      </p:sp>
      <p:sp>
        <p:nvSpPr>
          <p:cNvPr id="146439" name="AutoShape 22"/>
          <p:cNvSpPr>
            <a:spLocks noChangeAspect="1" noChangeArrowheads="1"/>
          </p:cNvSpPr>
          <p:nvPr/>
        </p:nvSpPr>
        <p:spPr bwMode="auto">
          <a:xfrm>
            <a:off x="481013" y="3581400"/>
            <a:ext cx="578485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146440" name="Picture 23" descr="worl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4378325"/>
            <a:ext cx="4319587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41" name="Text Box 25"/>
          <p:cNvSpPr txBox="1">
            <a:spLocks noChangeArrowheads="1"/>
          </p:cNvSpPr>
          <p:nvPr/>
        </p:nvSpPr>
        <p:spPr bwMode="auto">
          <a:xfrm>
            <a:off x="207963" y="5160963"/>
            <a:ext cx="20907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a. Verisign, Los Angeles CA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    (5 other sites)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b. USC-ISI Marina del Rey, CA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l. ICANN Los Angeles, CA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   (41 other sites)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6442" name="Freeform 26"/>
          <p:cNvSpPr>
            <a:spLocks/>
          </p:cNvSpPr>
          <p:nvPr/>
        </p:nvSpPr>
        <p:spPr bwMode="auto">
          <a:xfrm>
            <a:off x="1757363" y="5113338"/>
            <a:ext cx="531812" cy="341312"/>
          </a:xfrm>
          <a:custGeom>
            <a:avLst/>
            <a:gdLst>
              <a:gd name="T0" fmla="*/ 0 w 582"/>
              <a:gd name="T1" fmla="*/ 2147483646 h 426"/>
              <a:gd name="T2" fmla="*/ 2147483646 w 582"/>
              <a:gd name="T3" fmla="*/ 0 h 426"/>
              <a:gd name="T4" fmla="*/ 0 60000 65536"/>
              <a:gd name="T5" fmla="*/ 0 60000 65536"/>
              <a:gd name="T6" fmla="*/ 0 w 582"/>
              <a:gd name="T7" fmla="*/ 0 h 426"/>
              <a:gd name="T8" fmla="*/ 582 w 582"/>
              <a:gd name="T9" fmla="*/ 426 h 4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426">
                <a:moveTo>
                  <a:pt x="0" y="426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43" name="Text Box 27"/>
          <p:cNvSpPr txBox="1">
            <a:spLocks noChangeArrowheads="1"/>
          </p:cNvSpPr>
          <p:nvPr/>
        </p:nvSpPr>
        <p:spPr bwMode="auto">
          <a:xfrm>
            <a:off x="204788" y="4333875"/>
            <a:ext cx="1949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e. NASA Mt View, CA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f. Internet Software C.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Palo Alto, CA (and 48 other   sites)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6444" name="Freeform 28"/>
          <p:cNvSpPr>
            <a:spLocks/>
          </p:cNvSpPr>
          <p:nvPr/>
        </p:nvSpPr>
        <p:spPr bwMode="auto">
          <a:xfrm flipV="1">
            <a:off x="1423988" y="4868863"/>
            <a:ext cx="817562" cy="184150"/>
          </a:xfrm>
          <a:custGeom>
            <a:avLst/>
            <a:gdLst>
              <a:gd name="T0" fmla="*/ 0 w 582"/>
              <a:gd name="T1" fmla="*/ 2147483646 h 426"/>
              <a:gd name="T2" fmla="*/ 2147483646 w 582"/>
              <a:gd name="T3" fmla="*/ 0 h 426"/>
              <a:gd name="T4" fmla="*/ 0 60000 65536"/>
              <a:gd name="T5" fmla="*/ 0 60000 65536"/>
              <a:gd name="T6" fmla="*/ 0 w 582"/>
              <a:gd name="T7" fmla="*/ 0 h 426"/>
              <a:gd name="T8" fmla="*/ 582 w 582"/>
              <a:gd name="T9" fmla="*/ 426 h 4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426">
                <a:moveTo>
                  <a:pt x="0" y="426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45" name="Text Box 29"/>
          <p:cNvSpPr txBox="1">
            <a:spLocks noChangeArrowheads="1"/>
          </p:cNvSpPr>
          <p:nvPr/>
        </p:nvSpPr>
        <p:spPr bwMode="auto">
          <a:xfrm>
            <a:off x="4297363" y="3973513"/>
            <a:ext cx="227806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i. Netnod, Stockholm (37 other sites)</a:t>
            </a:r>
          </a:p>
        </p:txBody>
      </p:sp>
      <p:sp>
        <p:nvSpPr>
          <p:cNvPr id="146446" name="Freeform 30"/>
          <p:cNvSpPr>
            <a:spLocks/>
          </p:cNvSpPr>
          <p:nvPr/>
        </p:nvSpPr>
        <p:spPr bwMode="auto">
          <a:xfrm>
            <a:off x="3932238" y="4068763"/>
            <a:ext cx="446087" cy="654050"/>
          </a:xfrm>
          <a:custGeom>
            <a:avLst/>
            <a:gdLst>
              <a:gd name="T0" fmla="*/ 2147483646 w 666"/>
              <a:gd name="T1" fmla="*/ 0 h 1005"/>
              <a:gd name="T2" fmla="*/ 0 w 666"/>
              <a:gd name="T3" fmla="*/ 2147483646 h 1005"/>
              <a:gd name="T4" fmla="*/ 0 60000 65536"/>
              <a:gd name="T5" fmla="*/ 0 60000 65536"/>
              <a:gd name="T6" fmla="*/ 0 w 666"/>
              <a:gd name="T7" fmla="*/ 0 h 1005"/>
              <a:gd name="T8" fmla="*/ 666 w 666"/>
              <a:gd name="T9" fmla="*/ 1005 h 10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6" h="1005">
                <a:moveTo>
                  <a:pt x="666" y="0"/>
                </a:moveTo>
                <a:lnTo>
                  <a:pt x="0" y="100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47" name="Text Box 31"/>
          <p:cNvSpPr txBox="1">
            <a:spLocks noChangeArrowheads="1"/>
          </p:cNvSpPr>
          <p:nvPr/>
        </p:nvSpPr>
        <p:spPr bwMode="auto">
          <a:xfrm>
            <a:off x="4333875" y="3684588"/>
            <a:ext cx="25193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k. RIPE London (17 other sites)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6448" name="Freeform 32"/>
          <p:cNvSpPr>
            <a:spLocks/>
          </p:cNvSpPr>
          <p:nvPr/>
        </p:nvSpPr>
        <p:spPr bwMode="auto">
          <a:xfrm>
            <a:off x="3751263" y="3862388"/>
            <a:ext cx="615950" cy="946150"/>
          </a:xfrm>
          <a:custGeom>
            <a:avLst/>
            <a:gdLst>
              <a:gd name="T0" fmla="*/ 2147483646 w 922"/>
              <a:gd name="T1" fmla="*/ 0 h 1448"/>
              <a:gd name="T2" fmla="*/ 0 w 922"/>
              <a:gd name="T3" fmla="*/ 2147483646 h 1448"/>
              <a:gd name="T4" fmla="*/ 0 60000 65536"/>
              <a:gd name="T5" fmla="*/ 0 60000 65536"/>
              <a:gd name="T6" fmla="*/ 0 w 922"/>
              <a:gd name="T7" fmla="*/ 0 h 1448"/>
              <a:gd name="T8" fmla="*/ 922 w 922"/>
              <a:gd name="T9" fmla="*/ 1448 h 14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22" h="1448">
                <a:moveTo>
                  <a:pt x="922" y="0"/>
                </a:moveTo>
                <a:lnTo>
                  <a:pt x="0" y="144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49" name="Text Box 33"/>
          <p:cNvSpPr txBox="1">
            <a:spLocks noChangeArrowheads="1"/>
          </p:cNvSpPr>
          <p:nvPr/>
        </p:nvSpPr>
        <p:spPr bwMode="auto">
          <a:xfrm>
            <a:off x="5911850" y="4303713"/>
            <a:ext cx="1766888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m. WIDE Tokyo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(5 other sites)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6450" name="Freeform 34"/>
          <p:cNvSpPr>
            <a:spLocks/>
          </p:cNvSpPr>
          <p:nvPr/>
        </p:nvSpPr>
        <p:spPr bwMode="auto">
          <a:xfrm>
            <a:off x="5575300" y="4598988"/>
            <a:ext cx="400050" cy="431800"/>
          </a:xfrm>
          <a:custGeom>
            <a:avLst/>
            <a:gdLst>
              <a:gd name="T0" fmla="*/ 2147483646 w 252"/>
              <a:gd name="T1" fmla="*/ 0 h 462"/>
              <a:gd name="T2" fmla="*/ 0 w 252"/>
              <a:gd name="T3" fmla="*/ 2147483646 h 462"/>
              <a:gd name="T4" fmla="*/ 0 60000 65536"/>
              <a:gd name="T5" fmla="*/ 0 60000 65536"/>
              <a:gd name="T6" fmla="*/ 0 w 252"/>
              <a:gd name="T7" fmla="*/ 0 h 462"/>
              <a:gd name="T8" fmla="*/ 252 w 252"/>
              <a:gd name="T9" fmla="*/ 462 h 46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462">
                <a:moveTo>
                  <a:pt x="252" y="0"/>
                </a:moveTo>
                <a:lnTo>
                  <a:pt x="0" y="46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51" name="Text Box 35"/>
          <p:cNvSpPr txBox="1">
            <a:spLocks noChangeArrowheads="1"/>
          </p:cNvSpPr>
          <p:nvPr/>
        </p:nvSpPr>
        <p:spPr bwMode="auto">
          <a:xfrm>
            <a:off x="1597025" y="3541713"/>
            <a:ext cx="25987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c. Cogent, Herndon, VA (5 other sites)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d. U Maryland College Park, MD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h. ARL Aberdeen, MD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j. Verisign, Dulles VA (69 other sites 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46452" name="Picture 2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84238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453" name="Straight Arrow Connector 2"/>
          <p:cNvCxnSpPr>
            <a:cxnSpLocks noChangeShapeType="1"/>
          </p:cNvCxnSpPr>
          <p:nvPr/>
        </p:nvCxnSpPr>
        <p:spPr bwMode="auto">
          <a:xfrm flipH="1">
            <a:off x="2878138" y="4278313"/>
            <a:ext cx="7937" cy="6905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6454" name="Text Box 35"/>
          <p:cNvSpPr txBox="1">
            <a:spLocks noChangeArrowheads="1"/>
          </p:cNvSpPr>
          <p:nvPr/>
        </p:nvSpPr>
        <p:spPr bwMode="auto">
          <a:xfrm>
            <a:off x="1550988" y="5889625"/>
            <a:ext cx="1470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g. US DoD Columbus, OH (5 other sites)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146455" name="Straight Arrow Connector 24"/>
          <p:cNvCxnSpPr>
            <a:cxnSpLocks noChangeShapeType="1"/>
            <a:stCxn id="146454" idx="0"/>
          </p:cNvCxnSpPr>
          <p:nvPr/>
        </p:nvCxnSpPr>
        <p:spPr bwMode="auto">
          <a:xfrm flipV="1">
            <a:off x="2286000" y="4945063"/>
            <a:ext cx="481013" cy="9445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913CC1-9092-617D-DD95-A83A02B056EE}"/>
                  </a:ext>
                </a:extLst>
              </p14:cNvPr>
              <p14:cNvContentPartPr/>
              <p14:nvPr/>
            </p14:nvContentPartPr>
            <p14:xfrm>
              <a:off x="6458290" y="4935132"/>
              <a:ext cx="547200" cy="48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913CC1-9092-617D-DD95-A83A02B056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9650" y="4926492"/>
                <a:ext cx="564840" cy="50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C6407-630E-F318-CC88-9472F42A5D1B}"/>
              </a:ext>
            </a:extLst>
          </p:cNvPr>
          <p:cNvGrpSpPr/>
          <p:nvPr/>
        </p:nvGrpSpPr>
        <p:grpSpPr>
          <a:xfrm>
            <a:off x="7945090" y="5194692"/>
            <a:ext cx="2664000" cy="1080720"/>
            <a:chOff x="7945090" y="5194692"/>
            <a:chExt cx="2664000" cy="10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E159ED6-E935-70A6-83DF-23F340750A9A}"/>
                    </a:ext>
                  </a:extLst>
                </p14:cNvPr>
                <p14:cNvContentPartPr/>
                <p14:nvPr/>
              </p14:nvContentPartPr>
              <p14:xfrm>
                <a:off x="7945090" y="5418972"/>
                <a:ext cx="1252440" cy="457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E159ED6-E935-70A6-83DF-23F340750A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36090" y="5409972"/>
                  <a:ext cx="12700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A798825-92D6-E4C7-D5E8-E490573CF337}"/>
                    </a:ext>
                  </a:extLst>
                </p14:cNvPr>
                <p14:cNvContentPartPr/>
                <p14:nvPr/>
              </p14:nvContentPartPr>
              <p14:xfrm>
                <a:off x="8941570" y="5194692"/>
                <a:ext cx="451800" cy="37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A798825-92D6-E4C7-D5E8-E490573CF3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32930" y="5185692"/>
                  <a:ext cx="469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EA3715-E528-5E04-ACE8-61583EA24211}"/>
                    </a:ext>
                  </a:extLst>
                </p14:cNvPr>
                <p14:cNvContentPartPr/>
                <p14:nvPr/>
              </p14:nvContentPartPr>
              <p14:xfrm>
                <a:off x="9119410" y="5874372"/>
                <a:ext cx="569160" cy="19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EA3715-E528-5E04-ACE8-61583EA242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10410" y="5865732"/>
                  <a:ext cx="586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BA7C03-B959-28BC-40EE-3D1EE7F78DDF}"/>
                    </a:ext>
                  </a:extLst>
                </p14:cNvPr>
                <p14:cNvContentPartPr/>
                <p14:nvPr/>
              </p14:nvContentPartPr>
              <p14:xfrm>
                <a:off x="9510730" y="5679252"/>
                <a:ext cx="171720" cy="55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BA7C03-B959-28BC-40EE-3D1EE7F78D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01730" y="5670612"/>
                  <a:ext cx="1893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669B3C-FC04-63CD-B52E-DE998BB679E4}"/>
                    </a:ext>
                  </a:extLst>
                </p14:cNvPr>
                <p14:cNvContentPartPr/>
                <p14:nvPr/>
              </p14:nvContentPartPr>
              <p14:xfrm>
                <a:off x="9931210" y="5488812"/>
                <a:ext cx="212760" cy="68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669B3C-FC04-63CD-B52E-DE998BB679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22210" y="5480172"/>
                  <a:ext cx="2304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D66406-8E68-EF29-BE2A-92FDF4B9A870}"/>
                    </a:ext>
                  </a:extLst>
                </p14:cNvPr>
                <p14:cNvContentPartPr/>
                <p14:nvPr/>
              </p14:nvContentPartPr>
              <p14:xfrm>
                <a:off x="10011490" y="5543532"/>
                <a:ext cx="330120" cy="3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D66406-8E68-EF29-BE2A-92FDF4B9A8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2490" y="5534532"/>
                  <a:ext cx="347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502617-4FBD-B526-090A-3D60E424995E}"/>
                    </a:ext>
                  </a:extLst>
                </p14:cNvPr>
                <p14:cNvContentPartPr/>
                <p14:nvPr/>
              </p14:nvContentPartPr>
              <p14:xfrm>
                <a:off x="10319650" y="5461092"/>
                <a:ext cx="289440" cy="48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502617-4FBD-B526-090A-3D60E42499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10650" y="5452452"/>
                  <a:ext cx="3070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10B052-EE9D-2E6B-9265-DE765F9D8C76}"/>
                    </a:ext>
                  </a:extLst>
                </p14:cNvPr>
                <p14:cNvContentPartPr/>
                <p14:nvPr/>
              </p14:nvContentPartPr>
              <p14:xfrm>
                <a:off x="10011490" y="6097212"/>
                <a:ext cx="150120" cy="17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10B052-EE9D-2E6B-9265-DE765F9D8C7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02490" y="6088572"/>
                  <a:ext cx="167760" cy="195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3072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EFE6EC29-2DCA-4991-8B7F-C408DB29422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0724" name="Group 582"/>
          <p:cNvGrpSpPr>
            <a:grpSpLocks/>
          </p:cNvGrpSpPr>
          <p:nvPr/>
        </p:nvGrpSpPr>
        <p:grpSpPr bwMode="auto">
          <a:xfrm>
            <a:off x="542925" y="1492250"/>
            <a:ext cx="3540125" cy="4545013"/>
            <a:chOff x="3277" y="974"/>
            <a:chExt cx="2230" cy="2863"/>
          </a:xfrm>
        </p:grpSpPr>
        <p:sp>
          <p:nvSpPr>
            <p:cNvPr id="30731" name="Freeform 583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244 w 1036"/>
                <a:gd name="T1" fmla="*/ 11 h 675"/>
                <a:gd name="T2" fmla="*/ 751 w 1036"/>
                <a:gd name="T3" fmla="*/ 53 h 675"/>
                <a:gd name="T4" fmla="*/ 397 w 1036"/>
                <a:gd name="T5" fmla="*/ 129 h 675"/>
                <a:gd name="T6" fmla="*/ 295 w 1036"/>
                <a:gd name="T7" fmla="*/ 229 h 675"/>
                <a:gd name="T8" fmla="*/ 41 w 1036"/>
                <a:gd name="T9" fmla="*/ 297 h 675"/>
                <a:gd name="T10" fmla="*/ 33 w 1036"/>
                <a:gd name="T11" fmla="*/ 459 h 675"/>
                <a:gd name="T12" fmla="*/ 253 w 1036"/>
                <a:gd name="T13" fmla="*/ 489 h 675"/>
                <a:gd name="T14" fmla="*/ 883 w 1036"/>
                <a:gd name="T15" fmla="*/ 489 h 675"/>
                <a:gd name="T16" fmla="*/ 1149 w 1036"/>
                <a:gd name="T17" fmla="*/ 555 h 675"/>
                <a:gd name="T18" fmla="*/ 1446 w 1036"/>
                <a:gd name="T19" fmla="*/ 657 h 675"/>
                <a:gd name="T20" fmla="*/ 1672 w 1036"/>
                <a:gd name="T21" fmla="*/ 661 h 675"/>
                <a:gd name="T22" fmla="*/ 1829 w 1036"/>
                <a:gd name="T23" fmla="*/ 603 h 675"/>
                <a:gd name="T24" fmla="*/ 1908 w 1036"/>
                <a:gd name="T25" fmla="*/ 445 h 675"/>
                <a:gd name="T26" fmla="*/ 1957 w 1036"/>
                <a:gd name="T27" fmla="*/ 291 h 675"/>
                <a:gd name="T28" fmla="*/ 1963 w 1036"/>
                <a:gd name="T29" fmla="*/ 107 h 675"/>
                <a:gd name="T30" fmla="*/ 1795 w 1036"/>
                <a:gd name="T31" fmla="*/ 17 h 675"/>
                <a:gd name="T32" fmla="*/ 1491 w 1036"/>
                <a:gd name="T33" fmla="*/ 3 h 675"/>
                <a:gd name="T34" fmla="*/ 1244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732" name="Group 584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31106" name="Rectangle 58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1107" name="AutoShape 58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733" name="Freeform 587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588"/>
            <p:cNvSpPr>
              <a:spLocks noChangeShapeType="1"/>
            </p:cNvSpPr>
            <p:nvPr/>
          </p:nvSpPr>
          <p:spPr bwMode="auto">
            <a:xfrm rot="16200000" flipV="1">
              <a:off x="4915" y="3313"/>
              <a:ext cx="285" cy="1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5" name="Line 589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6" name="Line 590"/>
            <p:cNvSpPr>
              <a:spLocks noChangeShapeType="1"/>
            </p:cNvSpPr>
            <p:nvPr/>
          </p:nvSpPr>
          <p:spPr bwMode="auto">
            <a:xfrm rot="16200000" flipH="1">
              <a:off x="5116" y="3190"/>
              <a:ext cx="96" cy="4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Line 592"/>
            <p:cNvSpPr>
              <a:spLocks noChangeShapeType="1"/>
            </p:cNvSpPr>
            <p:nvPr/>
          </p:nvSpPr>
          <p:spPr bwMode="auto">
            <a:xfrm>
              <a:off x="3843" y="3009"/>
              <a:ext cx="94" cy="10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593"/>
            <p:cNvSpPr>
              <a:spLocks noChangeShapeType="1"/>
            </p:cNvSpPr>
            <p:nvPr/>
          </p:nvSpPr>
          <p:spPr bwMode="auto">
            <a:xfrm flipV="1">
              <a:off x="3680" y="3150"/>
              <a:ext cx="261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596"/>
            <p:cNvSpPr>
              <a:spLocks noChangeShapeType="1"/>
            </p:cNvSpPr>
            <p:nvPr/>
          </p:nvSpPr>
          <p:spPr bwMode="auto">
            <a:xfrm flipH="1">
              <a:off x="3948" y="3209"/>
              <a:ext cx="98" cy="1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597"/>
            <p:cNvSpPr>
              <a:spLocks noChangeShapeType="1"/>
            </p:cNvSpPr>
            <p:nvPr/>
          </p:nvSpPr>
          <p:spPr bwMode="auto">
            <a:xfrm flipH="1" flipV="1">
              <a:off x="4132" y="3213"/>
              <a:ext cx="65" cy="1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1" name="Line 598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Line 600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Line 601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744" name="Group 602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31104" name="Picture 603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105" name="Picture 604" descr="antenna_radiation_styliz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45" name="Freeform 605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Freeform 606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29695 w 765"/>
                <a:gd name="T1" fmla="*/ 1821 h 459"/>
                <a:gd name="T2" fmla="*/ 20124 w 765"/>
                <a:gd name="T3" fmla="*/ 12932 h 459"/>
                <a:gd name="T4" fmla="*/ 6732 w 765"/>
                <a:gd name="T5" fmla="*/ 18406 h 459"/>
                <a:gd name="T6" fmla="*/ 962 w 765"/>
                <a:gd name="T7" fmla="*/ 62023 h 459"/>
                <a:gd name="T8" fmla="*/ 12591 w 765"/>
                <a:gd name="T9" fmla="*/ 81949 h 459"/>
                <a:gd name="T10" fmla="*/ 24204 w 765"/>
                <a:gd name="T11" fmla="*/ 78549 h 459"/>
                <a:gd name="T12" fmla="*/ 40854 w 765"/>
                <a:gd name="T13" fmla="*/ 81949 h 459"/>
                <a:gd name="T14" fmla="*/ 48888 w 765"/>
                <a:gd name="T15" fmla="*/ 80047 h 459"/>
                <a:gd name="T16" fmla="*/ 52623 w 765"/>
                <a:gd name="T17" fmla="*/ 68680 h 459"/>
                <a:gd name="T18" fmla="*/ 52531 w 765"/>
                <a:gd name="T19" fmla="*/ 29152 h 459"/>
                <a:gd name="T20" fmla="*/ 46361 w 765"/>
                <a:gd name="T21" fmla="*/ 6359 h 459"/>
                <a:gd name="T22" fmla="*/ 29695 w 765"/>
                <a:gd name="T23" fmla="*/ 182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Line 607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8" name="Line 608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9" name="Line 609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0" name="Line 610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1" name="Line 611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2" name="Line 612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3" name="Line 613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4" name="Line 614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5" name="Line 615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6" name="Line 616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7" name="Line 617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8" name="Line 618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9" name="Line 619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60" name="Line 620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61" name="Line 621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62" name="Line 622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63" name="Line 623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764" name="Group 624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31087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88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89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0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1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2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3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4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5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6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7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8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099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100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101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102" name="Oval 640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pic>
            <p:nvPicPr>
              <p:cNvPr id="31103" name="Picture 641" descr="cell_tower_radiation_gra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65" name="Group 642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31078" name="Line 643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9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80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81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82" name="Group 647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31085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86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83" name="Line 650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4" name="Line 651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66" name="Group 652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310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73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76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77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74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5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67" name="Group 661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310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65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68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69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66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7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68" name="Group 670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310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57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60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61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58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9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69" name="Group 679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310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49" name="Group 68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52" name="Freeform 68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53" name="Freeform 68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50" name="Line 68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1" name="Line 68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0" name="Group 688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310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41" name="Group 69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44" name="Freeform 69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45" name="Freeform 69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42" name="Line 69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3" name="Line 69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71" name="Line 697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772" name="Group 698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310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33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36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37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34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5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3" name="Group 7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102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2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2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25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28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29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26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7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4" name="Group 716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3101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1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1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17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20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21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18" name="Line 7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9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5" name="Group 725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3100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0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0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09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12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13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10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1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6" name="Group 734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3099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99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0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001" name="Group 7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1004" name="Freeform 7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05" name="Freeform 7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002" name="Line 7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3" name="Line 7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7" name="Group 743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3099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99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99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0993" name="Group 7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0996" name="Freeform 7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97" name="Freeform 7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994" name="Line 7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5" name="Line 7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8" name="Group 752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30976" name="Group 75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0978" name="Freeform 75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9" name="Freeform 75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0" name="Freeform 75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1" name="Freeform 75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2" name="Freeform 75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3" name="Freeform 75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4" name="Freeform 76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5" name="Freeform 76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6" name="Freeform 76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7" name="Freeform 76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8" name="Freeform 76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89" name="Freeform 76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30977" name="Picture 76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79" name="Group 767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30962" name="Group 76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0964" name="Freeform 76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65" name="Freeform 77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66" name="Freeform 77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67" name="Freeform 77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68" name="Freeform 77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69" name="Freeform 77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0" name="Freeform 77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1" name="Freeform 77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2" name="Freeform 77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3" name="Freeform 77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4" name="Freeform 77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75" name="Freeform 78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30963" name="Picture 78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80" name="Line 782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781" name="Group 783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30960" name="Picture 7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961" name="Freeform 78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782" name="Group 786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30958" name="Picture 7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959" name="Freeform 78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783" name="Group 789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30956" name="Picture 79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957" name="Freeform 79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784" name="Group 792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30954" name="Picture 7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955" name="Freeform 7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0785" name="Picture 795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786" name="Group 796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30952" name="Picture 797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53" name="Picture 798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87" name="Group 799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30920" name="Freeform 80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1" name="Rectangle 801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22" name="Freeform 80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3" name="Freeform 80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4" name="Rectangle 804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925" name="Group 80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950" name="AutoShape 806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51" name="AutoShape 807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926" name="Rectangle 808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927" name="Group 80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0948" name="AutoShape 810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49" name="AutoShape 811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928" name="Rectangle 812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29" name="Rectangle 813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930" name="Group 81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0946" name="AutoShape 815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47" name="AutoShape 816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931" name="Freeform 81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932" name="Group 81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0944" name="AutoShape 819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45" name="AutoShape 820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933" name="Rectangle 821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34" name="Freeform 82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5" name="Freeform 82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6" name="Oval 824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37" name="Freeform 82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8" name="AutoShape 826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39" name="AutoShape 827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40" name="Oval 828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41" name="Oval 829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942" name="Oval 830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43" name="Rectangle 831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788" name="Group 832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30888" name="Freeform 833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9" name="Rectangle 834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890" name="Freeform 835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1" name="Freeform 836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2" name="Rectangle 837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893" name="Group 838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918" name="AutoShape 839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19" name="AutoShape 840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894" name="Rectangle 841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895" name="Group 842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0916" name="AutoShape 843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17" name="AutoShape 844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896" name="Rectangle 845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897" name="Rectangle 846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0898" name="Group 847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0914" name="AutoShape 848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15" name="AutoShape 849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899" name="Freeform 850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900" name="Group 851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0912" name="AutoShape 852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913" name="AutoShape 853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901" name="Rectangle 854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02" name="Freeform 855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3" name="Freeform 856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4" name="Oval 857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05" name="Freeform 858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6" name="AutoShape 859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07" name="AutoShape 860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08" name="Oval 861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09" name="Oval 862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910" name="Oval 863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0911" name="Rectangle 864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789" name="Group 865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30865" name="Picture 866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66" name="Picture 867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67" name="Freeform 8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0868" name="Picture 869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69" name="Freeform 8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0" name="Freeform 8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1" name="Freeform 8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2" name="Freeform 8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3" name="Freeform 8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4" name="Freeform 8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875" name="Group 8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0882" name="Freeform 8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83" name="Freeform 8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84" name="Freeform 8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85" name="Freeform 8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86" name="Freeform 8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87" name="Freeform 8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876" name="Freeform 8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7" name="Freeform 8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8" name="Freeform 8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9" name="Freeform 8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0" name="Freeform 8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1" name="Freeform 8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90" name="Group 889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30842" name="Picture 890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43" name="Picture 891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44" name="Freeform 8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0845" name="Picture 893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46" name="Freeform 8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7" name="Freeform 8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8" name="Freeform 8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9" name="Freeform 8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0" name="Freeform 8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1" name="Freeform 8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852" name="Group 9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0859" name="Freeform 9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0" name="Freeform 9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1" name="Freeform 9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2" name="Freeform 9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3" name="Freeform 9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4" name="Freeform 9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853" name="Freeform 9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4" name="Freeform 9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5" name="Freeform 9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6" name="Freeform 9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7" name="Freeform 9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8" name="Freeform 9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91" name="Group 913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30819" name="Picture 914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20" name="Picture 915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21" name="Freeform 9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0822" name="Picture 917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23" name="Freeform 9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4" name="Freeform 9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5" name="Freeform 9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6" name="Freeform 9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7" name="Freeform 9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8" name="Freeform 9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829" name="Group 9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0836" name="Freeform 9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37" name="Freeform 9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38" name="Freeform 9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39" name="Freeform 9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40" name="Freeform 9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41" name="Freeform 9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830" name="Freeform 9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1" name="Freeform 9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2" name="Freeform 9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3" name="Freeform 9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4" name="Freeform 9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5" name="Freeform 9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92" name="Group 937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30817" name="Picture 9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18" name="Freeform 93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793" name="Group 940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30794" name="Picture 941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95" name="Picture 942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96" name="Freeform 94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0797" name="Picture 944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98" name="Freeform 94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9" name="Freeform 94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0" name="Freeform 94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1" name="Freeform 94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2" name="Freeform 94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3" name="Freeform 95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0804" name="Group 95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0811" name="Freeform 95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12" name="Freeform 95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13" name="Freeform 95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14" name="Freeform 95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15" name="Freeform 95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16" name="Freeform 95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805" name="Freeform 95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6" name="Freeform 95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7" name="Freeform 96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8" name="Freeform 96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9" name="Freeform 96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0" name="Freeform 96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0725" name="Rectangle 4"/>
          <p:cNvSpPr>
            <a:spLocks noGrp="1" noChangeArrowheads="1"/>
          </p:cNvSpPr>
          <p:nvPr>
            <p:ph type="title"/>
          </p:nvPr>
        </p:nvSpPr>
        <p:spPr>
          <a:xfrm>
            <a:off x="366713" y="184150"/>
            <a:ext cx="7772400" cy="852488"/>
          </a:xfrm>
        </p:spPr>
        <p:txBody>
          <a:bodyPr/>
          <a:lstStyle/>
          <a:p>
            <a:r>
              <a:rPr lang="en-US" altLang="en-US"/>
              <a:t>Client-server architecture</a:t>
            </a:r>
          </a:p>
        </p:txBody>
      </p:sp>
      <p:sp>
        <p:nvSpPr>
          <p:cNvPr id="30726" name="Rectangle 460"/>
          <p:cNvSpPr>
            <a:spLocks noGrp="1" noChangeArrowheads="1"/>
          </p:cNvSpPr>
          <p:nvPr>
            <p:ph type="body" sz="half" idx="2"/>
          </p:nvPr>
        </p:nvSpPr>
        <p:spPr>
          <a:xfrm>
            <a:off x="4752975" y="1416050"/>
            <a:ext cx="414337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server: </a:t>
            </a:r>
          </a:p>
          <a:p>
            <a:r>
              <a:rPr lang="en-US" altLang="en-US" sz="2400" dirty="0"/>
              <a:t>always-on host</a:t>
            </a:r>
          </a:p>
          <a:p>
            <a:r>
              <a:rPr lang="en-US" altLang="en-US" sz="2400" dirty="0"/>
              <a:t>permanent IP address</a:t>
            </a:r>
          </a:p>
          <a:p>
            <a:r>
              <a:rPr lang="en-US" altLang="en-US" sz="2400" dirty="0"/>
              <a:t>data centers for scaling</a:t>
            </a:r>
          </a:p>
          <a:p>
            <a:pPr>
              <a:spcBef>
                <a:spcPct val="7500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clients:</a:t>
            </a:r>
          </a:p>
          <a:p>
            <a:r>
              <a:rPr lang="en-US" altLang="en-US" sz="2400" dirty="0"/>
              <a:t>communicate with server</a:t>
            </a:r>
          </a:p>
          <a:p>
            <a:r>
              <a:rPr lang="en-US" altLang="en-US" sz="2400" dirty="0"/>
              <a:t>may be intermittently connected</a:t>
            </a:r>
          </a:p>
          <a:p>
            <a:r>
              <a:rPr lang="en-US" altLang="en-US" sz="2400" dirty="0"/>
              <a:t>may have </a:t>
            </a:r>
            <a:r>
              <a:rPr lang="en-US" altLang="en-US" sz="2400" b="1" dirty="0">
                <a:solidFill>
                  <a:srgbClr val="FF0000"/>
                </a:solidFill>
              </a:rPr>
              <a:t>dynamic IP addresses</a:t>
            </a:r>
          </a:p>
          <a:p>
            <a:r>
              <a:rPr lang="en-US" altLang="en-US" sz="2400" dirty="0"/>
              <a:t>do not communicate directly with each other</a:t>
            </a:r>
          </a:p>
        </p:txBody>
      </p:sp>
      <p:pic>
        <p:nvPicPr>
          <p:cNvPr id="30727" name="Picture 351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842963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Line 913"/>
          <p:cNvSpPr>
            <a:spLocks noChangeShapeType="1"/>
          </p:cNvSpPr>
          <p:nvPr/>
        </p:nvSpPr>
        <p:spPr bwMode="auto">
          <a:xfrm>
            <a:off x="1249363" y="3235325"/>
            <a:ext cx="2006600" cy="1978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800"/>
          <p:cNvSpPr>
            <a:spLocks noChangeShapeType="1"/>
          </p:cNvSpPr>
          <p:nvPr/>
        </p:nvSpPr>
        <p:spPr bwMode="auto">
          <a:xfrm>
            <a:off x="2211388" y="1844675"/>
            <a:ext cx="1481137" cy="310991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Text Box 803"/>
          <p:cNvSpPr txBox="1">
            <a:spLocks noChangeArrowheads="1"/>
          </p:cNvSpPr>
          <p:nvPr/>
        </p:nvSpPr>
        <p:spPr bwMode="auto">
          <a:xfrm>
            <a:off x="254000" y="4067175"/>
            <a:ext cx="155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client/server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26B4B4-0CA9-4851-B602-C95B7AB6D19D}"/>
              </a:ext>
            </a:extLst>
          </p:cNvPr>
          <p:cNvGrpSpPr/>
          <p:nvPr/>
        </p:nvGrpSpPr>
        <p:grpSpPr>
          <a:xfrm>
            <a:off x="402370" y="1305252"/>
            <a:ext cx="4661280" cy="5369040"/>
            <a:chOff x="402370" y="1305252"/>
            <a:chExt cx="4661280" cy="536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199FC2D-70AB-4840-A82F-5E738FA0ED76}"/>
                    </a:ext>
                  </a:extLst>
                </p14:cNvPr>
                <p14:cNvContentPartPr/>
                <p14:nvPr/>
              </p14:nvContentPartPr>
              <p14:xfrm>
                <a:off x="2987530" y="5027292"/>
                <a:ext cx="772920" cy="1005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199FC2D-70AB-4840-A82F-5E738FA0ED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8890" y="5018292"/>
                  <a:ext cx="79056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D2F679-17AE-4BC3-983A-CDFC03E1B823}"/>
                    </a:ext>
                  </a:extLst>
                </p14:cNvPr>
                <p14:cNvContentPartPr/>
                <p14:nvPr/>
              </p14:nvContentPartPr>
              <p14:xfrm>
                <a:off x="2924170" y="5890212"/>
                <a:ext cx="169200" cy="784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D2F679-17AE-4BC3-983A-CDFC03E1B8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5170" y="5881212"/>
                  <a:ext cx="18684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C6188F-6A4C-488B-BB83-971DE23178C6}"/>
                    </a:ext>
                  </a:extLst>
                </p14:cNvPr>
                <p14:cNvContentPartPr/>
                <p14:nvPr/>
              </p14:nvContentPartPr>
              <p14:xfrm>
                <a:off x="2964490" y="5136372"/>
                <a:ext cx="2066040" cy="123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C6188F-6A4C-488B-BB83-971DE23178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55850" y="5127372"/>
                  <a:ext cx="208368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078CB3-0271-4EF1-A135-A8F372EA9C6F}"/>
                    </a:ext>
                  </a:extLst>
                </p14:cNvPr>
                <p14:cNvContentPartPr/>
                <p14:nvPr/>
              </p14:nvContentPartPr>
              <p14:xfrm>
                <a:off x="4905970" y="5557212"/>
                <a:ext cx="157680" cy="193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078CB3-0271-4EF1-A135-A8F372EA9C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96970" y="5548572"/>
                  <a:ext cx="175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31C869-1DBF-464B-818C-6FFC01714777}"/>
                    </a:ext>
                  </a:extLst>
                </p14:cNvPr>
                <p14:cNvContentPartPr/>
                <p14:nvPr/>
              </p14:nvContentPartPr>
              <p14:xfrm>
                <a:off x="2911210" y="4668372"/>
                <a:ext cx="1388880" cy="1353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31C869-1DBF-464B-818C-6FFC017147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02570" y="4659732"/>
                  <a:ext cx="140652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AC024D-054A-46EE-A09D-EA188674FF08}"/>
                    </a:ext>
                  </a:extLst>
                </p14:cNvPr>
                <p14:cNvContentPartPr/>
                <p14:nvPr/>
              </p14:nvContentPartPr>
              <p14:xfrm>
                <a:off x="454570" y="3015612"/>
                <a:ext cx="376920" cy="34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AC024D-054A-46EE-A09D-EA188674FF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570" y="3006612"/>
                  <a:ext cx="394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E7F178-3708-4EE8-8DCF-A70A5D679926}"/>
                    </a:ext>
                  </a:extLst>
                </p14:cNvPr>
                <p14:cNvContentPartPr/>
                <p14:nvPr/>
              </p14:nvContentPartPr>
              <p14:xfrm>
                <a:off x="738610" y="2687292"/>
                <a:ext cx="293760" cy="48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E7F178-3708-4EE8-8DCF-A70A5D6799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9970" y="2678292"/>
                  <a:ext cx="3114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6398DC-EE08-4805-A1D6-C55513CE1100}"/>
                    </a:ext>
                  </a:extLst>
                </p14:cNvPr>
                <p14:cNvContentPartPr/>
                <p14:nvPr/>
              </p14:nvContentPartPr>
              <p14:xfrm>
                <a:off x="944890" y="2849292"/>
                <a:ext cx="170280" cy="28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6398DC-EE08-4805-A1D6-C55513CE11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6250" y="2840292"/>
                  <a:ext cx="187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C5F9F0-4C00-47E0-AA7A-75A38D667851}"/>
                    </a:ext>
                  </a:extLst>
                </p14:cNvPr>
                <p14:cNvContentPartPr/>
                <p14:nvPr/>
              </p14:nvContentPartPr>
              <p14:xfrm>
                <a:off x="1067290" y="2224332"/>
                <a:ext cx="779400" cy="75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C5F9F0-4C00-47E0-AA7A-75A38D6678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8650" y="2215332"/>
                  <a:ext cx="7970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35A5D0-AB77-472A-8C1E-C8BE57D06B67}"/>
                    </a:ext>
                  </a:extLst>
                </p14:cNvPr>
                <p14:cNvContentPartPr/>
                <p14:nvPr/>
              </p14:nvContentPartPr>
              <p14:xfrm>
                <a:off x="1631410" y="2384532"/>
                <a:ext cx="326520" cy="3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35A5D0-AB77-472A-8C1E-C8BE57D06B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22410" y="2375532"/>
                  <a:ext cx="344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882DC1-0C68-4F12-9940-033AA3DCA844}"/>
                    </a:ext>
                  </a:extLst>
                </p14:cNvPr>
                <p14:cNvContentPartPr/>
                <p14:nvPr/>
              </p14:nvContentPartPr>
              <p14:xfrm>
                <a:off x="402370" y="2891412"/>
                <a:ext cx="1473120" cy="85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882DC1-0C68-4F12-9940-033AA3DCA8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3370" y="2882412"/>
                  <a:ext cx="149076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1C7D04-998A-4169-8F34-98CAB65CD74A}"/>
                    </a:ext>
                  </a:extLst>
                </p14:cNvPr>
                <p14:cNvContentPartPr/>
                <p14:nvPr/>
              </p14:nvContentPartPr>
              <p14:xfrm>
                <a:off x="1988890" y="3029652"/>
                <a:ext cx="76320" cy="7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1C7D04-998A-4169-8F34-98CAB65CD7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80250" y="3021012"/>
                  <a:ext cx="93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B1F8F5-62C5-47C5-97F6-1E695E7A2573}"/>
                    </a:ext>
                  </a:extLst>
                </p14:cNvPr>
                <p14:cNvContentPartPr/>
                <p14:nvPr/>
              </p14:nvContentPartPr>
              <p14:xfrm>
                <a:off x="1894930" y="2484612"/>
                <a:ext cx="791640" cy="967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B1F8F5-62C5-47C5-97F6-1E695E7A25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86290" y="2475612"/>
                  <a:ext cx="80928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1BE6F1-1365-4BE5-8EA8-D7B721EC14E2}"/>
                    </a:ext>
                  </a:extLst>
                </p14:cNvPr>
                <p14:cNvContentPartPr/>
                <p14:nvPr/>
              </p14:nvContentPartPr>
              <p14:xfrm>
                <a:off x="2803930" y="2869092"/>
                <a:ext cx="30600" cy="5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1BE6F1-1365-4BE5-8EA8-D7B721EC14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95290" y="2860452"/>
                  <a:ext cx="48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8B8AFB-9AF7-4BB8-A43D-4CE328FE96DB}"/>
                    </a:ext>
                  </a:extLst>
                </p14:cNvPr>
                <p14:cNvContentPartPr/>
                <p14:nvPr/>
              </p14:nvContentPartPr>
              <p14:xfrm>
                <a:off x="958570" y="3273372"/>
                <a:ext cx="405360" cy="17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8B8AFB-9AF7-4BB8-A43D-4CE328FE96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9570" y="3264732"/>
                  <a:ext cx="423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DF3D9A-CF68-4E29-B17F-A6884FECC1D7}"/>
                    </a:ext>
                  </a:extLst>
                </p14:cNvPr>
                <p14:cNvContentPartPr/>
                <p14:nvPr/>
              </p14:nvContentPartPr>
              <p14:xfrm>
                <a:off x="892330" y="1305252"/>
                <a:ext cx="830160" cy="73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DF3D9A-CF68-4E29-B17F-A6884FECC1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3690" y="1296252"/>
                  <a:ext cx="8478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0E827E-328C-466F-9167-155478BC42FF}"/>
                    </a:ext>
                  </a:extLst>
                </p14:cNvPr>
                <p14:cNvContentPartPr/>
                <p14:nvPr/>
              </p14:nvContentPartPr>
              <p14:xfrm>
                <a:off x="1135330" y="1724652"/>
                <a:ext cx="2259360" cy="342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0E827E-328C-466F-9167-155478BC42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6330" y="1715652"/>
                  <a:ext cx="2277000" cy="344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BED884-4028-545D-E36F-E695B730F446}"/>
                  </a:ext>
                </a:extLst>
              </p14:cNvPr>
              <p14:cNvContentPartPr/>
              <p14:nvPr/>
            </p14:nvContentPartPr>
            <p14:xfrm>
              <a:off x="4619050" y="1532412"/>
              <a:ext cx="2932560" cy="767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BED884-4028-545D-E36F-E695B730F4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10410" y="1523412"/>
                <a:ext cx="29502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5AAFD99-CE5E-07E0-F3FB-F67207056B2F}"/>
                  </a:ext>
                </a:extLst>
              </p14:cNvPr>
              <p14:cNvContentPartPr/>
              <p14:nvPr/>
            </p14:nvContentPartPr>
            <p14:xfrm>
              <a:off x="5427250" y="2549772"/>
              <a:ext cx="2783520" cy="196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5AAFD99-CE5E-07E0-F3FB-F67207056B2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18250" y="2540772"/>
                <a:ext cx="2801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F273B21-3DCE-F4C3-30A7-6080F8C0F246}"/>
                  </a:ext>
                </a:extLst>
              </p14:cNvPr>
              <p14:cNvContentPartPr/>
              <p14:nvPr/>
            </p14:nvContentPartPr>
            <p14:xfrm>
              <a:off x="-958070" y="19028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F273B21-3DCE-F4C3-30A7-6080F8C0F24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967070" y="18942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B78334-2C3F-F8F5-6F65-C200B1E80BCE}"/>
                  </a:ext>
                </a:extLst>
              </p14:cNvPr>
              <p14:cNvContentPartPr/>
              <p14:nvPr/>
            </p14:nvContentPartPr>
            <p14:xfrm>
              <a:off x="5178850" y="2979612"/>
              <a:ext cx="3878640" cy="114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B78334-2C3F-F8F5-6F65-C200B1E80B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69850" y="2970972"/>
                <a:ext cx="3896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94E36FE-FCDB-FECE-0656-EA1315796495}"/>
                  </a:ext>
                </a:extLst>
              </p14:cNvPr>
              <p14:cNvContentPartPr/>
              <p14:nvPr/>
            </p14:nvContentPartPr>
            <p14:xfrm>
              <a:off x="2563090" y="4483332"/>
              <a:ext cx="1818360" cy="1864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94E36FE-FCDB-FECE-0656-EA13157964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54090" y="4474332"/>
                <a:ext cx="1836000" cy="18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D8A99FB-35BA-3A6A-CA93-809864D33572}"/>
                  </a:ext>
                </a:extLst>
              </p14:cNvPr>
              <p14:cNvContentPartPr/>
              <p14:nvPr/>
            </p14:nvContentPartPr>
            <p14:xfrm>
              <a:off x="952810" y="1311732"/>
              <a:ext cx="831600" cy="590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D8A99FB-35BA-3A6A-CA93-809864D3357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4170" y="1302732"/>
                <a:ext cx="8492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6F52540-1743-59EA-9BA1-426697849484}"/>
                  </a:ext>
                </a:extLst>
              </p14:cNvPr>
              <p14:cNvContentPartPr/>
              <p14:nvPr/>
            </p14:nvContentPartPr>
            <p14:xfrm>
              <a:off x="1161610" y="1838412"/>
              <a:ext cx="2544120" cy="3142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6F52540-1743-59EA-9BA1-42669784948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52970" y="1829772"/>
                <a:ext cx="2561760" cy="31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11C1BE6-E914-12DD-B123-9E75A988BC98}"/>
                  </a:ext>
                </a:extLst>
              </p14:cNvPr>
              <p14:cNvContentPartPr/>
              <p14:nvPr/>
            </p14:nvContentPartPr>
            <p14:xfrm>
              <a:off x="361330" y="165852"/>
              <a:ext cx="3535920" cy="1373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11C1BE6-E914-12DD-B123-9E75A988BC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2690" y="156852"/>
                <a:ext cx="3553560" cy="13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C9AEDF-F390-C070-BA4E-524FC1F887C3}"/>
                  </a:ext>
                </a:extLst>
              </p14:cNvPr>
              <p14:cNvContentPartPr/>
              <p14:nvPr/>
            </p14:nvContentPartPr>
            <p14:xfrm>
              <a:off x="4829290" y="2150892"/>
              <a:ext cx="3740040" cy="619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C9AEDF-F390-C070-BA4E-524FC1F887C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20650" y="2141892"/>
                <a:ext cx="37576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54186F3-B8E2-06E6-44FB-B859DC8325B3}"/>
                  </a:ext>
                </a:extLst>
              </p14:cNvPr>
              <p14:cNvContentPartPr/>
              <p14:nvPr/>
            </p14:nvContentPartPr>
            <p14:xfrm>
              <a:off x="5166610" y="4016412"/>
              <a:ext cx="3508920" cy="54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54186F3-B8E2-06E6-44FB-B859DC8325B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57610" y="4007412"/>
                <a:ext cx="3526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47A0307-797E-4E6D-C629-65BDC675E8EE}"/>
                  </a:ext>
                </a:extLst>
              </p14:cNvPr>
              <p14:cNvContentPartPr/>
              <p14:nvPr/>
            </p14:nvContentPartPr>
            <p14:xfrm>
              <a:off x="6331930" y="4381452"/>
              <a:ext cx="1992960" cy="61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47A0307-797E-4E6D-C629-65BDC675E8E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23290" y="4372812"/>
                <a:ext cx="2010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453E5AF-B8EE-AC88-2BDD-6BAC30627DF3}"/>
                  </a:ext>
                </a:extLst>
              </p14:cNvPr>
              <p14:cNvContentPartPr/>
              <p14:nvPr/>
            </p14:nvContentPartPr>
            <p14:xfrm>
              <a:off x="5286130" y="4594932"/>
              <a:ext cx="1435680" cy="182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453E5AF-B8EE-AC88-2BDD-6BAC30627D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77130" y="4586292"/>
                <a:ext cx="14533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A4E09DD-3C8B-4425-9860-7B424EF916BD}"/>
                  </a:ext>
                </a:extLst>
              </p14:cNvPr>
              <p14:cNvContentPartPr/>
              <p14:nvPr/>
            </p14:nvContentPartPr>
            <p14:xfrm>
              <a:off x="6349570" y="5076252"/>
              <a:ext cx="1714680" cy="97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A4E09DD-3C8B-4425-9860-7B424EF916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40570" y="5067252"/>
                <a:ext cx="17323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0428437-C00F-9B5C-DFE5-4EB400BAD9FC}"/>
                  </a:ext>
                </a:extLst>
              </p14:cNvPr>
              <p14:cNvContentPartPr/>
              <p14:nvPr/>
            </p14:nvContentPartPr>
            <p14:xfrm>
              <a:off x="5199010" y="5362452"/>
              <a:ext cx="1801080" cy="35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0428437-C00F-9B5C-DFE5-4EB400BAD9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90010" y="5353812"/>
                <a:ext cx="1818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A00E13F-2FC1-4CD2-48D1-4045790FB401}"/>
                  </a:ext>
                </a:extLst>
              </p14:cNvPr>
              <p14:cNvContentPartPr/>
              <p14:nvPr/>
            </p14:nvContentPartPr>
            <p14:xfrm>
              <a:off x="492730" y="1177092"/>
              <a:ext cx="1402560" cy="2773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A00E13F-2FC1-4CD2-48D1-4045790FB4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3730" y="1168452"/>
                <a:ext cx="1420200" cy="27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BD9C991-6490-4B5E-908D-DEE47E2EE373}"/>
                  </a:ext>
                </a:extLst>
              </p14:cNvPr>
              <p14:cNvContentPartPr/>
              <p14:nvPr/>
            </p14:nvContentPartPr>
            <p14:xfrm>
              <a:off x="4143490" y="1048212"/>
              <a:ext cx="599760" cy="487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BD9C991-6490-4B5E-908D-DEE47E2EE37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34850" y="1039572"/>
                <a:ext cx="61740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8D77395-BC88-20EF-9387-F654B3467095}"/>
                  </a:ext>
                </a:extLst>
              </p14:cNvPr>
              <p14:cNvContentPartPr/>
              <p14:nvPr/>
            </p14:nvContentPartPr>
            <p14:xfrm>
              <a:off x="4819570" y="791892"/>
              <a:ext cx="735120" cy="641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8D77395-BC88-20EF-9387-F654B346709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10930" y="783252"/>
                <a:ext cx="75276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1F4EEEF-D4D7-0C7A-C718-D8897B9C103A}"/>
                  </a:ext>
                </a:extLst>
              </p14:cNvPr>
              <p14:cNvContentPartPr/>
              <p14:nvPr/>
            </p14:nvContentPartPr>
            <p14:xfrm>
              <a:off x="5738650" y="1143972"/>
              <a:ext cx="311760" cy="59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1F4EEEF-D4D7-0C7A-C718-D8897B9C103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29650" y="1135332"/>
                <a:ext cx="329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7AEA14C-E2A7-0066-F48A-C5E698E8C14D}"/>
                  </a:ext>
                </a:extLst>
              </p14:cNvPr>
              <p14:cNvContentPartPr/>
              <p14:nvPr/>
            </p14:nvContentPartPr>
            <p14:xfrm>
              <a:off x="6273970" y="869292"/>
              <a:ext cx="2748960" cy="473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7AEA14C-E2A7-0066-F48A-C5E698E8C14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65330" y="860652"/>
                <a:ext cx="276660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B594AC-27FA-F931-D371-23EAB83A25E2}"/>
                  </a:ext>
                </a:extLst>
              </p14:cNvPr>
              <p14:cNvContentPartPr/>
              <p14:nvPr/>
            </p14:nvContentPartPr>
            <p14:xfrm>
              <a:off x="8191330" y="2191932"/>
              <a:ext cx="927360" cy="18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B594AC-27FA-F931-D371-23EAB83A25E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82330" y="2183292"/>
                <a:ext cx="945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EABB7F-327B-6AAA-4548-B9E5A7F601ED}"/>
                  </a:ext>
                </a:extLst>
              </p14:cNvPr>
              <p14:cNvContentPartPr/>
              <p14:nvPr/>
            </p14:nvContentPartPr>
            <p14:xfrm>
              <a:off x="7967410" y="2054772"/>
              <a:ext cx="571680" cy="439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EABB7F-327B-6AAA-4548-B9E5A7F601E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58410" y="2046132"/>
                <a:ext cx="5893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A24E662-E04C-E76F-ADF4-7A821780D3D0}"/>
                  </a:ext>
                </a:extLst>
              </p14:cNvPr>
              <p14:cNvContentPartPr/>
              <p14:nvPr/>
            </p14:nvContentPartPr>
            <p14:xfrm>
              <a:off x="729970" y="1735452"/>
              <a:ext cx="655920" cy="1047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A24E662-E04C-E76F-ADF4-7A821780D3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0970" y="1726452"/>
                <a:ext cx="673560" cy="10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7711596-3D36-D2CE-DFF4-AA7386DA6B60}"/>
                  </a:ext>
                </a:extLst>
              </p14:cNvPr>
              <p14:cNvContentPartPr/>
              <p14:nvPr/>
            </p14:nvContentPartPr>
            <p14:xfrm>
              <a:off x="648970" y="1727172"/>
              <a:ext cx="2498760" cy="3339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7711596-3D36-D2CE-DFF4-AA7386DA6B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0330" y="1718532"/>
                <a:ext cx="2516400" cy="335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94C8D464-BA05-057F-B5E4-83CA21E46BDF}"/>
              </a:ext>
            </a:extLst>
          </p:cNvPr>
          <p:cNvGrpSpPr/>
          <p:nvPr/>
        </p:nvGrpSpPr>
        <p:grpSpPr>
          <a:xfrm>
            <a:off x="2400730" y="3750012"/>
            <a:ext cx="1944720" cy="2599920"/>
            <a:chOff x="2400730" y="3750012"/>
            <a:chExt cx="1944720" cy="259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2EA2C5-EB77-5421-73DC-40C37026675C}"/>
                    </a:ext>
                  </a:extLst>
                </p14:cNvPr>
                <p14:cNvContentPartPr/>
                <p14:nvPr/>
              </p14:nvContentPartPr>
              <p14:xfrm>
                <a:off x="2400730" y="4752612"/>
                <a:ext cx="187920" cy="30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2EA2C5-EB77-5421-73DC-40C3702667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91730" y="4743972"/>
                  <a:ext cx="205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E9EFA3-6573-CBC0-B348-D4213921B540}"/>
                    </a:ext>
                  </a:extLst>
                </p14:cNvPr>
                <p14:cNvContentPartPr/>
                <p14:nvPr/>
              </p14:nvContentPartPr>
              <p14:xfrm>
                <a:off x="2469130" y="4700772"/>
                <a:ext cx="183240" cy="191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E9EFA3-6573-CBC0-B348-D4213921B5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60490" y="4691772"/>
                  <a:ext cx="200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323C4D-E160-6BEE-2D7E-5E74A2E7F04B}"/>
                    </a:ext>
                  </a:extLst>
                </p14:cNvPr>
                <p14:cNvContentPartPr/>
                <p14:nvPr/>
              </p14:nvContentPartPr>
              <p14:xfrm>
                <a:off x="2724010" y="4515732"/>
                <a:ext cx="133200" cy="35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323C4D-E160-6BEE-2D7E-5E74A2E7F0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5010" y="4506732"/>
                  <a:ext cx="150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82A7A48-74FD-6451-1735-90345FDD2DDD}"/>
                    </a:ext>
                  </a:extLst>
                </p14:cNvPr>
                <p14:cNvContentPartPr/>
                <p14:nvPr/>
              </p14:nvContentPartPr>
              <p14:xfrm>
                <a:off x="3428530" y="4198572"/>
                <a:ext cx="231120" cy="36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82A7A48-74FD-6451-1735-90345FDD2D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19890" y="4189572"/>
                  <a:ext cx="248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A805EE-80C4-17F1-F3F7-95383110EB7D}"/>
                    </a:ext>
                  </a:extLst>
                </p14:cNvPr>
                <p14:cNvContentPartPr/>
                <p14:nvPr/>
              </p14:nvContentPartPr>
              <p14:xfrm>
                <a:off x="3541210" y="4044132"/>
                <a:ext cx="441720" cy="33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A805EE-80C4-17F1-F3F7-95383110EB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32570" y="4035132"/>
                  <a:ext cx="4593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7120D4-6529-B005-FC63-D0FF42DDE4C4}"/>
                    </a:ext>
                  </a:extLst>
                </p14:cNvPr>
                <p14:cNvContentPartPr/>
                <p14:nvPr/>
              </p14:nvContentPartPr>
              <p14:xfrm>
                <a:off x="4075090" y="3794292"/>
                <a:ext cx="83520" cy="29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7120D4-6529-B005-FC63-D0FF42DDE4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66090" y="3785292"/>
                  <a:ext cx="101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87A5A8-AF24-52A5-4A1A-34268813461B}"/>
                    </a:ext>
                  </a:extLst>
                </p14:cNvPr>
                <p14:cNvContentPartPr/>
                <p14:nvPr/>
              </p14:nvContentPartPr>
              <p14:xfrm>
                <a:off x="4054930" y="3750012"/>
                <a:ext cx="290520" cy="765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87A5A8-AF24-52A5-4A1A-3426881346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45930" y="3741372"/>
                  <a:ext cx="3081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C9D1B9-D836-0AC2-5547-B16F228A68D9}"/>
                    </a:ext>
                  </a:extLst>
                </p14:cNvPr>
                <p14:cNvContentPartPr/>
                <p14:nvPr/>
              </p14:nvContentPartPr>
              <p14:xfrm>
                <a:off x="4188850" y="4135572"/>
                <a:ext cx="134640" cy="264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C9D1B9-D836-0AC2-5547-B16F228A68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79850" y="4126572"/>
                  <a:ext cx="152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EA4D72-C6B9-5E36-FABB-30C03D14F27D}"/>
                    </a:ext>
                  </a:extLst>
                </p14:cNvPr>
                <p14:cNvContentPartPr/>
                <p14:nvPr/>
              </p14:nvContentPartPr>
              <p14:xfrm>
                <a:off x="2917330" y="5006412"/>
                <a:ext cx="971280" cy="1343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EA4D72-C6B9-5E36-FABB-30C03D14F2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08330" y="4997412"/>
                  <a:ext cx="988920" cy="136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4848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6A61F89-D357-4256-86FD-820C130A79E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34950"/>
            <a:ext cx="7772400" cy="914400"/>
          </a:xfrm>
        </p:spPr>
        <p:txBody>
          <a:bodyPr/>
          <a:lstStyle/>
          <a:p>
            <a:r>
              <a:rPr lang="en-US" altLang="en-US"/>
              <a:t>TLD, authoritative servers</a:t>
            </a: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975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99"/>
                </a:solidFill>
              </a:rPr>
              <a:t>top-level domain (TLD) servers:</a:t>
            </a:r>
          </a:p>
          <a:p>
            <a:pPr lvl="1"/>
            <a:r>
              <a:rPr lang="en-US" altLang="en-US"/>
              <a:t>responsible for com, org, net, edu, aero, jobs, museums, and all top-level country domains, e.g.: uk, fr, ca, jp</a:t>
            </a:r>
          </a:p>
          <a:p>
            <a:pPr lvl="1"/>
            <a:r>
              <a:rPr lang="en-US" altLang="en-US"/>
              <a:t>Network Solutions maintains servers for .com TLD</a:t>
            </a:r>
          </a:p>
          <a:p>
            <a:pPr lvl="1"/>
            <a:r>
              <a:rPr lang="en-US" altLang="en-US"/>
              <a:t>Educause for .edu TLD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99"/>
                </a:solidFill>
              </a:rPr>
              <a:t>authoritative DNS servers:</a:t>
            </a:r>
            <a:r>
              <a:rPr lang="en-US" altLang="en-US"/>
              <a:t> </a:t>
            </a:r>
          </a:p>
          <a:p>
            <a:pPr lvl="1"/>
            <a:r>
              <a:rPr lang="en-US" altLang="en-US"/>
              <a:t>organization</a:t>
            </a:r>
            <a:r>
              <a:rPr lang="ja-JP" altLang="en-US"/>
              <a:t>’</a:t>
            </a:r>
            <a:r>
              <a:rPr lang="en-US" altLang="ja-JP"/>
              <a:t>s own DNS server(s), providing authoritative hostname to IP mappings for organization</a:t>
            </a:r>
            <a:r>
              <a:rPr lang="ja-JP" altLang="en-US"/>
              <a:t>’</a:t>
            </a:r>
            <a:r>
              <a:rPr lang="en-US" altLang="ja-JP"/>
              <a:t>s named hosts </a:t>
            </a:r>
          </a:p>
          <a:p>
            <a:pPr lvl="1"/>
            <a:r>
              <a:rPr lang="en-US" altLang="en-US"/>
              <a:t>can be maintained by organization or service provider</a:t>
            </a:r>
          </a:p>
          <a:p>
            <a:pPr lvl="1"/>
            <a:endParaRPr lang="en-US" altLang="en-US"/>
          </a:p>
        </p:txBody>
      </p:sp>
      <p:pic>
        <p:nvPicPr>
          <p:cNvPr id="148486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94456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5053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CDA96DE-9442-4101-9E34-66BF65B8D5B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5053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36538"/>
            <a:ext cx="7772400" cy="957262"/>
          </a:xfrm>
        </p:spPr>
        <p:txBody>
          <a:bodyPr/>
          <a:lstStyle/>
          <a:p>
            <a:r>
              <a:rPr lang="en-US" altLang="en-US"/>
              <a:t>Local </a:t>
            </a:r>
            <a:r>
              <a:rPr lang="en-US" altLang="en-US" sz="4000"/>
              <a:t>DNS</a:t>
            </a:r>
            <a:r>
              <a:rPr lang="en-US" altLang="en-US"/>
              <a:t> name server</a:t>
            </a:r>
          </a:p>
        </p:txBody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does not strictly belong to hierarchy</a:t>
            </a:r>
          </a:p>
          <a:p>
            <a:r>
              <a:rPr lang="en-US" altLang="en-US"/>
              <a:t>each ISP (residential ISP, company, university) has one</a:t>
            </a:r>
          </a:p>
          <a:p>
            <a:pPr lvl="1"/>
            <a:r>
              <a:rPr lang="en-US" altLang="en-US"/>
              <a:t>also called </a:t>
            </a:r>
            <a:r>
              <a:rPr lang="ja-JP" altLang="en-US"/>
              <a:t>“</a:t>
            </a:r>
            <a:r>
              <a:rPr lang="en-US" altLang="ja-JP"/>
              <a:t>default name server</a:t>
            </a:r>
            <a:r>
              <a:rPr lang="ja-JP" altLang="en-US"/>
              <a:t>”</a:t>
            </a:r>
            <a:endParaRPr lang="en-US" altLang="ja-JP"/>
          </a:p>
          <a:p>
            <a:r>
              <a:rPr lang="en-US" altLang="en-US"/>
              <a:t>when host makes DNS query, query is sent to its local DNS server</a:t>
            </a:r>
          </a:p>
          <a:p>
            <a:pPr lvl="1"/>
            <a:r>
              <a:rPr lang="en-US" altLang="en-US"/>
              <a:t>has local cache of recent name-to-address translation pairs (but may be out of date!)</a:t>
            </a:r>
          </a:p>
          <a:p>
            <a:pPr lvl="1"/>
            <a:r>
              <a:rPr lang="en-US" altLang="en-US"/>
              <a:t>acts as proxy, forwards query into hierarchy</a:t>
            </a:r>
          </a:p>
          <a:p>
            <a:pPr lvl="1"/>
            <a:endParaRPr lang="en-US" altLang="en-US"/>
          </a:p>
        </p:txBody>
      </p:sp>
      <p:pic>
        <p:nvPicPr>
          <p:cNvPr id="150534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969963"/>
            <a:ext cx="5548312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5257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74DF8B5-0FA0-4D16-9641-E438BF6A37D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52580" name="Picture 7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87463"/>
            <a:ext cx="4113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4206875" y="4881563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requesting host</a:t>
            </a: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panose="020B0604020202020204" pitchFamily="34" charset="0"/>
              </a:rPr>
              <a:t>cis.poly.edu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6683375" y="577532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gaia.cs.umass.edu</a:t>
            </a:r>
          </a:p>
        </p:txBody>
      </p:sp>
      <p:sp>
        <p:nvSpPr>
          <p:cNvPr id="152583" name="Text Box 17"/>
          <p:cNvSpPr txBox="1">
            <a:spLocks noChangeArrowheads="1"/>
          </p:cNvSpPr>
          <p:nvPr/>
        </p:nvSpPr>
        <p:spPr bwMode="auto">
          <a:xfrm>
            <a:off x="5791200" y="481013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root DNS server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202770" name="Line 18"/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1" name="Line 19"/>
          <p:cNvSpPr>
            <a:spLocks noChangeShapeType="1"/>
          </p:cNvSpPr>
          <p:nvPr/>
        </p:nvSpPr>
        <p:spPr bwMode="auto">
          <a:xfrm flipV="1">
            <a:off x="5400675" y="1220788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2" name="Line 20"/>
          <p:cNvSpPr>
            <a:spLocks noChangeShapeType="1"/>
          </p:cNvSpPr>
          <p:nvPr/>
        </p:nvSpPr>
        <p:spPr bwMode="auto">
          <a:xfrm flipV="1">
            <a:off x="5686425" y="2382838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3" name="Line 21"/>
          <p:cNvSpPr>
            <a:spLocks noChangeShapeType="1"/>
          </p:cNvSpPr>
          <p:nvPr/>
        </p:nvSpPr>
        <p:spPr bwMode="auto">
          <a:xfrm flipH="1" flipV="1">
            <a:off x="5686425" y="2554288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4" name="Line 22"/>
          <p:cNvSpPr>
            <a:spLocks noChangeShapeType="1"/>
          </p:cNvSpPr>
          <p:nvPr/>
        </p:nvSpPr>
        <p:spPr bwMode="auto">
          <a:xfrm flipH="1">
            <a:off x="5610225" y="1449388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75" name="Line 23"/>
          <p:cNvSpPr>
            <a:spLocks noChangeShapeType="1"/>
          </p:cNvSpPr>
          <p:nvPr/>
        </p:nvSpPr>
        <p:spPr bwMode="auto">
          <a:xfrm>
            <a:off x="5476875" y="2933700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2590" name="Group 24"/>
          <p:cNvGrpSpPr>
            <a:grpSpLocks/>
          </p:cNvGrpSpPr>
          <p:nvPr/>
        </p:nvGrpSpPr>
        <p:grpSpPr bwMode="auto">
          <a:xfrm>
            <a:off x="4179888" y="3062288"/>
            <a:ext cx="1898650" cy="611187"/>
            <a:chOff x="2831" y="2132"/>
            <a:chExt cx="1196" cy="385"/>
          </a:xfrm>
        </p:grpSpPr>
        <p:sp>
          <p:nvSpPr>
            <p:cNvPr id="152744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52745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local DNS server</a:t>
              </a:r>
              <a:endParaRPr lang="en-US" altLang="en-US" sz="2400"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Arial" panose="020B0604020202020204" pitchFamily="34" charset="0"/>
                </a:rPr>
                <a:t>dns.poly.edu</a:t>
              </a:r>
            </a:p>
          </p:txBody>
        </p:sp>
      </p:grp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780" name="Text Box 28"/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781" name="Text Box 29"/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3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782" name="Text Box 30"/>
          <p:cNvSpPr txBox="1">
            <a:spLocks noChangeArrowheads="1"/>
          </p:cNvSpPr>
          <p:nvPr/>
        </p:nvSpPr>
        <p:spPr bwMode="auto">
          <a:xfrm>
            <a:off x="6292850" y="2085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783" name="Text Box 31"/>
          <p:cNvSpPr txBox="1">
            <a:spLocks noChangeArrowheads="1"/>
          </p:cNvSpPr>
          <p:nvPr/>
        </p:nvSpPr>
        <p:spPr bwMode="auto">
          <a:xfrm>
            <a:off x="6323013" y="2573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5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919913" y="36131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2597" name="Text Box 60"/>
          <p:cNvSpPr txBox="1">
            <a:spLocks noChangeArrowheads="1"/>
          </p:cNvSpPr>
          <p:nvPr/>
        </p:nvSpPr>
        <p:spPr bwMode="auto">
          <a:xfrm>
            <a:off x="6353175" y="4429125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authoritative DNS server</a:t>
            </a: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dns.cs.umass.edu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202813" name="Text Box 61"/>
          <p:cNvSpPr txBox="1">
            <a:spLocks noChangeArrowheads="1"/>
          </p:cNvSpPr>
          <p:nvPr/>
        </p:nvSpPr>
        <p:spPr bwMode="auto">
          <a:xfrm>
            <a:off x="6292850" y="36433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814" name="Text Box 62"/>
          <p:cNvSpPr txBox="1">
            <a:spLocks noChangeArrowheads="1"/>
          </p:cNvSpPr>
          <p:nvPr/>
        </p:nvSpPr>
        <p:spPr bwMode="auto">
          <a:xfrm>
            <a:off x="5549900" y="37909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202815" name="Line 63"/>
          <p:cNvSpPr>
            <a:spLocks noChangeShapeType="1"/>
          </p:cNvSpPr>
          <p:nvPr/>
        </p:nvSpPr>
        <p:spPr bwMode="auto">
          <a:xfrm>
            <a:off x="5619750" y="2714625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2816" name="Line 64"/>
          <p:cNvSpPr>
            <a:spLocks noChangeShapeType="1"/>
          </p:cNvSpPr>
          <p:nvPr/>
        </p:nvSpPr>
        <p:spPr bwMode="auto">
          <a:xfrm flipH="1" flipV="1">
            <a:off x="5580063" y="2840038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02" name="Text Box 65"/>
          <p:cNvSpPr txBox="1">
            <a:spLocks noChangeArrowheads="1"/>
          </p:cNvSpPr>
          <p:nvPr/>
        </p:nvSpPr>
        <p:spPr bwMode="auto">
          <a:xfrm>
            <a:off x="6551613" y="1852613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TLD DNS server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2603" name="Rectangle 66"/>
          <p:cNvSpPr>
            <a:spLocks noGrp="1" noChangeArrowheads="1"/>
          </p:cNvSpPr>
          <p:nvPr>
            <p:ph type="title"/>
          </p:nvPr>
        </p:nvSpPr>
        <p:spPr>
          <a:xfrm>
            <a:off x="533400" y="217488"/>
            <a:ext cx="4910138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/>
              <a:t>DNS name </a:t>
            </a:r>
            <a:br>
              <a:rPr lang="en-US" altLang="en-US" sz="4000"/>
            </a:br>
            <a:r>
              <a:rPr lang="en-US" altLang="en-US" sz="4000"/>
              <a:t>resolution example</a:t>
            </a:r>
          </a:p>
        </p:txBody>
      </p:sp>
      <p:sp>
        <p:nvSpPr>
          <p:cNvPr id="152604" name="Rectangle 67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1725613"/>
            <a:ext cx="3565525" cy="4648200"/>
          </a:xfrm>
        </p:spPr>
        <p:txBody>
          <a:bodyPr/>
          <a:lstStyle/>
          <a:p>
            <a:r>
              <a:rPr lang="en-US" altLang="en-US" sz="2400"/>
              <a:t>host at cis.poly.edu wants IP address for gaia.cs.umass.edu</a:t>
            </a:r>
          </a:p>
        </p:txBody>
      </p:sp>
      <p:sp>
        <p:nvSpPr>
          <p:cNvPr id="152605" name="Rectangle 69"/>
          <p:cNvSpPr>
            <a:spLocks noChangeArrowheads="1"/>
          </p:cNvSpPr>
          <p:nvPr/>
        </p:nvSpPr>
        <p:spPr bwMode="auto">
          <a:xfrm>
            <a:off x="582613" y="3094038"/>
            <a:ext cx="3478212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iterated query:</a:t>
            </a:r>
          </a:p>
          <a:p>
            <a:pPr>
              <a:buSzPct val="75000"/>
            </a:pPr>
            <a:r>
              <a:rPr lang="en-US" altLang="en-US" sz="2400"/>
              <a:t>contacted server replies with name of server to contact</a:t>
            </a:r>
          </a:p>
          <a:p>
            <a:pPr>
              <a:buSzPct val="75000"/>
            </a:pPr>
            <a:r>
              <a:rPr lang="ja-JP" altLang="en-US" sz="2400"/>
              <a:t>“</a:t>
            </a:r>
            <a:r>
              <a:rPr lang="en-US" altLang="ja-JP" sz="2400"/>
              <a:t>I don</a:t>
            </a:r>
            <a:r>
              <a:rPr lang="ja-JP" altLang="en-US" sz="2400"/>
              <a:t>’</a:t>
            </a:r>
            <a:r>
              <a:rPr lang="en-US" altLang="ja-JP" sz="2400"/>
              <a:t>t know this name, but ask this server</a:t>
            </a:r>
            <a:r>
              <a:rPr lang="ja-JP" altLang="en-US" sz="2400"/>
              <a:t>”</a:t>
            </a:r>
            <a:endParaRPr lang="en-US" altLang="en-US" sz="2400"/>
          </a:p>
        </p:txBody>
      </p:sp>
      <p:grpSp>
        <p:nvGrpSpPr>
          <p:cNvPr id="152606" name="Group 86"/>
          <p:cNvGrpSpPr>
            <a:grpSpLocks/>
          </p:cNvGrpSpPr>
          <p:nvPr/>
        </p:nvGrpSpPr>
        <p:grpSpPr bwMode="auto">
          <a:xfrm flipH="1">
            <a:off x="7226300" y="5091113"/>
            <a:ext cx="925513" cy="795337"/>
            <a:chOff x="-44" y="1473"/>
            <a:chExt cx="981" cy="1105"/>
          </a:xfrm>
        </p:grpSpPr>
        <p:pic>
          <p:nvPicPr>
            <p:cNvPr id="152742" name="Picture 8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743" name="Freeform 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2607" name="Group 89"/>
          <p:cNvGrpSpPr>
            <a:grpSpLocks/>
          </p:cNvGrpSpPr>
          <p:nvPr/>
        </p:nvGrpSpPr>
        <p:grpSpPr bwMode="auto">
          <a:xfrm>
            <a:off x="4765675" y="4244975"/>
            <a:ext cx="925513" cy="795338"/>
            <a:chOff x="-44" y="1473"/>
            <a:chExt cx="981" cy="1105"/>
          </a:xfrm>
        </p:grpSpPr>
        <p:pic>
          <p:nvPicPr>
            <p:cNvPr id="152740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741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2608" name="Group 125"/>
          <p:cNvGrpSpPr>
            <a:grpSpLocks/>
          </p:cNvGrpSpPr>
          <p:nvPr/>
        </p:nvGrpSpPr>
        <p:grpSpPr bwMode="auto">
          <a:xfrm>
            <a:off x="7226300" y="3743325"/>
            <a:ext cx="390525" cy="641350"/>
            <a:chOff x="4140" y="429"/>
            <a:chExt cx="1425" cy="2396"/>
          </a:xfrm>
        </p:grpSpPr>
        <p:sp>
          <p:nvSpPr>
            <p:cNvPr id="152708" name="Freeform 12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709" name="Rectangle 12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10" name="Freeform 12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711" name="Freeform 12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712" name="Rectangle 13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713" name="Group 13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738" name="AutoShape 13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39" name="AutoShape 133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714" name="Rectangle 13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715" name="Group 13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2736" name="AutoShape 13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37" name="AutoShape 13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716" name="Rectangle 13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17" name="Rectangle 13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718" name="Group 14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2734" name="AutoShape 1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35" name="AutoShape 1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719" name="Freeform 14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720" name="Group 14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732" name="AutoShape 14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33" name="AutoShape 146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721" name="Rectangle 14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22" name="Freeform 14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723" name="Freeform 14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724" name="Oval 15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25" name="Freeform 15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726" name="AutoShape 15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27" name="AutoShape 15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28" name="Oval 15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29" name="Oval 15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30" name="Oval 15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731" name="Rectangle 15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52609" name="Group 158"/>
          <p:cNvGrpSpPr>
            <a:grpSpLocks/>
          </p:cNvGrpSpPr>
          <p:nvPr/>
        </p:nvGrpSpPr>
        <p:grpSpPr bwMode="auto">
          <a:xfrm>
            <a:off x="5222875" y="2230438"/>
            <a:ext cx="390525" cy="641350"/>
            <a:chOff x="4140" y="429"/>
            <a:chExt cx="1425" cy="2396"/>
          </a:xfrm>
        </p:grpSpPr>
        <p:sp>
          <p:nvSpPr>
            <p:cNvPr id="152676" name="Freeform 1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77" name="Rectangle 160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78" name="Freeform 1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79" name="Freeform 1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80" name="Rectangle 163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81" name="Group 1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706" name="AutoShape 16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07" name="AutoShape 166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82" name="Rectangle 167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83" name="Group 1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2704" name="AutoShape 169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05" name="AutoShape 170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84" name="Rectangle 171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85" name="Rectangle 172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86" name="Group 1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2702" name="AutoShape 17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03" name="AutoShape 17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87" name="Freeform 1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688" name="Group 1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700" name="AutoShape 178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701" name="AutoShape 179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89" name="Rectangle 180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90" name="Freeform 1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91" name="Freeform 1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92" name="Oval 183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93" name="Freeform 1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94" name="AutoShape 185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95" name="AutoShape 186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96" name="Oval 187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97" name="Oval 188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98" name="Oval 189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99" name="Rectangle 190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52610" name="Group 224"/>
          <p:cNvGrpSpPr>
            <a:grpSpLocks/>
          </p:cNvGrpSpPr>
          <p:nvPr/>
        </p:nvGrpSpPr>
        <p:grpSpPr bwMode="auto">
          <a:xfrm>
            <a:off x="6376988" y="968375"/>
            <a:ext cx="390525" cy="641350"/>
            <a:chOff x="4140" y="429"/>
            <a:chExt cx="1425" cy="2396"/>
          </a:xfrm>
        </p:grpSpPr>
        <p:sp>
          <p:nvSpPr>
            <p:cNvPr id="152644" name="Freeform 2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45" name="Rectangle 226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46" name="Freeform 2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47" name="Freeform 2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48" name="Rectangle 229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49" name="Group 2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674" name="AutoShape 231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75" name="AutoShape 23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50" name="Rectangle 233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51" name="Group 2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2672" name="AutoShape 235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73" name="AutoShape 23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52" name="Rectangle 237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53" name="Rectangle 238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54" name="Group 2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2670" name="AutoShape 24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71" name="AutoShape 24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55" name="Freeform 2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656" name="Group 2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668" name="AutoShape 244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69" name="AutoShape 245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57" name="Rectangle 246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58" name="Freeform 2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59" name="Freeform 2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0" name="Oval 249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61" name="Freeform 2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62" name="AutoShape 251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63" name="AutoShape 252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64" name="Oval 253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65" name="Oval 254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66" name="Oval 255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67" name="Rectangle 256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52611" name="Group 257"/>
          <p:cNvGrpSpPr>
            <a:grpSpLocks/>
          </p:cNvGrpSpPr>
          <p:nvPr/>
        </p:nvGrpSpPr>
        <p:grpSpPr bwMode="auto">
          <a:xfrm>
            <a:off x="7192963" y="2220913"/>
            <a:ext cx="390525" cy="641350"/>
            <a:chOff x="4140" y="429"/>
            <a:chExt cx="1425" cy="2396"/>
          </a:xfrm>
        </p:grpSpPr>
        <p:sp>
          <p:nvSpPr>
            <p:cNvPr id="152612" name="Freeform 2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3" name="Rectangle 259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14" name="Freeform 2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5" name="Freeform 2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16" name="Rectangle 262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17" name="Group 2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642" name="AutoShape 26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43" name="AutoShape 265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18" name="Rectangle 266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19" name="Group 2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2640" name="AutoShape 268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41" name="AutoShape 26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20" name="Rectangle 270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21" name="Rectangle 271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2622" name="Group 2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2638" name="AutoShape 27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39" name="AutoShape 274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23" name="Freeform 2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2624" name="Group 2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636" name="AutoShape 277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2637" name="AutoShape 278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2625" name="Rectangle 279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26" name="Freeform 2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27" name="Freeform 2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28" name="Oval 282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29" name="Freeform 2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630" name="AutoShape 28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31" name="AutoShape 285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32" name="Oval 286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33" name="Oval 287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34" name="Oval 288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2635" name="Rectangle 289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2D613F-4010-401A-9113-361DC86B3864}"/>
                  </a:ext>
                </a:extLst>
              </p14:cNvPr>
              <p14:cNvContentPartPr/>
              <p14:nvPr/>
            </p14:nvContentPartPr>
            <p14:xfrm>
              <a:off x="4526476" y="5504662"/>
              <a:ext cx="1309680" cy="15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2D613F-4010-401A-9113-361DC86B38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8476" y="5486662"/>
                <a:ext cx="134532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D4675D4-37F7-40D8-AD54-018A4E300C04}"/>
              </a:ext>
            </a:extLst>
          </p:cNvPr>
          <p:cNvGrpSpPr/>
          <p:nvPr/>
        </p:nvGrpSpPr>
        <p:grpSpPr>
          <a:xfrm>
            <a:off x="4119676" y="2463742"/>
            <a:ext cx="4670640" cy="3720960"/>
            <a:chOff x="4119676" y="2463742"/>
            <a:chExt cx="4670640" cy="37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5B6DB2-F79E-4FDB-B628-2BBE70B3A67F}"/>
                    </a:ext>
                  </a:extLst>
                </p14:cNvPr>
                <p14:cNvContentPartPr/>
                <p14:nvPr/>
              </p14:nvContentPartPr>
              <p14:xfrm>
                <a:off x="6610516" y="5667382"/>
                <a:ext cx="2179800" cy="51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5B6DB2-F79E-4FDB-B628-2BBE70B3A6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92516" y="5649742"/>
                  <a:ext cx="22154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19EB74-F5BA-4FD3-BC68-BA4296FF054E}"/>
                    </a:ext>
                  </a:extLst>
                </p14:cNvPr>
                <p14:cNvContentPartPr/>
                <p14:nvPr/>
              </p14:nvContentPartPr>
              <p14:xfrm>
                <a:off x="4498756" y="2463742"/>
                <a:ext cx="559440" cy="248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19EB74-F5BA-4FD3-BC68-BA4296FF05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80756" y="2445742"/>
                  <a:ext cx="595080" cy="25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2D7B61-204D-4B3B-AFFC-495B6B4CC46D}"/>
                    </a:ext>
                  </a:extLst>
                </p14:cNvPr>
                <p14:cNvContentPartPr/>
                <p14:nvPr/>
              </p14:nvContentPartPr>
              <p14:xfrm>
                <a:off x="5386156" y="2540422"/>
                <a:ext cx="568440" cy="2419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2D7B61-204D-4B3B-AFFC-495B6B4CC4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68156" y="2522782"/>
                  <a:ext cx="604080" cy="24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D808D6-A99E-4FFF-B02C-F0DD05EC30EB}"/>
                    </a:ext>
                  </a:extLst>
                </p14:cNvPr>
                <p14:cNvContentPartPr/>
                <p14:nvPr/>
              </p14:nvContentPartPr>
              <p14:xfrm>
                <a:off x="5376796" y="4178782"/>
                <a:ext cx="2010960" cy="153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D808D6-A99E-4FFF-B02C-F0DD05EC30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58796" y="4160782"/>
                  <a:ext cx="2046600" cy="15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ED00EC-3156-4DCB-AADA-6DBC4D0DE946}"/>
                    </a:ext>
                  </a:extLst>
                </p14:cNvPr>
                <p14:cNvContentPartPr/>
                <p14:nvPr/>
              </p14:nvContentPartPr>
              <p14:xfrm>
                <a:off x="7050076" y="5329702"/>
                <a:ext cx="523080" cy="48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ED00EC-3156-4DCB-AADA-6DBC4D0DE9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2436" y="5312062"/>
                  <a:ext cx="5587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FC7DE4-2596-4B78-977C-6D5E1D0C4A86}"/>
                    </a:ext>
                  </a:extLst>
                </p14:cNvPr>
                <p14:cNvContentPartPr/>
                <p14:nvPr/>
              </p14:nvContentPartPr>
              <p14:xfrm>
                <a:off x="4119676" y="3594862"/>
                <a:ext cx="327240" cy="49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FC7DE4-2596-4B78-977C-6D5E1D0C4A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02036" y="3577222"/>
                  <a:ext cx="3628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7516DA-717C-47E5-B178-8B19FF21BAB6}"/>
                    </a:ext>
                  </a:extLst>
                </p14:cNvPr>
                <p14:cNvContentPartPr/>
                <p14:nvPr/>
              </p14:nvContentPartPr>
              <p14:xfrm>
                <a:off x="4144876" y="3858742"/>
                <a:ext cx="348480" cy="5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7516DA-717C-47E5-B178-8B19FF21BA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6876" y="3841102"/>
                  <a:ext cx="384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4348DD-1A47-402F-A421-C9EC777E7E45}"/>
                    </a:ext>
                  </a:extLst>
                </p14:cNvPr>
                <p14:cNvContentPartPr/>
                <p14:nvPr/>
              </p14:nvContentPartPr>
              <p14:xfrm>
                <a:off x="5797636" y="3392182"/>
                <a:ext cx="362520" cy="58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4348DD-1A47-402F-A421-C9EC777E7E4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9996" y="3374182"/>
                  <a:ext cx="3981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648CD5-6327-40A5-95F5-BE65DDC162DA}"/>
                    </a:ext>
                  </a:extLst>
                </p14:cNvPr>
                <p14:cNvContentPartPr/>
                <p14:nvPr/>
              </p14:nvContentPartPr>
              <p14:xfrm>
                <a:off x="6207676" y="5112622"/>
                <a:ext cx="454320" cy="46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648CD5-6327-40A5-95F5-BE65DDC162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90036" y="5094982"/>
                  <a:ext cx="489960" cy="50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0" grpId="0"/>
      <p:bldP spid="202781" grpId="0"/>
      <p:bldP spid="202782" grpId="0"/>
      <p:bldP spid="202783" grpId="0"/>
      <p:bldP spid="202784" grpId="0"/>
      <p:bldP spid="202813" grpId="0"/>
      <p:bldP spid="2028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5462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C7DB557-00A1-4F9D-898D-95FA99D82F7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54628" name="Text Box 24"/>
          <p:cNvSpPr txBox="1">
            <a:spLocks noChangeArrowheads="1"/>
          </p:cNvSpPr>
          <p:nvPr/>
        </p:nvSpPr>
        <p:spPr bwMode="auto">
          <a:xfrm>
            <a:off x="7462838" y="32575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29" name="Text Box 25"/>
          <p:cNvSpPr txBox="1">
            <a:spLocks noChangeArrowheads="1"/>
          </p:cNvSpPr>
          <p:nvPr/>
        </p:nvSpPr>
        <p:spPr bwMode="auto">
          <a:xfrm>
            <a:off x="7005638" y="33337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5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30" name="Text Box 26"/>
          <p:cNvSpPr txBox="1">
            <a:spLocks noChangeArrowheads="1"/>
          </p:cNvSpPr>
          <p:nvPr/>
        </p:nvSpPr>
        <p:spPr bwMode="auto">
          <a:xfrm>
            <a:off x="6724650" y="1817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31" name="Line 60"/>
          <p:cNvSpPr>
            <a:spLocks noChangeShapeType="1"/>
          </p:cNvSpPr>
          <p:nvPr/>
        </p:nvSpPr>
        <p:spPr bwMode="auto">
          <a:xfrm>
            <a:off x="7440613" y="2941638"/>
            <a:ext cx="0" cy="6746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2" name="Line 61"/>
          <p:cNvSpPr>
            <a:spLocks noChangeShapeType="1"/>
          </p:cNvSpPr>
          <p:nvPr/>
        </p:nvSpPr>
        <p:spPr bwMode="auto">
          <a:xfrm flipH="1" flipV="1">
            <a:off x="7319963" y="2952750"/>
            <a:ext cx="0" cy="7191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3" name="Line 62"/>
          <p:cNvSpPr>
            <a:spLocks noChangeShapeType="1"/>
          </p:cNvSpPr>
          <p:nvPr/>
        </p:nvSpPr>
        <p:spPr bwMode="auto">
          <a:xfrm flipH="1" flipV="1">
            <a:off x="6799263" y="1541463"/>
            <a:ext cx="458787" cy="5667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34" name="Text Box 63"/>
          <p:cNvSpPr txBox="1">
            <a:spLocks noChangeArrowheads="1"/>
          </p:cNvSpPr>
          <p:nvPr/>
        </p:nvSpPr>
        <p:spPr bwMode="auto">
          <a:xfrm>
            <a:off x="7143750" y="13906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3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35" name="Rectangle 67"/>
          <p:cNvSpPr>
            <a:spLocks noChangeArrowheads="1"/>
          </p:cNvSpPr>
          <p:nvPr/>
        </p:nvSpPr>
        <p:spPr bwMode="auto">
          <a:xfrm>
            <a:off x="468313" y="1687513"/>
            <a:ext cx="3162300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  <a:latin typeface="Comic Sans MS" panose="030F0702030302020204" pitchFamily="66" charset="0"/>
              </a:rPr>
              <a:t>recursive query: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/>
              <a:t>puts burden of name resolution on contacted name server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400"/>
              <a:t>heavy load at upper levels of hierarchy?</a:t>
            </a:r>
          </a:p>
        </p:txBody>
      </p:sp>
      <p:sp>
        <p:nvSpPr>
          <p:cNvPr id="154636" name="Text Box 5"/>
          <p:cNvSpPr txBox="1">
            <a:spLocks noChangeArrowheads="1"/>
          </p:cNvSpPr>
          <p:nvPr/>
        </p:nvSpPr>
        <p:spPr bwMode="auto">
          <a:xfrm>
            <a:off x="4206875" y="4881563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requesting host</a:t>
            </a: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panose="020B0604020202020204" pitchFamily="34" charset="0"/>
              </a:rPr>
              <a:t>cis.poly.edu</a:t>
            </a:r>
          </a:p>
        </p:txBody>
      </p:sp>
      <p:sp>
        <p:nvSpPr>
          <p:cNvPr id="154637" name="Text Box 6"/>
          <p:cNvSpPr txBox="1">
            <a:spLocks noChangeArrowheads="1"/>
          </p:cNvSpPr>
          <p:nvPr/>
        </p:nvSpPr>
        <p:spPr bwMode="auto">
          <a:xfrm>
            <a:off x="6683375" y="577532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gaia.cs.umass.edu</a:t>
            </a:r>
          </a:p>
        </p:txBody>
      </p:sp>
      <p:sp>
        <p:nvSpPr>
          <p:cNvPr id="154638" name="Text Box 17"/>
          <p:cNvSpPr txBox="1">
            <a:spLocks noChangeArrowheads="1"/>
          </p:cNvSpPr>
          <p:nvPr/>
        </p:nvSpPr>
        <p:spPr bwMode="auto">
          <a:xfrm>
            <a:off x="5791200" y="481013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root DNS server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4639" name="Line 18"/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0" name="Line 19"/>
          <p:cNvSpPr>
            <a:spLocks noChangeShapeType="1"/>
          </p:cNvSpPr>
          <p:nvPr/>
        </p:nvSpPr>
        <p:spPr bwMode="auto">
          <a:xfrm flipV="1">
            <a:off x="5391150" y="1220788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1" name="Line 22"/>
          <p:cNvSpPr>
            <a:spLocks noChangeShapeType="1"/>
          </p:cNvSpPr>
          <p:nvPr/>
        </p:nvSpPr>
        <p:spPr bwMode="auto">
          <a:xfrm flipH="1">
            <a:off x="5619750" y="1449388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42" name="Line 23"/>
          <p:cNvSpPr>
            <a:spLocks noChangeShapeType="1"/>
          </p:cNvSpPr>
          <p:nvPr/>
        </p:nvSpPr>
        <p:spPr bwMode="auto">
          <a:xfrm>
            <a:off x="5476875" y="2944813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643" name="Group 24"/>
          <p:cNvGrpSpPr>
            <a:grpSpLocks/>
          </p:cNvGrpSpPr>
          <p:nvPr/>
        </p:nvGrpSpPr>
        <p:grpSpPr bwMode="auto">
          <a:xfrm>
            <a:off x="4179888" y="3062288"/>
            <a:ext cx="1898650" cy="611187"/>
            <a:chOff x="2831" y="2132"/>
            <a:chExt cx="1196" cy="385"/>
          </a:xfrm>
        </p:grpSpPr>
        <p:sp>
          <p:nvSpPr>
            <p:cNvPr id="154791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54792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local DNS server</a:t>
              </a:r>
              <a:endParaRPr lang="en-US" altLang="en-US" sz="2400">
                <a:latin typeface="Arial" panose="020B060402020202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Arial" panose="020B0604020202020204" pitchFamily="34" charset="0"/>
                </a:rPr>
                <a:t>dns.poly.edu</a:t>
              </a:r>
            </a:p>
          </p:txBody>
        </p:sp>
      </p:grpSp>
      <p:sp>
        <p:nvSpPr>
          <p:cNvPr id="154644" name="Text Box 27"/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45" name="Text Box 28"/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46" name="Text Box 29"/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47" name="Text Box 60"/>
          <p:cNvSpPr txBox="1">
            <a:spLocks noChangeArrowheads="1"/>
          </p:cNvSpPr>
          <p:nvPr/>
        </p:nvSpPr>
        <p:spPr bwMode="auto">
          <a:xfrm>
            <a:off x="6353175" y="4429125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authoritative DNS server</a:t>
            </a:r>
            <a:endParaRPr lang="en-US" altLang="en-US" sz="2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dns.cs.umass.edu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4648" name="Text Box 62"/>
          <p:cNvSpPr txBox="1">
            <a:spLocks noChangeArrowheads="1"/>
          </p:cNvSpPr>
          <p:nvPr/>
        </p:nvSpPr>
        <p:spPr bwMode="auto">
          <a:xfrm>
            <a:off x="5549900" y="37814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54649" name="Line 62"/>
          <p:cNvSpPr>
            <a:spLocks noChangeShapeType="1"/>
          </p:cNvSpPr>
          <p:nvPr/>
        </p:nvSpPr>
        <p:spPr bwMode="auto">
          <a:xfrm flipH="1" flipV="1">
            <a:off x="6853238" y="1333500"/>
            <a:ext cx="600075" cy="7413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4650" name="Picture 1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87463"/>
            <a:ext cx="4113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51" name="Rectangle 66"/>
          <p:cNvSpPr>
            <a:spLocks noChangeArrowheads="1"/>
          </p:cNvSpPr>
          <p:nvPr/>
        </p:nvSpPr>
        <p:spPr bwMode="auto">
          <a:xfrm>
            <a:off x="533400" y="217488"/>
            <a:ext cx="49101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DNS name </a:t>
            </a:r>
            <a:br>
              <a:rPr lang="en-US" altLang="en-US" sz="4000">
                <a:solidFill>
                  <a:srgbClr val="000099"/>
                </a:solidFill>
              </a:rPr>
            </a:br>
            <a:r>
              <a:rPr lang="en-US" altLang="en-US" sz="4000">
                <a:solidFill>
                  <a:srgbClr val="000099"/>
                </a:solidFill>
              </a:rPr>
              <a:t>resolution example</a:t>
            </a:r>
          </a:p>
        </p:txBody>
      </p:sp>
      <p:sp>
        <p:nvSpPr>
          <p:cNvPr id="154652" name="Text Box 65"/>
          <p:cNvSpPr txBox="1">
            <a:spLocks noChangeArrowheads="1"/>
          </p:cNvSpPr>
          <p:nvPr/>
        </p:nvSpPr>
        <p:spPr bwMode="auto">
          <a:xfrm>
            <a:off x="7600950" y="2287588"/>
            <a:ext cx="13255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TLD DNS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grpSp>
        <p:nvGrpSpPr>
          <p:cNvPr id="154653" name="Group 140"/>
          <p:cNvGrpSpPr>
            <a:grpSpLocks/>
          </p:cNvGrpSpPr>
          <p:nvPr/>
        </p:nvGrpSpPr>
        <p:grpSpPr bwMode="auto">
          <a:xfrm flipH="1">
            <a:off x="7226300" y="5091113"/>
            <a:ext cx="925513" cy="795337"/>
            <a:chOff x="-44" y="1473"/>
            <a:chExt cx="981" cy="1105"/>
          </a:xfrm>
        </p:grpSpPr>
        <p:pic>
          <p:nvPicPr>
            <p:cNvPr id="154789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790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4654" name="Group 143"/>
          <p:cNvGrpSpPr>
            <a:grpSpLocks/>
          </p:cNvGrpSpPr>
          <p:nvPr/>
        </p:nvGrpSpPr>
        <p:grpSpPr bwMode="auto">
          <a:xfrm>
            <a:off x="4765675" y="4244975"/>
            <a:ext cx="925513" cy="795338"/>
            <a:chOff x="-44" y="1473"/>
            <a:chExt cx="981" cy="1105"/>
          </a:xfrm>
        </p:grpSpPr>
        <p:pic>
          <p:nvPicPr>
            <p:cNvPr id="154787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788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4655" name="Group 146"/>
          <p:cNvGrpSpPr>
            <a:grpSpLocks/>
          </p:cNvGrpSpPr>
          <p:nvPr/>
        </p:nvGrpSpPr>
        <p:grpSpPr bwMode="auto">
          <a:xfrm>
            <a:off x="7226300" y="3743325"/>
            <a:ext cx="390525" cy="641350"/>
            <a:chOff x="4140" y="429"/>
            <a:chExt cx="1425" cy="2396"/>
          </a:xfrm>
        </p:grpSpPr>
        <p:sp>
          <p:nvSpPr>
            <p:cNvPr id="154755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56" name="Rectangle 148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57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58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59" name="Rectangle 151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60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4785" name="AutoShape 15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86" name="AutoShape 154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61" name="Rectangle 155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62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4783" name="AutoShape 15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84" name="AutoShape 15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63" name="Rectangle 159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64" name="Rectangle 160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65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4781" name="AutoShape 16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82" name="AutoShape 16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66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767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779" name="AutoShape 166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80" name="AutoShape 167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68" name="Rectangle 168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69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70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71" name="Oval 171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72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73" name="AutoShape 173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74" name="AutoShape 174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75" name="Oval 175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76" name="Oval 176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77" name="Oval 177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78" name="Rectangle 178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54656" name="Group 212"/>
          <p:cNvGrpSpPr>
            <a:grpSpLocks/>
          </p:cNvGrpSpPr>
          <p:nvPr/>
        </p:nvGrpSpPr>
        <p:grpSpPr bwMode="auto">
          <a:xfrm>
            <a:off x="5222875" y="2230438"/>
            <a:ext cx="390525" cy="641350"/>
            <a:chOff x="4140" y="429"/>
            <a:chExt cx="1425" cy="2396"/>
          </a:xfrm>
        </p:grpSpPr>
        <p:sp>
          <p:nvSpPr>
            <p:cNvPr id="154723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24" name="Rectangle 214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25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26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27" name="Rectangle 217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28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4753" name="AutoShape 219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54" name="AutoShape 22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29" name="Rectangle 221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30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4751" name="AutoShape 223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52" name="AutoShape 224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31" name="Rectangle 225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32" name="Rectangle 226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33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4749" name="AutoShape 22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50" name="AutoShape 229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34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735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747" name="AutoShape 232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48" name="AutoShape 233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36" name="Rectangle 234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37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38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39" name="Oval 237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40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41" name="AutoShape 239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42" name="AutoShape 240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43" name="Oval 241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44" name="Oval 242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45" name="Oval 243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46" name="Rectangle 244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54657" name="Group 245"/>
          <p:cNvGrpSpPr>
            <a:grpSpLocks/>
          </p:cNvGrpSpPr>
          <p:nvPr/>
        </p:nvGrpSpPr>
        <p:grpSpPr bwMode="auto">
          <a:xfrm>
            <a:off x="6376988" y="968375"/>
            <a:ext cx="390525" cy="641350"/>
            <a:chOff x="4140" y="429"/>
            <a:chExt cx="1425" cy="2396"/>
          </a:xfrm>
        </p:grpSpPr>
        <p:sp>
          <p:nvSpPr>
            <p:cNvPr id="154691" name="Freeform 24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2" name="Rectangle 24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93" name="Freeform 24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4" name="Freeform 24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5" name="Rectangle 25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696" name="Group 25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4721" name="AutoShape 25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22" name="AutoShape 253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697" name="Rectangle 25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698" name="Group 25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4719" name="AutoShape 25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20" name="AutoShape 25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699" name="Rectangle 25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00" name="Rectangle 25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701" name="Group 26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4717" name="AutoShape 26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18" name="AutoShape 26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02" name="Freeform 26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703" name="Group 26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715" name="AutoShape 26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716" name="AutoShape 266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704" name="Rectangle 26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05" name="Freeform 26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06" name="Freeform 26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07" name="Oval 27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08" name="Freeform 27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09" name="AutoShape 27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10" name="AutoShape 27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11" name="Oval 27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12" name="Oval 27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13" name="Oval 27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714" name="Rectangle 27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54658" name="Group 311"/>
          <p:cNvGrpSpPr>
            <a:grpSpLocks/>
          </p:cNvGrpSpPr>
          <p:nvPr/>
        </p:nvGrpSpPr>
        <p:grpSpPr bwMode="auto">
          <a:xfrm>
            <a:off x="7192963" y="2220913"/>
            <a:ext cx="390525" cy="641350"/>
            <a:chOff x="4140" y="429"/>
            <a:chExt cx="1425" cy="2396"/>
          </a:xfrm>
        </p:grpSpPr>
        <p:sp>
          <p:nvSpPr>
            <p:cNvPr id="154659" name="Freeform 31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60" name="Rectangle 313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61" name="Freeform 31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62" name="Freeform 31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63" name="Rectangle 316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664" name="Group 31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4689" name="AutoShape 31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690" name="AutoShape 319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665" name="Rectangle 320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666" name="Group 32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4687" name="AutoShape 322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688" name="AutoShape 323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667" name="Rectangle 324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68" name="Rectangle 325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54669" name="Group 32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4685" name="AutoShape 32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686" name="AutoShape 328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670" name="Freeform 32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4671" name="Group 33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4683" name="AutoShape 331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54684" name="AutoShape 332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672" name="Rectangle 333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73" name="Freeform 33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74" name="Freeform 33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75" name="Oval 336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76" name="Freeform 33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77" name="AutoShape 338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78" name="AutoShape 339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79" name="Oval 340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80" name="Oval 341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81" name="Oval 342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54682" name="Rectangle 343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5667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8C7FB95-56C4-43BE-AD43-7A5E29FE366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56676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862013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6050"/>
            <a:ext cx="7772400" cy="969963"/>
          </a:xfrm>
        </p:spPr>
        <p:txBody>
          <a:bodyPr/>
          <a:lstStyle/>
          <a:p>
            <a:r>
              <a:rPr lang="en-US" altLang="en-US" sz="4000"/>
              <a:t>DNS: caching, updating records</a:t>
            </a:r>
          </a:p>
        </p:txBody>
      </p:sp>
      <p:sp>
        <p:nvSpPr>
          <p:cNvPr id="1566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7926388" cy="4733925"/>
          </a:xfrm>
        </p:spPr>
        <p:txBody>
          <a:bodyPr/>
          <a:lstStyle/>
          <a:p>
            <a:r>
              <a:rPr lang="en-US" altLang="en-US"/>
              <a:t>once (any) name server learns mapping, it </a:t>
            </a:r>
            <a:r>
              <a:rPr lang="en-US" altLang="en-US" i="1">
                <a:solidFill>
                  <a:srgbClr val="000099"/>
                </a:solidFill>
              </a:rPr>
              <a:t>caches</a:t>
            </a:r>
            <a:r>
              <a:rPr lang="en-US" altLang="en-US"/>
              <a:t> mapping</a:t>
            </a:r>
          </a:p>
          <a:p>
            <a:pPr lvl="1"/>
            <a:r>
              <a:rPr lang="en-US" altLang="en-US"/>
              <a:t>cache entries timeout (disappear) after some time (TTL)</a:t>
            </a:r>
          </a:p>
          <a:p>
            <a:pPr lvl="1"/>
            <a:r>
              <a:rPr lang="en-US" altLang="en-US"/>
              <a:t>TLD servers typically cached in local name servers</a:t>
            </a:r>
          </a:p>
          <a:p>
            <a:pPr lvl="2"/>
            <a:r>
              <a:rPr lang="en-US" altLang="en-US">
                <a:latin typeface="Gill Sans MT" panose="020B0502020104020203" pitchFamily="34" charset="0"/>
              </a:rPr>
              <a:t>thus root name servers not often visited</a:t>
            </a:r>
            <a:endParaRPr lang="en-US" altLang="en-US"/>
          </a:p>
          <a:p>
            <a:r>
              <a:rPr lang="en-US" altLang="en-US"/>
              <a:t>cached entries may be </a:t>
            </a:r>
            <a:r>
              <a:rPr lang="en-US" altLang="en-US" i="1">
                <a:solidFill>
                  <a:srgbClr val="CC0000"/>
                </a:solidFill>
              </a:rPr>
              <a:t>out-of-date</a:t>
            </a:r>
            <a:r>
              <a:rPr lang="en-US" altLang="en-US"/>
              <a:t> (best effort name-to-address translation!)</a:t>
            </a:r>
          </a:p>
          <a:p>
            <a:pPr lvl="1"/>
            <a:r>
              <a:rPr lang="en-US" altLang="en-US"/>
              <a:t>if name host changes IP address, may not be known Internet-wide until all TTLs expire</a:t>
            </a:r>
          </a:p>
          <a:p>
            <a:r>
              <a:rPr lang="en-US" altLang="en-US"/>
              <a:t>update/notify mechanisms proposed IETF standard</a:t>
            </a:r>
          </a:p>
          <a:p>
            <a:pPr lvl="1"/>
            <a:r>
              <a:rPr lang="en-US" altLang="en-US"/>
              <a:t>RFC 2136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5872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615053A-FA53-46F0-BC74-C7783BE0DA3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587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201613"/>
            <a:ext cx="7772400" cy="892175"/>
          </a:xfrm>
        </p:spPr>
        <p:txBody>
          <a:bodyPr/>
          <a:lstStyle/>
          <a:p>
            <a:r>
              <a:rPr lang="en-US" altLang="en-US" sz="4000"/>
              <a:t>DNS records</a:t>
            </a:r>
            <a:endParaRPr lang="en-US" altLang="en-US"/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343025"/>
            <a:ext cx="7820025" cy="5143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DNS:</a:t>
            </a:r>
            <a:r>
              <a:rPr lang="en-US" altLang="en-US" sz="2400"/>
              <a:t> distributed db storing resource records </a:t>
            </a:r>
            <a:r>
              <a:rPr lang="en-US" altLang="en-US">
                <a:solidFill>
                  <a:srgbClr val="CC0000"/>
                </a:solidFill>
              </a:rPr>
              <a:t>(RR)</a:t>
            </a:r>
          </a:p>
        </p:txBody>
      </p:sp>
      <p:sp>
        <p:nvSpPr>
          <p:cNvPr id="15872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3897313"/>
            <a:ext cx="3514725" cy="1905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type=NS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r>
              <a:rPr lang="en-US" altLang="en-US" sz="2000"/>
              <a:t> is domain (e.g., foo.com)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/>
              <a:t> is hostname of authoritative name server for this domain</a:t>
            </a:r>
          </a:p>
          <a:p>
            <a:endParaRPr lang="en-US" altLang="en-US" sz="2400"/>
          </a:p>
        </p:txBody>
      </p:sp>
      <p:sp>
        <p:nvSpPr>
          <p:cNvPr id="158727" name="Text Box 6"/>
          <p:cNvSpPr txBox="1">
            <a:spLocks noChangeArrowheads="1"/>
          </p:cNvSpPr>
          <p:nvPr/>
        </p:nvSpPr>
        <p:spPr bwMode="auto">
          <a:xfrm>
            <a:off x="1795463" y="1908175"/>
            <a:ext cx="5364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RR format:</a:t>
            </a:r>
            <a:r>
              <a:rPr lang="en-US" altLang="en-US" sz="2400">
                <a:latin typeface="Comic Sans MS" panose="030F0702030302020204" pitchFamily="66" charset="0"/>
              </a:rPr>
              <a:t> </a:t>
            </a:r>
            <a:r>
              <a:rPr lang="en-US" altLang="en-US" sz="1800" b="1">
                <a:latin typeface="Courier New" panose="02070309020205020404" pitchFamily="49" charset="0"/>
              </a:rPr>
              <a:t>(name, value, type, ttl)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8728" name="Rectangle 7"/>
          <p:cNvSpPr>
            <a:spLocks noChangeArrowheads="1"/>
          </p:cNvSpPr>
          <p:nvPr/>
        </p:nvSpPr>
        <p:spPr bwMode="auto">
          <a:xfrm>
            <a:off x="1876425" y="1895475"/>
            <a:ext cx="5267325" cy="5715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29" name="Rectangle 8"/>
          <p:cNvSpPr>
            <a:spLocks noChangeArrowheads="1"/>
          </p:cNvSpPr>
          <p:nvPr/>
        </p:nvSpPr>
        <p:spPr bwMode="auto">
          <a:xfrm>
            <a:off x="523875" y="2657475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SzPct val="75000"/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type=A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r>
              <a:rPr lang="en-US" altLang="en-US" sz="2000">
                <a:latin typeface="Comic Sans MS" panose="030F0702030302020204" pitchFamily="66" charset="0"/>
              </a:rPr>
              <a:t> </a:t>
            </a:r>
            <a:r>
              <a:rPr lang="en-US" altLang="en-US" sz="2000"/>
              <a:t>is hostname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>
                <a:latin typeface="Comic Sans MS" panose="030F0702030302020204" pitchFamily="66" charset="0"/>
              </a:rPr>
              <a:t> </a:t>
            </a:r>
            <a:r>
              <a:rPr lang="en-US" altLang="en-US" sz="2000"/>
              <a:t>is IP address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Char char="r"/>
            </a:pPr>
            <a:endParaRPr lang="en-US" altLang="en-US" sz="2400"/>
          </a:p>
        </p:txBody>
      </p:sp>
      <p:sp>
        <p:nvSpPr>
          <p:cNvPr id="158730" name="Rectangle 9"/>
          <p:cNvSpPr>
            <a:spLocks noChangeArrowheads="1"/>
          </p:cNvSpPr>
          <p:nvPr/>
        </p:nvSpPr>
        <p:spPr bwMode="auto">
          <a:xfrm>
            <a:off x="4229100" y="2697163"/>
            <a:ext cx="4514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u="sng">
                <a:solidFill>
                  <a:srgbClr val="CC0000"/>
                </a:solidFill>
              </a:rPr>
              <a:t>type=CNAME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r>
              <a:rPr lang="en-US" altLang="en-US" sz="2000">
                <a:latin typeface="Comic Sans MS" panose="030F0702030302020204" pitchFamily="66" charset="0"/>
              </a:rPr>
              <a:t> is </a:t>
            </a:r>
            <a:r>
              <a:rPr lang="en-US" altLang="en-US" sz="2000"/>
              <a:t>alias name for some </a:t>
            </a:r>
            <a:r>
              <a:rPr lang="ja-JP" altLang="en-US" sz="2000"/>
              <a:t>“</a:t>
            </a:r>
            <a:r>
              <a:rPr lang="en-US" altLang="ja-JP" sz="2000"/>
              <a:t>canonical</a:t>
            </a:r>
            <a:r>
              <a:rPr lang="ja-JP" altLang="en-US" sz="2000"/>
              <a:t>”</a:t>
            </a:r>
            <a:r>
              <a:rPr lang="en-US" altLang="ja-JP" sz="2000"/>
              <a:t> (the real) name</a:t>
            </a:r>
          </a:p>
          <a:p>
            <a:pPr lvl="1">
              <a:lnSpc>
                <a:spcPct val="100000"/>
              </a:lnSpc>
            </a:pPr>
            <a:r>
              <a:rPr lang="en-US" altLang="en-US" sz="1800" b="1">
                <a:latin typeface="Courier New" panose="02070309020205020404" pitchFamily="49" charset="0"/>
              </a:rPr>
              <a:t>www.ibm.com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2000"/>
              <a:t>is really</a:t>
            </a:r>
            <a:endParaRPr lang="en-US" altLang="en-US" sz="180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</a:t>
            </a:r>
            <a:r>
              <a:rPr lang="en-US" altLang="en-US" sz="1800" b="1">
                <a:latin typeface="Courier New" panose="02070309020205020404" pitchFamily="49" charset="0"/>
              </a:rPr>
              <a:t>servereast.backup2.ibm.com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>
                <a:latin typeface="Comic Sans MS" panose="030F0702030302020204" pitchFamily="66" charset="0"/>
              </a:rPr>
              <a:t> </a:t>
            </a:r>
            <a:r>
              <a:rPr lang="en-US" altLang="en-US" sz="2000"/>
              <a:t>is canonical name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Char char="r"/>
            </a:pPr>
            <a:endParaRPr lang="en-US" altLang="en-US" sz="2400"/>
          </a:p>
        </p:txBody>
      </p:sp>
      <p:sp>
        <p:nvSpPr>
          <p:cNvPr id="158731" name="Rectangle 10"/>
          <p:cNvSpPr>
            <a:spLocks noChangeArrowheads="1"/>
          </p:cNvSpPr>
          <p:nvPr/>
        </p:nvSpPr>
        <p:spPr bwMode="auto">
          <a:xfrm>
            <a:off x="4252913" y="5022850"/>
            <a:ext cx="4408487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u="sng">
                <a:solidFill>
                  <a:srgbClr val="CC0000"/>
                </a:solidFill>
              </a:rPr>
              <a:t>type=MX</a:t>
            </a:r>
          </a:p>
          <a:p>
            <a:pPr lvl="1">
              <a:lnSpc>
                <a:spcPct val="100000"/>
              </a:lnSpc>
            </a:pPr>
            <a:r>
              <a:rPr lang="en-US" altLang="en-US" sz="2000" b="1">
                <a:latin typeface="Courier New" panose="02070309020205020404" pitchFamily="49" charset="0"/>
              </a:rPr>
              <a:t>value</a:t>
            </a:r>
            <a:r>
              <a:rPr lang="en-US" altLang="en-US" sz="2000">
                <a:latin typeface="Comic Sans MS" panose="030F0702030302020204" pitchFamily="66" charset="0"/>
              </a:rPr>
              <a:t> </a:t>
            </a:r>
            <a:r>
              <a:rPr lang="en-US" altLang="en-US" sz="2000"/>
              <a:t>is name of mailserver associated with</a:t>
            </a:r>
            <a:r>
              <a:rPr lang="en-US" altLang="en-US" sz="2000">
                <a:latin typeface="Comic Sans MS" panose="030F0702030302020204" pitchFamily="66" charset="0"/>
              </a:rPr>
              <a:t> </a:t>
            </a:r>
            <a:r>
              <a:rPr lang="en-US" altLang="en-US" sz="2000" b="1">
                <a:latin typeface="Courier New" panose="02070309020205020404" pitchFamily="49" charset="0"/>
              </a:rPr>
              <a:t>name</a:t>
            </a:r>
            <a:endParaRPr lang="en-US" altLang="en-US" sz="200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Char char="r"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158732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881063"/>
            <a:ext cx="3198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6077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C93C073-43D0-4784-A5ED-DAB5D37565E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60772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8582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217488"/>
            <a:ext cx="7772400" cy="860425"/>
          </a:xfrm>
        </p:spPr>
        <p:txBody>
          <a:bodyPr/>
          <a:lstStyle/>
          <a:p>
            <a:r>
              <a:rPr lang="en-US" altLang="en-US" sz="4000"/>
              <a:t>DNS protocol, messages</a:t>
            </a:r>
            <a:endParaRPr lang="en-US" altLang="en-US"/>
          </a:p>
        </p:txBody>
      </p:sp>
      <p:sp>
        <p:nvSpPr>
          <p:cNvPr id="1607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333500"/>
            <a:ext cx="7820025" cy="514350"/>
          </a:xfrm>
        </p:spPr>
        <p:txBody>
          <a:bodyPr/>
          <a:lstStyle/>
          <a:p>
            <a:r>
              <a:rPr lang="en-US" altLang="en-US" i="1">
                <a:solidFill>
                  <a:srgbClr val="CC0000"/>
                </a:solidFill>
              </a:rPr>
              <a:t>query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and </a:t>
            </a:r>
            <a:r>
              <a:rPr lang="en-US" altLang="en-US" i="1">
                <a:solidFill>
                  <a:srgbClr val="CC0000"/>
                </a:solidFill>
              </a:rPr>
              <a:t>reply</a:t>
            </a:r>
            <a:r>
              <a:rPr lang="en-US" altLang="en-US"/>
              <a:t> messages, both with same </a:t>
            </a:r>
            <a:r>
              <a:rPr lang="en-US" altLang="en-US" i="1">
                <a:solidFill>
                  <a:srgbClr val="CC0000"/>
                </a:solidFill>
              </a:rPr>
              <a:t>message format</a:t>
            </a: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60775" name="Rectangle 4"/>
          <p:cNvSpPr>
            <a:spLocks noChangeArrowheads="1"/>
          </p:cNvSpPr>
          <p:nvPr/>
        </p:nvSpPr>
        <p:spPr bwMode="auto">
          <a:xfrm>
            <a:off x="490538" y="2352675"/>
            <a:ext cx="35750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/>
              <a:t>msg header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000">
                <a:solidFill>
                  <a:srgbClr val="000099"/>
                </a:solidFill>
              </a:rPr>
              <a:t>identification:</a:t>
            </a:r>
            <a:r>
              <a:rPr lang="en-US" altLang="en-US" sz="2000"/>
              <a:t> 16 bit # for query, reply to query uses same #</a:t>
            </a:r>
          </a:p>
          <a:p>
            <a:pPr>
              <a:lnSpc>
                <a:spcPct val="100000"/>
              </a:lnSpc>
              <a:buSzPct val="75000"/>
            </a:pPr>
            <a:r>
              <a:rPr lang="en-US" altLang="en-US" sz="2000">
                <a:solidFill>
                  <a:srgbClr val="000099"/>
                </a:solidFill>
              </a:rPr>
              <a:t>flags:</a:t>
            </a:r>
          </a:p>
          <a:p>
            <a:pPr lvl="1">
              <a:lnSpc>
                <a:spcPct val="100000"/>
              </a:lnSpc>
            </a:pPr>
            <a:r>
              <a:rPr lang="en-US" altLang="en-US" sz="2000"/>
              <a:t>query or reply</a:t>
            </a:r>
          </a:p>
          <a:p>
            <a:pPr lvl="1">
              <a:lnSpc>
                <a:spcPct val="100000"/>
              </a:lnSpc>
            </a:pPr>
            <a:r>
              <a:rPr lang="en-US" altLang="en-US" sz="2000"/>
              <a:t>recursion desired </a:t>
            </a:r>
          </a:p>
          <a:p>
            <a:pPr lvl="1">
              <a:lnSpc>
                <a:spcPct val="100000"/>
              </a:lnSpc>
            </a:pPr>
            <a:r>
              <a:rPr lang="en-US" altLang="en-US" sz="2000"/>
              <a:t>recursion available</a:t>
            </a:r>
          </a:p>
          <a:p>
            <a:pPr lvl="1">
              <a:lnSpc>
                <a:spcPct val="100000"/>
              </a:lnSpc>
            </a:pPr>
            <a:r>
              <a:rPr lang="en-US" altLang="en-US" sz="2000"/>
              <a:t>reply is authoritative</a:t>
            </a:r>
          </a:p>
        </p:txBody>
      </p:sp>
      <p:grpSp>
        <p:nvGrpSpPr>
          <p:cNvPr id="160776" name="Group 36"/>
          <p:cNvGrpSpPr>
            <a:grpSpLocks/>
          </p:cNvGrpSpPr>
          <p:nvPr/>
        </p:nvGrpSpPr>
        <p:grpSpPr bwMode="auto">
          <a:xfrm>
            <a:off x="4241800" y="2216150"/>
            <a:ext cx="3725863" cy="4184650"/>
            <a:chOff x="2672" y="1396"/>
            <a:chExt cx="2347" cy="2636"/>
          </a:xfrm>
        </p:grpSpPr>
        <p:sp>
          <p:nvSpPr>
            <p:cNvPr id="160787" name="Rectangle 33"/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60788" name="Rectangle 12"/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60789" name="Line 13"/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0" name="Line 14"/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1" name="Line 15"/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2" name="Line 16"/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3" name="Line 17"/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4" name="Line 18"/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5" name="Line 19"/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96" name="Text Box 20"/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identification</a:t>
              </a:r>
            </a:p>
          </p:txBody>
        </p:sp>
        <p:sp>
          <p:nvSpPr>
            <p:cNvPr id="160797" name="Text Box 21"/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flags</a:t>
              </a:r>
            </a:p>
          </p:txBody>
        </p:sp>
        <p:sp>
          <p:nvSpPr>
            <p:cNvPr id="160798" name="Text Box 22"/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questions</a:t>
              </a:r>
            </a:p>
          </p:txBody>
        </p:sp>
        <p:sp>
          <p:nvSpPr>
            <p:cNvPr id="160799" name="Text Box 23"/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questions (variable # of questions)</a:t>
              </a:r>
            </a:p>
          </p:txBody>
        </p:sp>
        <p:sp>
          <p:nvSpPr>
            <p:cNvPr id="160800" name="Text Box 26"/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additional RRs</a:t>
              </a:r>
            </a:p>
          </p:txBody>
        </p:sp>
        <p:sp>
          <p:nvSpPr>
            <p:cNvPr id="160801" name="Text Box 27"/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authority RRs</a:t>
              </a:r>
            </a:p>
          </p:txBody>
        </p:sp>
        <p:sp>
          <p:nvSpPr>
            <p:cNvPr id="160802" name="Text Box 28"/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answer RRs</a:t>
              </a:r>
            </a:p>
          </p:txBody>
        </p:sp>
        <p:sp>
          <p:nvSpPr>
            <p:cNvPr id="160803" name="Text Box 30"/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answers (variable # of RRs)</a:t>
              </a:r>
            </a:p>
          </p:txBody>
        </p:sp>
        <p:sp>
          <p:nvSpPr>
            <p:cNvPr id="160804" name="Text Box 31"/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authority (variable # of RRs)</a:t>
              </a:r>
            </a:p>
          </p:txBody>
        </p:sp>
        <p:sp>
          <p:nvSpPr>
            <p:cNvPr id="160805" name="Text Box 32"/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additional info (variable # of RRs)</a:t>
              </a:r>
            </a:p>
          </p:txBody>
        </p:sp>
      </p:grpSp>
      <p:sp>
        <p:nvSpPr>
          <p:cNvPr id="160777" name="Line 34"/>
          <p:cNvSpPr>
            <a:spLocks noChangeShapeType="1"/>
          </p:cNvSpPr>
          <p:nvPr/>
        </p:nvSpPr>
        <p:spPr bwMode="auto">
          <a:xfrm flipV="1">
            <a:off x="3417888" y="2568575"/>
            <a:ext cx="1165225" cy="327025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78" name="Line 35"/>
          <p:cNvSpPr>
            <a:spLocks noChangeShapeType="1"/>
          </p:cNvSpPr>
          <p:nvPr/>
        </p:nvSpPr>
        <p:spPr bwMode="auto">
          <a:xfrm flipV="1">
            <a:off x="1522413" y="2547938"/>
            <a:ext cx="5183187" cy="140493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0779" name="Group 60"/>
          <p:cNvGrpSpPr>
            <a:grpSpLocks/>
          </p:cNvGrpSpPr>
          <p:nvPr/>
        </p:nvGrpSpPr>
        <p:grpSpPr bwMode="auto">
          <a:xfrm>
            <a:off x="4271963" y="1895475"/>
            <a:ext cx="1747837" cy="274638"/>
            <a:chOff x="2691" y="1194"/>
            <a:chExt cx="1101" cy="173"/>
          </a:xfrm>
        </p:grpSpPr>
        <p:sp>
          <p:nvSpPr>
            <p:cNvPr id="160784" name="Text Box 57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2 bytes</a:t>
              </a:r>
            </a:p>
          </p:txBody>
        </p:sp>
        <p:sp>
          <p:nvSpPr>
            <p:cNvPr id="160785" name="Line 58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86" name="Line 59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0780" name="Group 61"/>
          <p:cNvGrpSpPr>
            <a:grpSpLocks/>
          </p:cNvGrpSpPr>
          <p:nvPr/>
        </p:nvGrpSpPr>
        <p:grpSpPr bwMode="auto">
          <a:xfrm>
            <a:off x="6046788" y="1895475"/>
            <a:ext cx="1747837" cy="274638"/>
            <a:chOff x="2691" y="1194"/>
            <a:chExt cx="1101" cy="173"/>
          </a:xfrm>
        </p:grpSpPr>
        <p:sp>
          <p:nvSpPr>
            <p:cNvPr id="160781" name="Text Box 62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2 bytes</a:t>
              </a:r>
            </a:p>
          </p:txBody>
        </p:sp>
        <p:sp>
          <p:nvSpPr>
            <p:cNvPr id="160782" name="Line 63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83" name="Line 64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6281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672831AB-5EAE-411C-8E45-00E8D1BB747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1185863" y="3703638"/>
            <a:ext cx="1901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name, type fields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 for a query</a:t>
            </a:r>
            <a:endParaRPr lang="en-US" altLang="en-US" sz="2400"/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922338" y="4425950"/>
            <a:ext cx="2168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RRs in response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to query</a:t>
            </a:r>
            <a:endParaRPr lang="en-US" altLang="en-US" sz="2400"/>
          </a:p>
        </p:txBody>
      </p:sp>
      <p:sp>
        <p:nvSpPr>
          <p:cNvPr id="162822" name="Text Box 6"/>
          <p:cNvSpPr txBox="1">
            <a:spLocks noChangeArrowheads="1"/>
          </p:cNvSpPr>
          <p:nvPr/>
        </p:nvSpPr>
        <p:spPr bwMode="auto">
          <a:xfrm>
            <a:off x="781050" y="5078413"/>
            <a:ext cx="23129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records for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authoritative servers</a:t>
            </a:r>
            <a:endParaRPr lang="en-US" altLang="en-US" sz="2400"/>
          </a:p>
        </p:txBody>
      </p:sp>
      <p:sp>
        <p:nvSpPr>
          <p:cNvPr id="162823" name="Text Box 7"/>
          <p:cNvSpPr txBox="1">
            <a:spLocks noChangeArrowheads="1"/>
          </p:cNvSpPr>
          <p:nvPr/>
        </p:nvSpPr>
        <p:spPr bwMode="auto">
          <a:xfrm>
            <a:off x="687388" y="5797550"/>
            <a:ext cx="2393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additional </a:t>
            </a:r>
            <a:r>
              <a:rPr lang="ja-JP" altLang="en-US" sz="2000"/>
              <a:t>“</a:t>
            </a:r>
            <a:r>
              <a:rPr lang="en-US" altLang="ja-JP" sz="2000"/>
              <a:t>helpful</a:t>
            </a:r>
            <a:r>
              <a:rPr lang="ja-JP" altLang="en-US" sz="2000"/>
              <a:t>”</a:t>
            </a:r>
            <a:endParaRPr lang="en-US" altLang="ja-JP" sz="2000"/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info that may be used</a:t>
            </a:r>
            <a:endParaRPr lang="en-US" altLang="en-US" sz="2400"/>
          </a:p>
        </p:txBody>
      </p:sp>
      <p:grpSp>
        <p:nvGrpSpPr>
          <p:cNvPr id="162824" name="Group 17"/>
          <p:cNvGrpSpPr>
            <a:grpSpLocks/>
          </p:cNvGrpSpPr>
          <p:nvPr/>
        </p:nvGrpSpPr>
        <p:grpSpPr bwMode="auto">
          <a:xfrm>
            <a:off x="4241800" y="2216150"/>
            <a:ext cx="3725863" cy="4184650"/>
            <a:chOff x="2672" y="1396"/>
            <a:chExt cx="2347" cy="2636"/>
          </a:xfrm>
        </p:grpSpPr>
        <p:sp>
          <p:nvSpPr>
            <p:cNvPr id="162839" name="Rectangle 18"/>
            <p:cNvSpPr>
              <a:spLocks noChangeArrowheads="1"/>
            </p:cNvSpPr>
            <p:nvPr/>
          </p:nvSpPr>
          <p:spPr bwMode="auto">
            <a:xfrm>
              <a:off x="2742" y="1396"/>
              <a:ext cx="2277" cy="258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62840" name="Rectangle 19"/>
            <p:cNvSpPr>
              <a:spLocks noChangeArrowheads="1"/>
            </p:cNvSpPr>
            <p:nvPr/>
          </p:nvSpPr>
          <p:spPr bwMode="auto">
            <a:xfrm>
              <a:off x="2688" y="1447"/>
              <a:ext cx="2277" cy="25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62841" name="Line 20"/>
            <p:cNvSpPr>
              <a:spLocks noChangeShapeType="1"/>
            </p:cNvSpPr>
            <p:nvPr/>
          </p:nvSpPr>
          <p:spPr bwMode="auto">
            <a:xfrm>
              <a:off x="2681" y="3606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2" name="Line 21"/>
            <p:cNvSpPr>
              <a:spLocks noChangeShapeType="1"/>
            </p:cNvSpPr>
            <p:nvPr/>
          </p:nvSpPr>
          <p:spPr bwMode="auto">
            <a:xfrm>
              <a:off x="2688" y="3174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3" name="Line 22"/>
            <p:cNvSpPr>
              <a:spLocks noChangeShapeType="1"/>
            </p:cNvSpPr>
            <p:nvPr/>
          </p:nvSpPr>
          <p:spPr bwMode="auto">
            <a:xfrm>
              <a:off x="2681" y="2742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4" name="Line 23"/>
            <p:cNvSpPr>
              <a:spLocks noChangeShapeType="1"/>
            </p:cNvSpPr>
            <p:nvPr/>
          </p:nvSpPr>
          <p:spPr bwMode="auto">
            <a:xfrm>
              <a:off x="2681" y="2317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5" name="Line 24"/>
            <p:cNvSpPr>
              <a:spLocks noChangeShapeType="1"/>
            </p:cNvSpPr>
            <p:nvPr/>
          </p:nvSpPr>
          <p:spPr bwMode="auto">
            <a:xfrm>
              <a:off x="2680" y="2029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6" name="Line 25"/>
            <p:cNvSpPr>
              <a:spLocks noChangeShapeType="1"/>
            </p:cNvSpPr>
            <p:nvPr/>
          </p:nvSpPr>
          <p:spPr bwMode="auto">
            <a:xfrm>
              <a:off x="2672" y="1745"/>
              <a:ext cx="22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7" name="Line 26"/>
            <p:cNvSpPr>
              <a:spLocks noChangeShapeType="1"/>
            </p:cNvSpPr>
            <p:nvPr/>
          </p:nvSpPr>
          <p:spPr bwMode="auto">
            <a:xfrm>
              <a:off x="3826" y="1454"/>
              <a:ext cx="2" cy="8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8" name="Text Box 27"/>
            <p:cNvSpPr txBox="1">
              <a:spLocks noChangeArrowheads="1"/>
            </p:cNvSpPr>
            <p:nvPr/>
          </p:nvSpPr>
          <p:spPr bwMode="auto">
            <a:xfrm>
              <a:off x="2842" y="1492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identification</a:t>
              </a:r>
            </a:p>
          </p:txBody>
        </p:sp>
        <p:sp>
          <p:nvSpPr>
            <p:cNvPr id="162849" name="Text Box 28"/>
            <p:cNvSpPr txBox="1">
              <a:spLocks noChangeArrowheads="1"/>
            </p:cNvSpPr>
            <p:nvPr/>
          </p:nvSpPr>
          <p:spPr bwMode="auto">
            <a:xfrm>
              <a:off x="4180" y="1492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flags</a:t>
              </a:r>
            </a:p>
          </p:txBody>
        </p:sp>
        <p:sp>
          <p:nvSpPr>
            <p:cNvPr id="162850" name="Text Box 29"/>
            <p:cNvSpPr txBox="1">
              <a:spLocks noChangeArrowheads="1"/>
            </p:cNvSpPr>
            <p:nvPr/>
          </p:nvSpPr>
          <p:spPr bwMode="auto">
            <a:xfrm>
              <a:off x="2862" y="1780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questions</a:t>
              </a:r>
            </a:p>
          </p:txBody>
        </p:sp>
        <p:sp>
          <p:nvSpPr>
            <p:cNvPr id="162851" name="Text Box 30"/>
            <p:cNvSpPr txBox="1">
              <a:spLocks noChangeArrowheads="1"/>
            </p:cNvSpPr>
            <p:nvPr/>
          </p:nvSpPr>
          <p:spPr bwMode="auto">
            <a:xfrm>
              <a:off x="2789" y="2417"/>
              <a:ext cx="2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questions (variable # of questions)</a:t>
              </a:r>
            </a:p>
          </p:txBody>
        </p:sp>
        <p:sp>
          <p:nvSpPr>
            <p:cNvPr id="162852" name="Text Box 31"/>
            <p:cNvSpPr txBox="1">
              <a:spLocks noChangeArrowheads="1"/>
            </p:cNvSpPr>
            <p:nvPr/>
          </p:nvSpPr>
          <p:spPr bwMode="auto">
            <a:xfrm>
              <a:off x="3866" y="2067"/>
              <a:ext cx="10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additional RRs</a:t>
              </a:r>
            </a:p>
          </p:txBody>
        </p:sp>
        <p:sp>
          <p:nvSpPr>
            <p:cNvPr id="162853" name="Text Box 32"/>
            <p:cNvSpPr txBox="1">
              <a:spLocks noChangeArrowheads="1"/>
            </p:cNvSpPr>
            <p:nvPr/>
          </p:nvSpPr>
          <p:spPr bwMode="auto">
            <a:xfrm>
              <a:off x="2762" y="2068"/>
              <a:ext cx="9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authority RRs</a:t>
              </a:r>
            </a:p>
          </p:txBody>
        </p:sp>
        <p:sp>
          <p:nvSpPr>
            <p:cNvPr id="162854" name="Text Box 33"/>
            <p:cNvSpPr txBox="1">
              <a:spLocks noChangeArrowheads="1"/>
            </p:cNvSpPr>
            <p:nvPr/>
          </p:nvSpPr>
          <p:spPr bwMode="auto">
            <a:xfrm>
              <a:off x="3928" y="1786"/>
              <a:ext cx="9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# answer RRs</a:t>
              </a:r>
            </a:p>
          </p:txBody>
        </p:sp>
        <p:sp>
          <p:nvSpPr>
            <p:cNvPr id="162855" name="Text Box 34"/>
            <p:cNvSpPr txBox="1">
              <a:spLocks noChangeArrowheads="1"/>
            </p:cNvSpPr>
            <p:nvPr/>
          </p:nvSpPr>
          <p:spPr bwMode="auto">
            <a:xfrm>
              <a:off x="2983" y="2848"/>
              <a:ext cx="16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answers (variable # of RRs)</a:t>
              </a:r>
            </a:p>
          </p:txBody>
        </p:sp>
        <p:sp>
          <p:nvSpPr>
            <p:cNvPr id="162856" name="Text Box 35"/>
            <p:cNvSpPr txBox="1">
              <a:spLocks noChangeArrowheads="1"/>
            </p:cNvSpPr>
            <p:nvPr/>
          </p:nvSpPr>
          <p:spPr bwMode="auto">
            <a:xfrm>
              <a:off x="3002" y="3280"/>
              <a:ext cx="1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authority (variable # of RRs)</a:t>
              </a:r>
            </a:p>
          </p:txBody>
        </p:sp>
        <p:sp>
          <p:nvSpPr>
            <p:cNvPr id="162857" name="Text Box 36"/>
            <p:cNvSpPr txBox="1">
              <a:spLocks noChangeArrowheads="1"/>
            </p:cNvSpPr>
            <p:nvPr/>
          </p:nvSpPr>
          <p:spPr bwMode="auto">
            <a:xfrm>
              <a:off x="2811" y="3700"/>
              <a:ext cx="20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additional info (variable # of RRs)</a:t>
              </a:r>
            </a:p>
          </p:txBody>
        </p:sp>
      </p:grpSp>
      <p:sp>
        <p:nvSpPr>
          <p:cNvPr id="162825" name="Line 37"/>
          <p:cNvSpPr>
            <a:spLocks noChangeShapeType="1"/>
          </p:cNvSpPr>
          <p:nvPr/>
        </p:nvSpPr>
        <p:spPr bwMode="auto">
          <a:xfrm flipH="1">
            <a:off x="3101975" y="6062663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6" name="Line 38"/>
          <p:cNvSpPr>
            <a:spLocks noChangeShapeType="1"/>
          </p:cNvSpPr>
          <p:nvPr/>
        </p:nvSpPr>
        <p:spPr bwMode="auto">
          <a:xfrm flipH="1">
            <a:off x="3109913" y="5403850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7" name="Line 39"/>
          <p:cNvSpPr>
            <a:spLocks noChangeShapeType="1"/>
          </p:cNvSpPr>
          <p:nvPr/>
        </p:nvSpPr>
        <p:spPr bwMode="auto">
          <a:xfrm flipH="1">
            <a:off x="3117850" y="4745038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28" name="Line 40"/>
          <p:cNvSpPr>
            <a:spLocks noChangeShapeType="1"/>
          </p:cNvSpPr>
          <p:nvPr/>
        </p:nvSpPr>
        <p:spPr bwMode="auto">
          <a:xfrm flipH="1">
            <a:off x="3103563" y="4019550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2829" name="Picture 4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8582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30" name="Rectangle 2"/>
          <p:cNvSpPr>
            <a:spLocks noChangeArrowheads="1"/>
          </p:cNvSpPr>
          <p:nvPr/>
        </p:nvSpPr>
        <p:spPr bwMode="auto">
          <a:xfrm>
            <a:off x="446088" y="217488"/>
            <a:ext cx="77724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DNS protocol, messages</a:t>
            </a:r>
            <a:endParaRPr lang="en-US" altLang="en-US" sz="4400">
              <a:solidFill>
                <a:srgbClr val="000099"/>
              </a:solidFill>
            </a:endParaRPr>
          </a:p>
        </p:txBody>
      </p:sp>
      <p:grpSp>
        <p:nvGrpSpPr>
          <p:cNvPr id="162831" name="Group 43"/>
          <p:cNvGrpSpPr>
            <a:grpSpLocks/>
          </p:cNvGrpSpPr>
          <p:nvPr/>
        </p:nvGrpSpPr>
        <p:grpSpPr bwMode="auto">
          <a:xfrm>
            <a:off x="4271963" y="1895475"/>
            <a:ext cx="1747837" cy="274638"/>
            <a:chOff x="2691" y="1194"/>
            <a:chExt cx="1101" cy="173"/>
          </a:xfrm>
        </p:grpSpPr>
        <p:sp>
          <p:nvSpPr>
            <p:cNvPr id="162836" name="Text Box 44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2 bytes</a:t>
              </a:r>
            </a:p>
          </p:txBody>
        </p:sp>
        <p:sp>
          <p:nvSpPr>
            <p:cNvPr id="162837" name="Line 45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38" name="Line 46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2832" name="Group 47"/>
          <p:cNvGrpSpPr>
            <a:grpSpLocks/>
          </p:cNvGrpSpPr>
          <p:nvPr/>
        </p:nvGrpSpPr>
        <p:grpSpPr bwMode="auto">
          <a:xfrm>
            <a:off x="6046788" y="1895475"/>
            <a:ext cx="1747837" cy="274638"/>
            <a:chOff x="2691" y="1194"/>
            <a:chExt cx="1101" cy="173"/>
          </a:xfrm>
        </p:grpSpPr>
        <p:sp>
          <p:nvSpPr>
            <p:cNvPr id="162833" name="Text Box 48"/>
            <p:cNvSpPr txBox="1">
              <a:spLocks noChangeArrowheads="1"/>
            </p:cNvSpPr>
            <p:nvPr/>
          </p:nvSpPr>
          <p:spPr bwMode="auto">
            <a:xfrm>
              <a:off x="3032" y="1194"/>
              <a:ext cx="42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2 bytes</a:t>
              </a:r>
            </a:p>
          </p:txBody>
        </p:sp>
        <p:sp>
          <p:nvSpPr>
            <p:cNvPr id="162834" name="Line 49"/>
            <p:cNvSpPr>
              <a:spLocks noChangeShapeType="1"/>
            </p:cNvSpPr>
            <p:nvPr/>
          </p:nvSpPr>
          <p:spPr bwMode="auto">
            <a:xfrm>
              <a:off x="3465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35" name="Line 50"/>
            <p:cNvSpPr>
              <a:spLocks noChangeShapeType="1"/>
            </p:cNvSpPr>
            <p:nvPr/>
          </p:nvSpPr>
          <p:spPr bwMode="auto">
            <a:xfrm flipH="1" flipV="1">
              <a:off x="2691" y="1284"/>
              <a:ext cx="3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6486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327904E9-A1A9-4DD0-88C2-7FE6CB9F9BA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6486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89000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9388"/>
            <a:ext cx="7772400" cy="903287"/>
          </a:xfrm>
        </p:spPr>
        <p:txBody>
          <a:bodyPr/>
          <a:lstStyle/>
          <a:p>
            <a:r>
              <a:rPr lang="en-US" altLang="en-US"/>
              <a:t>Inserting records into </a:t>
            </a:r>
            <a:r>
              <a:rPr lang="en-US" altLang="en-US" sz="4000"/>
              <a:t>DNS</a:t>
            </a:r>
          </a:p>
        </p:txBody>
      </p:sp>
      <p:sp>
        <p:nvSpPr>
          <p:cNvPr id="16487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456613" cy="4648200"/>
          </a:xfrm>
        </p:spPr>
        <p:txBody>
          <a:bodyPr/>
          <a:lstStyle/>
          <a:p>
            <a:r>
              <a:rPr lang="en-US" altLang="en-US"/>
              <a:t>example: new startup </a:t>
            </a:r>
            <a:r>
              <a:rPr lang="ja-JP" altLang="en-US"/>
              <a:t>“</a:t>
            </a:r>
            <a:r>
              <a:rPr lang="en-US" altLang="ja-JP"/>
              <a:t>Network Utopia</a:t>
            </a:r>
            <a:r>
              <a:rPr lang="ja-JP" altLang="en-US"/>
              <a:t>”</a:t>
            </a:r>
            <a:endParaRPr lang="en-US" altLang="ja-JP"/>
          </a:p>
          <a:p>
            <a:r>
              <a:rPr lang="en-US" altLang="en-US"/>
              <a:t>register name networkuptopia.com at </a:t>
            </a:r>
            <a:r>
              <a:rPr lang="en-US" altLang="en-US" i="1">
                <a:solidFill>
                  <a:srgbClr val="CC0000"/>
                </a:solidFill>
              </a:rPr>
              <a:t>DNS registrar</a:t>
            </a:r>
            <a:r>
              <a:rPr lang="en-US" altLang="en-US"/>
              <a:t> (e.g., Network Solutions)</a:t>
            </a:r>
          </a:p>
          <a:p>
            <a:pPr lvl="1"/>
            <a:r>
              <a:rPr lang="en-US" altLang="en-US"/>
              <a:t>provide names, IP addresses of authoritative name server (primary and secondary)</a:t>
            </a:r>
          </a:p>
          <a:p>
            <a:pPr lvl="1"/>
            <a:r>
              <a:rPr lang="en-US" altLang="en-US"/>
              <a:t>registrar inserts two RRs into .com TLD server:</a:t>
            </a:r>
            <a:br>
              <a:rPr lang="en-US" altLang="en-US" sz="2800"/>
            </a:br>
            <a:r>
              <a:rPr lang="en-US" altLang="en-US" sz="2000" b="1">
                <a:latin typeface="Courier New" panose="02070309020205020404" pitchFamily="49" charset="0"/>
              </a:rPr>
              <a:t>(networkutopia.com, dns1.networkutopia.com, NS)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(dns1.networkutopia.com, 212.212.212.1, A)</a:t>
            </a:r>
            <a:endParaRPr lang="en-US" altLang="en-US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altLang="en-US"/>
              <a:t>create authoritative server type A record for www.networkuptopia.com; type MX record for networkutopia.com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Attacking DNS</a:t>
            </a:r>
          </a:p>
        </p:txBody>
      </p:sp>
      <p:sp>
        <p:nvSpPr>
          <p:cNvPr id="166915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22228B"/>
                </a:solidFill>
              </a:rPr>
              <a:t>DDoS attacks</a:t>
            </a:r>
          </a:p>
          <a:p>
            <a:r>
              <a:rPr lang="en-US" altLang="en-US"/>
              <a:t>Bombard root servers with traffic</a:t>
            </a:r>
          </a:p>
          <a:p>
            <a:pPr lvl="1"/>
            <a:r>
              <a:rPr lang="en-US" altLang="en-US"/>
              <a:t>Not successful to date</a:t>
            </a:r>
          </a:p>
          <a:p>
            <a:pPr lvl="1"/>
            <a:r>
              <a:rPr lang="en-US" altLang="en-US"/>
              <a:t>Traffic Filtering</a:t>
            </a:r>
          </a:p>
          <a:p>
            <a:pPr lvl="1"/>
            <a:r>
              <a:rPr lang="en-US" altLang="en-US"/>
              <a:t>Local DNS servers cache IPs of TLD servers, allowing root server bypass</a:t>
            </a:r>
          </a:p>
          <a:p>
            <a:r>
              <a:rPr lang="en-US" altLang="en-US"/>
              <a:t>Bombard TLD servers</a:t>
            </a:r>
          </a:p>
          <a:p>
            <a:pPr lvl="1"/>
            <a:r>
              <a:rPr lang="en-US" altLang="en-US"/>
              <a:t>Potentially more dangerous</a:t>
            </a:r>
          </a:p>
          <a:p>
            <a:pPr>
              <a:buFont typeface="Comic Sans MS" panose="030F0702030302020204" pitchFamily="66" charset="0"/>
              <a:buAutoNum type="arabicPeriod"/>
            </a:pPr>
            <a:endParaRPr lang="en-US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Redirect attacks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Man-in-middle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Intercept queries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DNS poisoning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Send bogus relies to DNS server, which caches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Exploit DNS for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ea typeface="ＭＳ Ｐゴシック" charset="0"/>
              </a:rPr>
              <a:t>DDoS</a:t>
            </a:r>
            <a:endParaRPr lang="en-US" dirty="0">
              <a:solidFill>
                <a:schemeClr val="accent6">
                  <a:lumMod val="75000"/>
                </a:schemeClr>
              </a:solidFill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</a:rPr>
              <a:t>Send queries with spoofed source address: target IP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Requires amplification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Application Layer</a:t>
            </a:r>
          </a:p>
        </p:txBody>
      </p:sp>
      <p:sp>
        <p:nvSpPr>
          <p:cNvPr id="1669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F0790D9C-E2E8-4B0A-8C7E-75A8D3639BF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66919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050925"/>
            <a:ext cx="353377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E203A6-F1CF-474C-A27B-4F27718E7362}"/>
                  </a:ext>
                </a:extLst>
              </p14:cNvPr>
              <p14:cNvContentPartPr/>
              <p14:nvPr/>
            </p14:nvContentPartPr>
            <p14:xfrm>
              <a:off x="545956" y="329662"/>
              <a:ext cx="2302560" cy="139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E203A6-F1CF-474C-A27B-4F27718E73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956" y="311662"/>
                <a:ext cx="2338200" cy="143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52C0EDB-0394-4BF0-8FF4-972E46FD0636}"/>
              </a:ext>
            </a:extLst>
          </p:cNvPr>
          <p:cNvGrpSpPr/>
          <p:nvPr/>
        </p:nvGrpSpPr>
        <p:grpSpPr>
          <a:xfrm>
            <a:off x="777796" y="31582"/>
            <a:ext cx="9871560" cy="5631120"/>
            <a:chOff x="777796" y="31582"/>
            <a:chExt cx="9871560" cy="56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E0FF10F-2FED-4F02-8AAB-51F2EF139D80}"/>
                    </a:ext>
                  </a:extLst>
                </p14:cNvPr>
                <p14:cNvContentPartPr/>
                <p14:nvPr/>
              </p14:nvContentPartPr>
              <p14:xfrm>
                <a:off x="4857676" y="795142"/>
                <a:ext cx="520920" cy="75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E0FF10F-2FED-4F02-8AAB-51F2EF139D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0036" y="777142"/>
                  <a:ext cx="556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FD2C61-C90E-46D5-9047-70826BCF9ACA}"/>
                    </a:ext>
                  </a:extLst>
                </p14:cNvPr>
                <p14:cNvContentPartPr/>
                <p14:nvPr/>
              </p14:nvContentPartPr>
              <p14:xfrm>
                <a:off x="5243596" y="303382"/>
                <a:ext cx="638640" cy="131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FD2C61-C90E-46D5-9047-70826BCF9A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5956" y="285742"/>
                  <a:ext cx="674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BE1AEA-76B4-4FBE-A6E7-417040F13E1E}"/>
                    </a:ext>
                  </a:extLst>
                </p14:cNvPr>
                <p14:cNvContentPartPr/>
                <p14:nvPr/>
              </p14:nvContentPartPr>
              <p14:xfrm>
                <a:off x="5569036" y="447382"/>
                <a:ext cx="131040" cy="37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BE1AEA-76B4-4FBE-A6E7-417040F13E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1396" y="429382"/>
                  <a:ext cx="166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9AEDEF-5C3A-45C2-A42F-7B398A3E3162}"/>
                    </a:ext>
                  </a:extLst>
                </p14:cNvPr>
                <p14:cNvContentPartPr/>
                <p14:nvPr/>
              </p14:nvContentPartPr>
              <p14:xfrm>
                <a:off x="5623396" y="431182"/>
                <a:ext cx="320040" cy="35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9AEDEF-5C3A-45C2-A42F-7B398A3E31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05396" y="413542"/>
                  <a:ext cx="355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899F82-EAD9-4032-B887-9CE535CA4A88}"/>
                    </a:ext>
                  </a:extLst>
                </p14:cNvPr>
                <p14:cNvContentPartPr/>
                <p14:nvPr/>
              </p14:nvContentPartPr>
              <p14:xfrm>
                <a:off x="5914996" y="126262"/>
                <a:ext cx="1359360" cy="76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899F82-EAD9-4032-B887-9CE535CA4A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96996" y="108262"/>
                  <a:ext cx="139500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F47350-5EF4-43E2-ADE1-C2AB49BDC2C2}"/>
                    </a:ext>
                  </a:extLst>
                </p14:cNvPr>
                <p14:cNvContentPartPr/>
                <p14:nvPr/>
              </p14:nvContentPartPr>
              <p14:xfrm>
                <a:off x="7718236" y="200782"/>
                <a:ext cx="36360" cy="5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F47350-5EF4-43E2-ADE1-C2AB49BDC2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00596" y="182782"/>
                  <a:ext cx="72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AF7004-6508-4C99-9974-0719134D1463}"/>
                    </a:ext>
                  </a:extLst>
                </p14:cNvPr>
                <p14:cNvContentPartPr/>
                <p14:nvPr/>
              </p14:nvContentPartPr>
              <p14:xfrm>
                <a:off x="7720036" y="31582"/>
                <a:ext cx="1199520" cy="53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AF7004-6508-4C99-9974-0719134D14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02396" y="13582"/>
                  <a:ext cx="12351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2A8073-900E-4FD6-B4C7-46A3A70BE848}"/>
                    </a:ext>
                  </a:extLst>
                </p14:cNvPr>
                <p14:cNvContentPartPr/>
                <p14:nvPr/>
              </p14:nvContentPartPr>
              <p14:xfrm>
                <a:off x="5556796" y="957862"/>
                <a:ext cx="1337400" cy="537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2A8073-900E-4FD6-B4C7-46A3A70BE8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39156" y="939862"/>
                  <a:ext cx="13730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205EBA-C617-4CBB-B7C6-E4E326098CBD}"/>
                    </a:ext>
                  </a:extLst>
                </p14:cNvPr>
                <p14:cNvContentPartPr/>
                <p14:nvPr/>
              </p14:nvContentPartPr>
              <p14:xfrm>
                <a:off x="7065916" y="1146502"/>
                <a:ext cx="497880" cy="11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205EBA-C617-4CBB-B7C6-E4E326098C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8276" y="1128502"/>
                  <a:ext cx="533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3022D9-B8C9-4051-946E-1F7B4057203C}"/>
                    </a:ext>
                  </a:extLst>
                </p14:cNvPr>
                <p14:cNvContentPartPr/>
                <p14:nvPr/>
              </p14:nvContentPartPr>
              <p14:xfrm>
                <a:off x="7817596" y="929062"/>
                <a:ext cx="516960" cy="45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3022D9-B8C9-4051-946E-1F7B405720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9956" y="911422"/>
                  <a:ext cx="5526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E3338A-932B-4E94-8E55-EE96A6F63520}"/>
                    </a:ext>
                  </a:extLst>
                </p14:cNvPr>
                <p14:cNvContentPartPr/>
                <p14:nvPr/>
              </p14:nvContentPartPr>
              <p14:xfrm>
                <a:off x="8394676" y="861382"/>
                <a:ext cx="377640" cy="52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E3338A-932B-4E94-8E55-EE96A6F635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7036" y="843382"/>
                  <a:ext cx="41328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A3E16B-96B8-47D6-8A1B-B13BF8750A47}"/>
                    </a:ext>
                  </a:extLst>
                </p14:cNvPr>
                <p14:cNvContentPartPr/>
                <p14:nvPr/>
              </p14:nvContentPartPr>
              <p14:xfrm>
                <a:off x="8922796" y="740062"/>
                <a:ext cx="421200" cy="63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A3E16B-96B8-47D6-8A1B-B13BF8750A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04796" y="722422"/>
                  <a:ext cx="45684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27664E-9F10-4EA1-8CF0-7298060E5DD0}"/>
                    </a:ext>
                  </a:extLst>
                </p14:cNvPr>
                <p14:cNvContentPartPr/>
                <p14:nvPr/>
              </p14:nvContentPartPr>
              <p14:xfrm>
                <a:off x="7807876" y="1453222"/>
                <a:ext cx="1665360" cy="448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27664E-9F10-4EA1-8CF0-7298060E5D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9876" y="1435582"/>
                  <a:ext cx="17010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53F8E7-B7FB-4A90-95EC-21D990E6491A}"/>
                    </a:ext>
                  </a:extLst>
                </p14:cNvPr>
                <p14:cNvContentPartPr/>
                <p14:nvPr/>
              </p14:nvContentPartPr>
              <p14:xfrm>
                <a:off x="8037196" y="1633222"/>
                <a:ext cx="1500120" cy="341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53F8E7-B7FB-4A90-95EC-21D990E649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19556" y="1615582"/>
                  <a:ext cx="15357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B8B2AB-9943-4243-A3B2-EA411EE5CC2E}"/>
                    </a:ext>
                  </a:extLst>
                </p14:cNvPr>
                <p14:cNvContentPartPr/>
                <p14:nvPr/>
              </p14:nvContentPartPr>
              <p14:xfrm>
                <a:off x="7799236" y="2840302"/>
                <a:ext cx="220320" cy="27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B8B2AB-9943-4243-A3B2-EA411EE5CC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1596" y="2822662"/>
                  <a:ext cx="255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8A5C50-0C05-49FE-A12D-86DC6E1EE6C6}"/>
                    </a:ext>
                  </a:extLst>
                </p14:cNvPr>
                <p14:cNvContentPartPr/>
                <p14:nvPr/>
              </p14:nvContentPartPr>
              <p14:xfrm>
                <a:off x="7877716" y="2198782"/>
                <a:ext cx="2443680" cy="848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8A5C50-0C05-49FE-A12D-86DC6E1EE6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9716" y="2180782"/>
                  <a:ext cx="247932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172F3F-CA4F-4A43-8117-AAF050E6ACA6}"/>
                    </a:ext>
                  </a:extLst>
                </p14:cNvPr>
                <p14:cNvContentPartPr/>
                <p14:nvPr/>
              </p14:nvContentPartPr>
              <p14:xfrm>
                <a:off x="8114956" y="2693422"/>
                <a:ext cx="2296800" cy="97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172F3F-CA4F-4A43-8117-AAF050E6AC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96956" y="2675782"/>
                  <a:ext cx="233244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C4427E-773F-4F44-A8BA-37E59240C9BA}"/>
                    </a:ext>
                  </a:extLst>
                </p14:cNvPr>
                <p14:cNvContentPartPr/>
                <p14:nvPr/>
              </p14:nvContentPartPr>
              <p14:xfrm>
                <a:off x="8125036" y="3360862"/>
                <a:ext cx="360000" cy="39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C4427E-773F-4F44-A8BA-37E59240C9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07036" y="3343222"/>
                  <a:ext cx="395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8F14B9-7AD9-40EA-B5CA-86B6F7CB1F2D}"/>
                    </a:ext>
                  </a:extLst>
                </p14:cNvPr>
                <p14:cNvContentPartPr/>
                <p14:nvPr/>
              </p14:nvContentPartPr>
              <p14:xfrm>
                <a:off x="8359756" y="2346022"/>
                <a:ext cx="215640" cy="35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8F14B9-7AD9-40EA-B5CA-86B6F7CB1F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1756" y="2328382"/>
                  <a:ext cx="251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916DA4-6B41-46C2-96B9-ABD8694E75D6}"/>
                    </a:ext>
                  </a:extLst>
                </p14:cNvPr>
                <p14:cNvContentPartPr/>
                <p14:nvPr/>
              </p14:nvContentPartPr>
              <p14:xfrm>
                <a:off x="8523196" y="2291302"/>
                <a:ext cx="488520" cy="440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916DA4-6B41-46C2-96B9-ABD8694E75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05556" y="2273302"/>
                  <a:ext cx="524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A9229D-84B4-47CA-AE42-BC6F28726299}"/>
                    </a:ext>
                  </a:extLst>
                </p14:cNvPr>
                <p14:cNvContentPartPr/>
                <p14:nvPr/>
              </p14:nvContentPartPr>
              <p14:xfrm>
                <a:off x="9010636" y="1772182"/>
                <a:ext cx="886680" cy="72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A9229D-84B4-47CA-AE42-BC6F287262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92996" y="1754542"/>
                  <a:ext cx="9223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7D9769-FA48-44ED-BBFC-2D97A933143E}"/>
                    </a:ext>
                  </a:extLst>
                </p14:cNvPr>
                <p14:cNvContentPartPr/>
                <p14:nvPr/>
              </p14:nvContentPartPr>
              <p14:xfrm>
                <a:off x="9648196" y="1864342"/>
                <a:ext cx="41580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7D9769-FA48-44ED-BBFC-2D97A93314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30556" y="1846702"/>
                  <a:ext cx="451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88336B-4CBE-4E57-B06E-2DA6A60DF2EC}"/>
                    </a:ext>
                  </a:extLst>
                </p14:cNvPr>
                <p14:cNvContentPartPr/>
                <p14:nvPr/>
              </p14:nvContentPartPr>
              <p14:xfrm>
                <a:off x="8574316" y="2994022"/>
                <a:ext cx="1881720" cy="902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88336B-4CBE-4E57-B06E-2DA6A60DF2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56316" y="2976022"/>
                  <a:ext cx="191736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78070B-9419-4B57-A501-84953A8229A1}"/>
                    </a:ext>
                  </a:extLst>
                </p14:cNvPr>
                <p14:cNvContentPartPr/>
                <p14:nvPr/>
              </p14:nvContentPartPr>
              <p14:xfrm>
                <a:off x="10161916" y="1857502"/>
                <a:ext cx="419040" cy="857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78070B-9419-4B57-A501-84953A8229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43916" y="1839862"/>
                  <a:ext cx="45468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D0F90A-41AA-4B6F-9CE5-5086EA7596D3}"/>
                    </a:ext>
                  </a:extLst>
                </p14:cNvPr>
                <p14:cNvContentPartPr/>
                <p14:nvPr/>
              </p14:nvContentPartPr>
              <p14:xfrm>
                <a:off x="10180996" y="2382022"/>
                <a:ext cx="468360" cy="216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D0F90A-41AA-4B6F-9CE5-5086EA7596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62996" y="2364382"/>
                  <a:ext cx="504000" cy="22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BE2731-572F-4385-AC8A-DE9E595F87A8}"/>
                    </a:ext>
                  </a:extLst>
                </p14:cNvPr>
                <p14:cNvContentPartPr/>
                <p14:nvPr/>
              </p14:nvContentPartPr>
              <p14:xfrm>
                <a:off x="9583036" y="4635622"/>
                <a:ext cx="1049760" cy="68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BE2731-572F-4385-AC8A-DE9E595F87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65396" y="4617622"/>
                  <a:ext cx="108540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48AFB8-7E1F-4653-8FEC-1D1DA275E755}"/>
                    </a:ext>
                  </a:extLst>
                </p14:cNvPr>
                <p14:cNvContentPartPr/>
                <p14:nvPr/>
              </p14:nvContentPartPr>
              <p14:xfrm>
                <a:off x="7492876" y="2781982"/>
                <a:ext cx="875880" cy="97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48AFB8-7E1F-4653-8FEC-1D1DA275E7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75236" y="2763982"/>
                  <a:ext cx="9115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F479ED-67E0-4297-BA43-9CD1792565D3}"/>
                    </a:ext>
                  </a:extLst>
                </p14:cNvPr>
                <p14:cNvContentPartPr/>
                <p14:nvPr/>
              </p14:nvContentPartPr>
              <p14:xfrm>
                <a:off x="7851076" y="3542662"/>
                <a:ext cx="522360" cy="174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F479ED-67E0-4297-BA43-9CD1792565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33076" y="3524662"/>
                  <a:ext cx="558000" cy="17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5C3413-FAD4-4AF6-8A68-0EE147CCBD97}"/>
                    </a:ext>
                  </a:extLst>
                </p14:cNvPr>
                <p14:cNvContentPartPr/>
                <p14:nvPr/>
              </p14:nvContentPartPr>
              <p14:xfrm>
                <a:off x="8047276" y="5290462"/>
                <a:ext cx="311400" cy="37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5C3413-FAD4-4AF6-8A68-0EE147CCBD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9636" y="5272462"/>
                  <a:ext cx="3470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F09720-084F-4269-843E-1B183EEE4EB9}"/>
                    </a:ext>
                  </a:extLst>
                </p14:cNvPr>
                <p14:cNvContentPartPr/>
                <p14:nvPr/>
              </p14:nvContentPartPr>
              <p14:xfrm>
                <a:off x="8321596" y="4920382"/>
                <a:ext cx="933480" cy="657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F09720-084F-4269-843E-1B183EEE4E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03956" y="4902742"/>
                  <a:ext cx="96912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47A7DE-A9D0-448E-ABB9-25698CA002B9}"/>
                    </a:ext>
                  </a:extLst>
                </p14:cNvPr>
                <p14:cNvContentPartPr/>
                <p14:nvPr/>
              </p14:nvContentPartPr>
              <p14:xfrm>
                <a:off x="7764316" y="1323982"/>
                <a:ext cx="1816200" cy="35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47A7DE-A9D0-448E-ABB9-25698CA002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6316" y="1305982"/>
                  <a:ext cx="18518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300CB2-E956-43FE-8AF2-24195E5D0642}"/>
                    </a:ext>
                  </a:extLst>
                </p14:cNvPr>
                <p14:cNvContentPartPr/>
                <p14:nvPr/>
              </p14:nvContentPartPr>
              <p14:xfrm>
                <a:off x="8091196" y="1437382"/>
                <a:ext cx="1312560" cy="300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300CB2-E956-43FE-8AF2-24195E5D06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3556" y="1419382"/>
                  <a:ext cx="1348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F8F682-96D2-4578-867D-483BA43650FD}"/>
                    </a:ext>
                  </a:extLst>
                </p14:cNvPr>
                <p14:cNvContentPartPr/>
                <p14:nvPr/>
              </p14:nvContentPartPr>
              <p14:xfrm>
                <a:off x="5621596" y="558622"/>
                <a:ext cx="1933560" cy="423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F8F682-96D2-4578-867D-483BA43650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03596" y="540982"/>
                  <a:ext cx="19692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54E2D2C-5124-4172-BB68-25B486E0DD30}"/>
                    </a:ext>
                  </a:extLst>
                </p14:cNvPr>
                <p14:cNvContentPartPr/>
                <p14:nvPr/>
              </p14:nvContentPartPr>
              <p14:xfrm>
                <a:off x="777796" y="1059742"/>
                <a:ext cx="3359160" cy="37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54E2D2C-5124-4172-BB68-25B486E0DD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796" y="1042102"/>
                  <a:ext cx="33948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B56FD2-745D-4D7D-BA5B-4C93625619D2}"/>
                    </a:ext>
                  </a:extLst>
                </p14:cNvPr>
                <p14:cNvContentPartPr/>
                <p14:nvPr/>
              </p14:nvContentPartPr>
              <p14:xfrm>
                <a:off x="1246156" y="898822"/>
                <a:ext cx="40680" cy="5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B56FD2-745D-4D7D-BA5B-4C93625619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28156" y="880822"/>
                  <a:ext cx="76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FAAC60-D84B-44F5-B605-5D4D328AEF50}"/>
                    </a:ext>
                  </a:extLst>
                </p14:cNvPr>
                <p14:cNvContentPartPr/>
                <p14:nvPr/>
              </p14:nvContentPartPr>
              <p14:xfrm>
                <a:off x="924676" y="336142"/>
                <a:ext cx="3341160" cy="22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FAAC60-D84B-44F5-B605-5D4D328AEF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7036" y="318142"/>
                  <a:ext cx="337680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45BFB0C-ABD2-430F-95F2-794B07E28C14}"/>
                  </a:ext>
                </a:extLst>
              </p14:cNvPr>
              <p14:cNvContentPartPr/>
              <p14:nvPr/>
            </p14:nvContentPartPr>
            <p14:xfrm>
              <a:off x="-1269884" y="3714382"/>
              <a:ext cx="345600" cy="67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45BFB0C-ABD2-430F-95F2-794B07E28C1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-1287884" y="3696742"/>
                <a:ext cx="38124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18C9D5-8600-476E-BAF4-DCDD13B28AAC}"/>
                  </a:ext>
                </a:extLst>
              </p14:cNvPr>
              <p14:cNvContentPartPr/>
              <p14:nvPr/>
            </p14:nvContentPartPr>
            <p14:xfrm>
              <a:off x="-1245044" y="5955742"/>
              <a:ext cx="194760" cy="205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18C9D5-8600-476E-BAF4-DCDD13B28AA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-1263044" y="5938102"/>
                <a:ext cx="230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3FE2D5-B134-4232-A5D2-5B0CB141CEF8}"/>
                  </a:ext>
                </a:extLst>
              </p14:cNvPr>
              <p14:cNvContentPartPr/>
              <p14:nvPr/>
            </p14:nvContentPartPr>
            <p14:xfrm>
              <a:off x="-961724" y="5432662"/>
              <a:ext cx="302400" cy="620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3FE2D5-B134-4232-A5D2-5B0CB141CEF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-979364" y="5415022"/>
                <a:ext cx="33804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270D1D3-0D9B-478F-B75C-F10BA4EE558E}"/>
                  </a:ext>
                </a:extLst>
              </p14:cNvPr>
              <p14:cNvContentPartPr/>
              <p14:nvPr/>
            </p14:nvContentPartPr>
            <p14:xfrm>
              <a:off x="-1144604" y="4184542"/>
              <a:ext cx="812880" cy="1038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270D1D3-0D9B-478F-B75C-F10BA4EE558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-1162244" y="4166542"/>
                <a:ext cx="84852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6920" name="Ink 166919">
                <a:extLst>
                  <a:ext uri="{FF2B5EF4-FFF2-40B4-BE49-F238E27FC236}">
                    <a16:creationId xmlns:a16="http://schemas.microsoft.com/office/drawing/2014/main" id="{2A952800-5E2A-4ABA-8A54-F7C7D3680F53}"/>
                  </a:ext>
                </a:extLst>
              </p14:cNvPr>
              <p14:cNvContentPartPr/>
              <p14:nvPr/>
            </p14:nvContentPartPr>
            <p14:xfrm>
              <a:off x="1049596" y="2358262"/>
              <a:ext cx="3584520" cy="133560"/>
            </p14:xfrm>
          </p:contentPart>
        </mc:Choice>
        <mc:Fallback xmlns="">
          <p:pic>
            <p:nvPicPr>
              <p:cNvPr id="166920" name="Ink 166919">
                <a:extLst>
                  <a:ext uri="{FF2B5EF4-FFF2-40B4-BE49-F238E27FC236}">
                    <a16:creationId xmlns:a16="http://schemas.microsoft.com/office/drawing/2014/main" id="{2A952800-5E2A-4ABA-8A54-F7C7D3680F5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1596" y="2340262"/>
                <a:ext cx="3620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6921" name="Ink 166920">
                <a:extLst>
                  <a:ext uri="{FF2B5EF4-FFF2-40B4-BE49-F238E27FC236}">
                    <a16:creationId xmlns:a16="http://schemas.microsoft.com/office/drawing/2014/main" id="{25938A21-3A96-437B-BFCF-EC8C428A271C}"/>
                  </a:ext>
                </a:extLst>
              </p14:cNvPr>
              <p14:cNvContentPartPr/>
              <p14:nvPr/>
            </p14:nvContentPartPr>
            <p14:xfrm>
              <a:off x="1148956" y="2829862"/>
              <a:ext cx="2040120" cy="50760"/>
            </p14:xfrm>
          </p:contentPart>
        </mc:Choice>
        <mc:Fallback xmlns="">
          <p:pic>
            <p:nvPicPr>
              <p:cNvPr id="166921" name="Ink 166920">
                <a:extLst>
                  <a:ext uri="{FF2B5EF4-FFF2-40B4-BE49-F238E27FC236}">
                    <a16:creationId xmlns:a16="http://schemas.microsoft.com/office/drawing/2014/main" id="{25938A21-3A96-437B-BFCF-EC8C428A271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0956" y="2811862"/>
                <a:ext cx="207576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945" name="Group 166944">
            <a:extLst>
              <a:ext uri="{FF2B5EF4-FFF2-40B4-BE49-F238E27FC236}">
                <a16:creationId xmlns:a16="http://schemas.microsoft.com/office/drawing/2014/main" id="{770EA02F-BED4-4F8B-96A4-E2D21C892223}"/>
              </a:ext>
            </a:extLst>
          </p:cNvPr>
          <p:cNvGrpSpPr/>
          <p:nvPr/>
        </p:nvGrpSpPr>
        <p:grpSpPr>
          <a:xfrm>
            <a:off x="-784964" y="2867302"/>
            <a:ext cx="6598440" cy="3873600"/>
            <a:chOff x="-784964" y="2867302"/>
            <a:chExt cx="6598440" cy="38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BD36D0-D7CD-40CE-BA4E-C12B72427BF1}"/>
                    </a:ext>
                  </a:extLst>
                </p14:cNvPr>
                <p14:cNvContentPartPr/>
                <p14:nvPr/>
              </p14:nvContentPartPr>
              <p14:xfrm>
                <a:off x="-784964" y="3309382"/>
                <a:ext cx="1031040" cy="81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BD36D0-D7CD-40CE-BA4E-C12B72427B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-802604" y="3291382"/>
                  <a:ext cx="106668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95386C5-34E4-4BE7-8744-1992753ED65A}"/>
                    </a:ext>
                  </a:extLst>
                </p14:cNvPr>
                <p14:cNvContentPartPr/>
                <p14:nvPr/>
              </p14:nvContentPartPr>
              <p14:xfrm>
                <a:off x="356236" y="2867302"/>
                <a:ext cx="512640" cy="528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95386C5-34E4-4BE7-8744-1992753ED65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8236" y="2849302"/>
                  <a:ext cx="54828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9410EE-452F-433A-BA46-CF5F01889F9B}"/>
                    </a:ext>
                  </a:extLst>
                </p14:cNvPr>
                <p14:cNvContentPartPr/>
                <p14:nvPr/>
              </p14:nvContentPartPr>
              <p14:xfrm>
                <a:off x="-320564" y="3854062"/>
                <a:ext cx="1071720" cy="92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9410EE-452F-433A-BA46-CF5F01889F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-338564" y="3836422"/>
                  <a:ext cx="110736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D3DD3A-0376-4876-B87E-1C2C328FB73D}"/>
                    </a:ext>
                  </a:extLst>
                </p14:cNvPr>
                <p14:cNvContentPartPr/>
                <p14:nvPr/>
              </p14:nvContentPartPr>
              <p14:xfrm>
                <a:off x="758716" y="3568942"/>
                <a:ext cx="513720" cy="42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D3DD3A-0376-4876-B87E-1C2C328FB7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0716" y="3550942"/>
                  <a:ext cx="5493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0002AC-6415-451E-94E1-45852FC1A05C}"/>
                    </a:ext>
                  </a:extLst>
                </p14:cNvPr>
                <p14:cNvContentPartPr/>
                <p14:nvPr/>
              </p14:nvContentPartPr>
              <p14:xfrm>
                <a:off x="334636" y="3764782"/>
                <a:ext cx="21960" cy="21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0002AC-6415-451E-94E1-45852FC1A0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6636" y="3747142"/>
                  <a:ext cx="57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97FC56-4398-4B24-9EC6-41B24A3D5DC0}"/>
                    </a:ext>
                  </a:extLst>
                </p14:cNvPr>
                <p14:cNvContentPartPr/>
                <p14:nvPr/>
              </p14:nvContentPartPr>
              <p14:xfrm>
                <a:off x="-495524" y="5085622"/>
                <a:ext cx="561240" cy="779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97FC56-4398-4B24-9EC6-41B24A3D5D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-513524" y="5067982"/>
                  <a:ext cx="5968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207CD8-CB99-481B-B1D3-BE6B3DA17D15}"/>
                    </a:ext>
                  </a:extLst>
                </p14:cNvPr>
                <p14:cNvContentPartPr/>
                <p14:nvPr/>
              </p14:nvContentPartPr>
              <p14:xfrm>
                <a:off x="61036" y="4669462"/>
                <a:ext cx="403920" cy="72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207CD8-CB99-481B-B1D3-BE6B3DA17D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396" y="4651462"/>
                  <a:ext cx="43956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23027F-E03B-4A04-9688-8233AC60D40D}"/>
                    </a:ext>
                  </a:extLst>
                </p14:cNvPr>
                <p14:cNvContentPartPr/>
                <p14:nvPr/>
              </p14:nvContentPartPr>
              <p14:xfrm>
                <a:off x="292156" y="4964662"/>
                <a:ext cx="143280" cy="72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23027F-E03B-4A04-9688-8233AC60D4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516" y="4947022"/>
                  <a:ext cx="178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243B6E-0DF4-47FA-9457-9CB5CE971E99}"/>
                    </a:ext>
                  </a:extLst>
                </p14:cNvPr>
                <p14:cNvContentPartPr/>
                <p14:nvPr/>
              </p14:nvContentPartPr>
              <p14:xfrm>
                <a:off x="397636" y="4360582"/>
                <a:ext cx="359640" cy="828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243B6E-0DF4-47FA-9457-9CB5CE971E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9996" y="4342942"/>
                  <a:ext cx="39528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F0864D-B27A-41B9-B76E-DF68A4174710}"/>
                    </a:ext>
                  </a:extLst>
                </p14:cNvPr>
                <p14:cNvContentPartPr/>
                <p14:nvPr/>
              </p14:nvContentPartPr>
              <p14:xfrm>
                <a:off x="754396" y="3977542"/>
                <a:ext cx="433080" cy="938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F0864D-B27A-41B9-B76E-DF68A41747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756" y="3959542"/>
                  <a:ext cx="46872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6912" name="Ink 166911">
                  <a:extLst>
                    <a:ext uri="{FF2B5EF4-FFF2-40B4-BE49-F238E27FC236}">
                      <a16:creationId xmlns:a16="http://schemas.microsoft.com/office/drawing/2014/main" id="{66744A89-225D-4698-986B-565BF21CA917}"/>
                    </a:ext>
                  </a:extLst>
                </p14:cNvPr>
                <p14:cNvContentPartPr/>
                <p14:nvPr/>
              </p14:nvContentPartPr>
              <p14:xfrm>
                <a:off x="81556" y="4980862"/>
                <a:ext cx="305640" cy="248400"/>
              </p14:xfrm>
            </p:contentPart>
          </mc:Choice>
          <mc:Fallback xmlns="">
            <p:pic>
              <p:nvPicPr>
                <p:cNvPr id="166912" name="Ink 166911">
                  <a:extLst>
                    <a:ext uri="{FF2B5EF4-FFF2-40B4-BE49-F238E27FC236}">
                      <a16:creationId xmlns:a16="http://schemas.microsoft.com/office/drawing/2014/main" id="{66744A89-225D-4698-986B-565BF21CA9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916" y="4962862"/>
                  <a:ext cx="341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6922" name="Ink 166921">
                  <a:extLst>
                    <a:ext uri="{FF2B5EF4-FFF2-40B4-BE49-F238E27FC236}">
                      <a16:creationId xmlns:a16="http://schemas.microsoft.com/office/drawing/2014/main" id="{ED490CE7-444A-4278-B79E-7E6BD2E42137}"/>
                    </a:ext>
                  </a:extLst>
                </p14:cNvPr>
                <p14:cNvContentPartPr/>
                <p14:nvPr/>
              </p14:nvContentPartPr>
              <p14:xfrm>
                <a:off x="-134804" y="6325822"/>
                <a:ext cx="250920" cy="202680"/>
              </p14:xfrm>
            </p:contentPart>
          </mc:Choice>
          <mc:Fallback xmlns="">
            <p:pic>
              <p:nvPicPr>
                <p:cNvPr id="166922" name="Ink 166921">
                  <a:extLst>
                    <a:ext uri="{FF2B5EF4-FFF2-40B4-BE49-F238E27FC236}">
                      <a16:creationId xmlns:a16="http://schemas.microsoft.com/office/drawing/2014/main" id="{ED490CE7-444A-4278-B79E-7E6BD2E421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-152804" y="6307822"/>
                  <a:ext cx="286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6923" name="Ink 166922">
                  <a:extLst>
                    <a:ext uri="{FF2B5EF4-FFF2-40B4-BE49-F238E27FC236}">
                      <a16:creationId xmlns:a16="http://schemas.microsoft.com/office/drawing/2014/main" id="{9FE88AB7-F5F8-4CF6-8D9A-E2A12B31EE04}"/>
                    </a:ext>
                  </a:extLst>
                </p14:cNvPr>
                <p14:cNvContentPartPr/>
                <p14:nvPr/>
              </p14:nvContentPartPr>
              <p14:xfrm>
                <a:off x="373516" y="5326822"/>
                <a:ext cx="396360" cy="750960"/>
              </p14:xfrm>
            </p:contentPart>
          </mc:Choice>
          <mc:Fallback xmlns="">
            <p:pic>
              <p:nvPicPr>
                <p:cNvPr id="166923" name="Ink 166922">
                  <a:extLst>
                    <a:ext uri="{FF2B5EF4-FFF2-40B4-BE49-F238E27FC236}">
                      <a16:creationId xmlns:a16="http://schemas.microsoft.com/office/drawing/2014/main" id="{9FE88AB7-F5F8-4CF6-8D9A-E2A12B31EE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5516" y="5308822"/>
                  <a:ext cx="4320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6924" name="Ink 166923">
                  <a:extLst>
                    <a:ext uri="{FF2B5EF4-FFF2-40B4-BE49-F238E27FC236}">
                      <a16:creationId xmlns:a16="http://schemas.microsoft.com/office/drawing/2014/main" id="{662EA83C-A57A-4034-86C2-4434BFB5D769}"/>
                    </a:ext>
                  </a:extLst>
                </p14:cNvPr>
                <p14:cNvContentPartPr/>
                <p14:nvPr/>
              </p14:nvContentPartPr>
              <p14:xfrm>
                <a:off x="1010356" y="5166982"/>
                <a:ext cx="237960" cy="558720"/>
              </p14:xfrm>
            </p:contentPart>
          </mc:Choice>
          <mc:Fallback xmlns="">
            <p:pic>
              <p:nvPicPr>
                <p:cNvPr id="166924" name="Ink 166923">
                  <a:extLst>
                    <a:ext uri="{FF2B5EF4-FFF2-40B4-BE49-F238E27FC236}">
                      <a16:creationId xmlns:a16="http://schemas.microsoft.com/office/drawing/2014/main" id="{662EA83C-A57A-4034-86C2-4434BFB5D7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2356" y="5148982"/>
                  <a:ext cx="2736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6925" name="Ink 166924">
                  <a:extLst>
                    <a:ext uri="{FF2B5EF4-FFF2-40B4-BE49-F238E27FC236}">
                      <a16:creationId xmlns:a16="http://schemas.microsoft.com/office/drawing/2014/main" id="{FA1F8F41-7D28-4B67-A5EA-F47FD7A4D90F}"/>
                    </a:ext>
                  </a:extLst>
                </p14:cNvPr>
                <p14:cNvContentPartPr/>
                <p14:nvPr/>
              </p14:nvContentPartPr>
              <p14:xfrm>
                <a:off x="1633876" y="4819942"/>
                <a:ext cx="16920" cy="20880"/>
              </p14:xfrm>
            </p:contentPart>
          </mc:Choice>
          <mc:Fallback xmlns="">
            <p:pic>
              <p:nvPicPr>
                <p:cNvPr id="166925" name="Ink 166924">
                  <a:extLst>
                    <a:ext uri="{FF2B5EF4-FFF2-40B4-BE49-F238E27FC236}">
                      <a16:creationId xmlns:a16="http://schemas.microsoft.com/office/drawing/2014/main" id="{FA1F8F41-7D28-4B67-A5EA-F47FD7A4D9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16236" y="4801942"/>
                  <a:ext cx="52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6926" name="Ink 166925">
                  <a:extLst>
                    <a:ext uri="{FF2B5EF4-FFF2-40B4-BE49-F238E27FC236}">
                      <a16:creationId xmlns:a16="http://schemas.microsoft.com/office/drawing/2014/main" id="{CDD956D6-8956-4CD5-BC5F-220DC176DC15}"/>
                    </a:ext>
                  </a:extLst>
                </p14:cNvPr>
                <p14:cNvContentPartPr/>
                <p14:nvPr/>
              </p14:nvContentPartPr>
              <p14:xfrm>
                <a:off x="1616956" y="4617262"/>
                <a:ext cx="504000" cy="561240"/>
              </p14:xfrm>
            </p:contentPart>
          </mc:Choice>
          <mc:Fallback xmlns="">
            <p:pic>
              <p:nvPicPr>
                <p:cNvPr id="166926" name="Ink 166925">
                  <a:extLst>
                    <a:ext uri="{FF2B5EF4-FFF2-40B4-BE49-F238E27FC236}">
                      <a16:creationId xmlns:a16="http://schemas.microsoft.com/office/drawing/2014/main" id="{CDD956D6-8956-4CD5-BC5F-220DC176DC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99316" y="4599262"/>
                  <a:ext cx="5396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6927" name="Ink 166926">
                  <a:extLst>
                    <a:ext uri="{FF2B5EF4-FFF2-40B4-BE49-F238E27FC236}">
                      <a16:creationId xmlns:a16="http://schemas.microsoft.com/office/drawing/2014/main" id="{E3E585A2-6A49-4892-A30F-D7373DA6046A}"/>
                    </a:ext>
                  </a:extLst>
                </p14:cNvPr>
                <p14:cNvContentPartPr/>
                <p14:nvPr/>
              </p14:nvContentPartPr>
              <p14:xfrm>
                <a:off x="2221036" y="3654982"/>
                <a:ext cx="1944000" cy="1211760"/>
              </p14:xfrm>
            </p:contentPart>
          </mc:Choice>
          <mc:Fallback xmlns="">
            <p:pic>
              <p:nvPicPr>
                <p:cNvPr id="166927" name="Ink 166926">
                  <a:extLst>
                    <a:ext uri="{FF2B5EF4-FFF2-40B4-BE49-F238E27FC236}">
                      <a16:creationId xmlns:a16="http://schemas.microsoft.com/office/drawing/2014/main" id="{E3E585A2-6A49-4892-A30F-D7373DA604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03396" y="3637342"/>
                  <a:ext cx="197964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6928" name="Ink 166927">
                  <a:extLst>
                    <a:ext uri="{FF2B5EF4-FFF2-40B4-BE49-F238E27FC236}">
                      <a16:creationId xmlns:a16="http://schemas.microsoft.com/office/drawing/2014/main" id="{44FA4269-5530-4F33-AF2C-ED17EFE6DCDD}"/>
                    </a:ext>
                  </a:extLst>
                </p14:cNvPr>
                <p14:cNvContentPartPr/>
                <p14:nvPr/>
              </p14:nvContentPartPr>
              <p14:xfrm>
                <a:off x="1045276" y="5169862"/>
                <a:ext cx="1304640" cy="1143360"/>
              </p14:xfrm>
            </p:contentPart>
          </mc:Choice>
          <mc:Fallback xmlns="">
            <p:pic>
              <p:nvPicPr>
                <p:cNvPr id="166928" name="Ink 166927">
                  <a:extLst>
                    <a:ext uri="{FF2B5EF4-FFF2-40B4-BE49-F238E27FC236}">
                      <a16:creationId xmlns:a16="http://schemas.microsoft.com/office/drawing/2014/main" id="{44FA4269-5530-4F33-AF2C-ED17EFE6DC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7636" y="5152222"/>
                  <a:ext cx="1340280" cy="11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6929" name="Ink 166928">
                  <a:extLst>
                    <a:ext uri="{FF2B5EF4-FFF2-40B4-BE49-F238E27FC236}">
                      <a16:creationId xmlns:a16="http://schemas.microsoft.com/office/drawing/2014/main" id="{3E882705-D0D9-4046-ACB8-FB37AF67163E}"/>
                    </a:ext>
                  </a:extLst>
                </p14:cNvPr>
                <p14:cNvContentPartPr/>
                <p14:nvPr/>
              </p14:nvContentPartPr>
              <p14:xfrm>
                <a:off x="2083516" y="5411062"/>
                <a:ext cx="180360" cy="64440"/>
              </p14:xfrm>
            </p:contentPart>
          </mc:Choice>
          <mc:Fallback xmlns="">
            <p:pic>
              <p:nvPicPr>
                <p:cNvPr id="166929" name="Ink 166928">
                  <a:extLst>
                    <a:ext uri="{FF2B5EF4-FFF2-40B4-BE49-F238E27FC236}">
                      <a16:creationId xmlns:a16="http://schemas.microsoft.com/office/drawing/2014/main" id="{3E882705-D0D9-4046-ACB8-FB37AF6716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5516" y="5393062"/>
                  <a:ext cx="216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6930" name="Ink 166929">
                  <a:extLst>
                    <a:ext uri="{FF2B5EF4-FFF2-40B4-BE49-F238E27FC236}">
                      <a16:creationId xmlns:a16="http://schemas.microsoft.com/office/drawing/2014/main" id="{2CE3E788-3E57-4F58-A826-5C511B4517BC}"/>
                    </a:ext>
                  </a:extLst>
                </p14:cNvPr>
                <p14:cNvContentPartPr/>
                <p14:nvPr/>
              </p14:nvContentPartPr>
              <p14:xfrm>
                <a:off x="2501116" y="5520862"/>
                <a:ext cx="55440" cy="273600"/>
              </p14:xfrm>
            </p:contentPart>
          </mc:Choice>
          <mc:Fallback xmlns="">
            <p:pic>
              <p:nvPicPr>
                <p:cNvPr id="166930" name="Ink 166929">
                  <a:extLst>
                    <a:ext uri="{FF2B5EF4-FFF2-40B4-BE49-F238E27FC236}">
                      <a16:creationId xmlns:a16="http://schemas.microsoft.com/office/drawing/2014/main" id="{2CE3E788-3E57-4F58-A826-5C511B4517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83476" y="5503222"/>
                  <a:ext cx="91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6931" name="Ink 166930">
                  <a:extLst>
                    <a:ext uri="{FF2B5EF4-FFF2-40B4-BE49-F238E27FC236}">
                      <a16:creationId xmlns:a16="http://schemas.microsoft.com/office/drawing/2014/main" id="{1FEE03AA-7DD7-4BC2-ABB0-C4167D495E17}"/>
                    </a:ext>
                  </a:extLst>
                </p14:cNvPr>
                <p14:cNvContentPartPr/>
                <p14:nvPr/>
              </p14:nvContentPartPr>
              <p14:xfrm>
                <a:off x="2803876" y="4671262"/>
                <a:ext cx="474840" cy="667440"/>
              </p14:xfrm>
            </p:contentPart>
          </mc:Choice>
          <mc:Fallback xmlns="">
            <p:pic>
              <p:nvPicPr>
                <p:cNvPr id="166931" name="Ink 166930">
                  <a:extLst>
                    <a:ext uri="{FF2B5EF4-FFF2-40B4-BE49-F238E27FC236}">
                      <a16:creationId xmlns:a16="http://schemas.microsoft.com/office/drawing/2014/main" id="{1FEE03AA-7DD7-4BC2-ABB0-C4167D495E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85876" y="4653262"/>
                  <a:ext cx="51048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6932" name="Ink 166931">
                  <a:extLst>
                    <a:ext uri="{FF2B5EF4-FFF2-40B4-BE49-F238E27FC236}">
                      <a16:creationId xmlns:a16="http://schemas.microsoft.com/office/drawing/2014/main" id="{D289F2BD-25A3-45A6-B1FF-630A1710F864}"/>
                    </a:ext>
                  </a:extLst>
                </p14:cNvPr>
                <p14:cNvContentPartPr/>
                <p14:nvPr/>
              </p14:nvContentPartPr>
              <p14:xfrm>
                <a:off x="3410836" y="4445542"/>
                <a:ext cx="239040" cy="570960"/>
              </p14:xfrm>
            </p:contentPart>
          </mc:Choice>
          <mc:Fallback xmlns="">
            <p:pic>
              <p:nvPicPr>
                <p:cNvPr id="166932" name="Ink 166931">
                  <a:extLst>
                    <a:ext uri="{FF2B5EF4-FFF2-40B4-BE49-F238E27FC236}">
                      <a16:creationId xmlns:a16="http://schemas.microsoft.com/office/drawing/2014/main" id="{D289F2BD-25A3-45A6-B1FF-630A1710F8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92836" y="4427542"/>
                  <a:ext cx="27468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6933" name="Ink 166932">
                  <a:extLst>
                    <a:ext uri="{FF2B5EF4-FFF2-40B4-BE49-F238E27FC236}">
                      <a16:creationId xmlns:a16="http://schemas.microsoft.com/office/drawing/2014/main" id="{8EDB03D2-B22E-4D33-95B0-10B8684AE558}"/>
                    </a:ext>
                  </a:extLst>
                </p14:cNvPr>
                <p14:cNvContentPartPr/>
                <p14:nvPr/>
              </p14:nvContentPartPr>
              <p14:xfrm>
                <a:off x="3381676" y="4272022"/>
                <a:ext cx="960480" cy="522720"/>
              </p14:xfrm>
            </p:contentPart>
          </mc:Choice>
          <mc:Fallback xmlns="">
            <p:pic>
              <p:nvPicPr>
                <p:cNvPr id="166933" name="Ink 166932">
                  <a:extLst>
                    <a:ext uri="{FF2B5EF4-FFF2-40B4-BE49-F238E27FC236}">
                      <a16:creationId xmlns:a16="http://schemas.microsoft.com/office/drawing/2014/main" id="{8EDB03D2-B22E-4D33-95B0-10B8684AE5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64036" y="4254022"/>
                  <a:ext cx="9961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6935" name="Ink 166934">
                  <a:extLst>
                    <a:ext uri="{FF2B5EF4-FFF2-40B4-BE49-F238E27FC236}">
                      <a16:creationId xmlns:a16="http://schemas.microsoft.com/office/drawing/2014/main" id="{10AA1728-E72A-41A2-AA5B-E3200AEB3FA1}"/>
                    </a:ext>
                  </a:extLst>
                </p14:cNvPr>
                <p14:cNvContentPartPr/>
                <p14:nvPr/>
              </p14:nvContentPartPr>
              <p14:xfrm>
                <a:off x="772396" y="6617782"/>
                <a:ext cx="20880" cy="52920"/>
              </p14:xfrm>
            </p:contentPart>
          </mc:Choice>
          <mc:Fallback xmlns="">
            <p:pic>
              <p:nvPicPr>
                <p:cNvPr id="166935" name="Ink 166934">
                  <a:extLst>
                    <a:ext uri="{FF2B5EF4-FFF2-40B4-BE49-F238E27FC236}">
                      <a16:creationId xmlns:a16="http://schemas.microsoft.com/office/drawing/2014/main" id="{10AA1728-E72A-41A2-AA5B-E3200AEB3F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4756" y="6599782"/>
                  <a:ext cx="56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6936" name="Ink 166935">
                  <a:extLst>
                    <a:ext uri="{FF2B5EF4-FFF2-40B4-BE49-F238E27FC236}">
                      <a16:creationId xmlns:a16="http://schemas.microsoft.com/office/drawing/2014/main" id="{E135F6D5-42C1-45AF-B7D3-1EFDD79012F8}"/>
                    </a:ext>
                  </a:extLst>
                </p14:cNvPr>
                <p14:cNvContentPartPr/>
                <p14:nvPr/>
              </p14:nvContentPartPr>
              <p14:xfrm>
                <a:off x="1268116" y="6477022"/>
                <a:ext cx="360000" cy="263880"/>
              </p14:xfrm>
            </p:contentPart>
          </mc:Choice>
          <mc:Fallback xmlns="">
            <p:pic>
              <p:nvPicPr>
                <p:cNvPr id="166936" name="Ink 166935">
                  <a:extLst>
                    <a:ext uri="{FF2B5EF4-FFF2-40B4-BE49-F238E27FC236}">
                      <a16:creationId xmlns:a16="http://schemas.microsoft.com/office/drawing/2014/main" id="{E135F6D5-42C1-45AF-B7D3-1EFDD79012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50476" y="6459382"/>
                  <a:ext cx="395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6937" name="Ink 166936">
                  <a:extLst>
                    <a:ext uri="{FF2B5EF4-FFF2-40B4-BE49-F238E27FC236}">
                      <a16:creationId xmlns:a16="http://schemas.microsoft.com/office/drawing/2014/main" id="{4C010F4E-7EF7-4F2A-95A1-950FC22CA10D}"/>
                    </a:ext>
                  </a:extLst>
                </p14:cNvPr>
                <p14:cNvContentPartPr/>
                <p14:nvPr/>
              </p14:nvContentPartPr>
              <p14:xfrm>
                <a:off x="1674556" y="5038102"/>
                <a:ext cx="2228760" cy="1603440"/>
              </p14:xfrm>
            </p:contentPart>
          </mc:Choice>
          <mc:Fallback xmlns="">
            <p:pic>
              <p:nvPicPr>
                <p:cNvPr id="166937" name="Ink 166936">
                  <a:extLst>
                    <a:ext uri="{FF2B5EF4-FFF2-40B4-BE49-F238E27FC236}">
                      <a16:creationId xmlns:a16="http://schemas.microsoft.com/office/drawing/2014/main" id="{4C010F4E-7EF7-4F2A-95A1-950FC22CA1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56556" y="5020102"/>
                  <a:ext cx="2264400" cy="16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938" name="Ink 166937">
                  <a:extLst>
                    <a:ext uri="{FF2B5EF4-FFF2-40B4-BE49-F238E27FC236}">
                      <a16:creationId xmlns:a16="http://schemas.microsoft.com/office/drawing/2014/main" id="{219CBF7A-FBF3-414B-B247-B564536F2C68}"/>
                    </a:ext>
                  </a:extLst>
                </p14:cNvPr>
                <p14:cNvContentPartPr/>
                <p14:nvPr/>
              </p14:nvContentPartPr>
              <p14:xfrm>
                <a:off x="3010516" y="5980582"/>
                <a:ext cx="399600" cy="512280"/>
              </p14:xfrm>
            </p:contentPart>
          </mc:Choice>
          <mc:Fallback xmlns="">
            <p:pic>
              <p:nvPicPr>
                <p:cNvPr id="166938" name="Ink 166937">
                  <a:extLst>
                    <a:ext uri="{FF2B5EF4-FFF2-40B4-BE49-F238E27FC236}">
                      <a16:creationId xmlns:a16="http://schemas.microsoft.com/office/drawing/2014/main" id="{219CBF7A-FBF3-414B-B247-B564536F2C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92516" y="5962942"/>
                  <a:ext cx="4352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6939" name="Ink 166938">
                  <a:extLst>
                    <a:ext uri="{FF2B5EF4-FFF2-40B4-BE49-F238E27FC236}">
                      <a16:creationId xmlns:a16="http://schemas.microsoft.com/office/drawing/2014/main" id="{185659CB-C213-4AA3-98AB-D73C319CAAEF}"/>
                    </a:ext>
                  </a:extLst>
                </p14:cNvPr>
                <p14:cNvContentPartPr/>
                <p14:nvPr/>
              </p14:nvContentPartPr>
              <p14:xfrm>
                <a:off x="3391756" y="5660542"/>
                <a:ext cx="473400" cy="581040"/>
              </p14:xfrm>
            </p:contentPart>
          </mc:Choice>
          <mc:Fallback xmlns="">
            <p:pic>
              <p:nvPicPr>
                <p:cNvPr id="166939" name="Ink 166938">
                  <a:extLst>
                    <a:ext uri="{FF2B5EF4-FFF2-40B4-BE49-F238E27FC236}">
                      <a16:creationId xmlns:a16="http://schemas.microsoft.com/office/drawing/2014/main" id="{185659CB-C213-4AA3-98AB-D73C319CAA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3756" y="5642902"/>
                  <a:ext cx="50904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6940" name="Ink 166939">
                  <a:extLst>
                    <a:ext uri="{FF2B5EF4-FFF2-40B4-BE49-F238E27FC236}">
                      <a16:creationId xmlns:a16="http://schemas.microsoft.com/office/drawing/2014/main" id="{F1A9B8E7-D26A-46DE-AA2E-DC02EDAB3C7E}"/>
                    </a:ext>
                  </a:extLst>
                </p14:cNvPr>
                <p14:cNvContentPartPr/>
                <p14:nvPr/>
              </p14:nvContentPartPr>
              <p14:xfrm>
                <a:off x="3857596" y="5426182"/>
                <a:ext cx="323640" cy="614520"/>
              </p14:xfrm>
            </p:contentPart>
          </mc:Choice>
          <mc:Fallback xmlns="">
            <p:pic>
              <p:nvPicPr>
                <p:cNvPr id="166940" name="Ink 166939">
                  <a:extLst>
                    <a:ext uri="{FF2B5EF4-FFF2-40B4-BE49-F238E27FC236}">
                      <a16:creationId xmlns:a16="http://schemas.microsoft.com/office/drawing/2014/main" id="{F1A9B8E7-D26A-46DE-AA2E-DC02EDAB3C7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39596" y="5408542"/>
                  <a:ext cx="3592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6941" name="Ink 166940">
                  <a:extLst>
                    <a:ext uri="{FF2B5EF4-FFF2-40B4-BE49-F238E27FC236}">
                      <a16:creationId xmlns:a16="http://schemas.microsoft.com/office/drawing/2014/main" id="{89B8182E-D0CD-42DF-BD40-3C587325FF76}"/>
                    </a:ext>
                  </a:extLst>
                </p14:cNvPr>
                <p14:cNvContentPartPr/>
                <p14:nvPr/>
              </p14:nvContentPartPr>
              <p14:xfrm>
                <a:off x="4044076" y="5658022"/>
                <a:ext cx="262080" cy="115920"/>
              </p14:xfrm>
            </p:contentPart>
          </mc:Choice>
          <mc:Fallback xmlns="">
            <p:pic>
              <p:nvPicPr>
                <p:cNvPr id="166941" name="Ink 166940">
                  <a:extLst>
                    <a:ext uri="{FF2B5EF4-FFF2-40B4-BE49-F238E27FC236}">
                      <a16:creationId xmlns:a16="http://schemas.microsoft.com/office/drawing/2014/main" id="{89B8182E-D0CD-42DF-BD40-3C587325FF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26436" y="5640382"/>
                  <a:ext cx="29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6942" name="Ink 166941">
                  <a:extLst>
                    <a:ext uri="{FF2B5EF4-FFF2-40B4-BE49-F238E27FC236}">
                      <a16:creationId xmlns:a16="http://schemas.microsoft.com/office/drawing/2014/main" id="{B1151FA5-CF77-4ECA-BBFB-A59D977636F0}"/>
                    </a:ext>
                  </a:extLst>
                </p14:cNvPr>
                <p14:cNvContentPartPr/>
                <p14:nvPr/>
              </p14:nvContentPartPr>
              <p14:xfrm>
                <a:off x="4229476" y="5147542"/>
                <a:ext cx="316440" cy="528480"/>
              </p14:xfrm>
            </p:contentPart>
          </mc:Choice>
          <mc:Fallback xmlns="">
            <p:pic>
              <p:nvPicPr>
                <p:cNvPr id="166942" name="Ink 166941">
                  <a:extLst>
                    <a:ext uri="{FF2B5EF4-FFF2-40B4-BE49-F238E27FC236}">
                      <a16:creationId xmlns:a16="http://schemas.microsoft.com/office/drawing/2014/main" id="{B1151FA5-CF77-4ECA-BBFB-A59D977636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1836" y="5129902"/>
                  <a:ext cx="3520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6943" name="Ink 166942">
                  <a:extLst>
                    <a:ext uri="{FF2B5EF4-FFF2-40B4-BE49-F238E27FC236}">
                      <a16:creationId xmlns:a16="http://schemas.microsoft.com/office/drawing/2014/main" id="{74AA3E54-A0C5-42B1-B1EE-BE9A27C8836E}"/>
                    </a:ext>
                  </a:extLst>
                </p14:cNvPr>
                <p14:cNvContentPartPr/>
                <p14:nvPr/>
              </p14:nvContentPartPr>
              <p14:xfrm>
                <a:off x="4557436" y="4805542"/>
                <a:ext cx="509040" cy="789480"/>
              </p14:xfrm>
            </p:contentPart>
          </mc:Choice>
          <mc:Fallback xmlns="">
            <p:pic>
              <p:nvPicPr>
                <p:cNvPr id="166943" name="Ink 166942">
                  <a:extLst>
                    <a:ext uri="{FF2B5EF4-FFF2-40B4-BE49-F238E27FC236}">
                      <a16:creationId xmlns:a16="http://schemas.microsoft.com/office/drawing/2014/main" id="{74AA3E54-A0C5-42B1-B1EE-BE9A27C883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39796" y="4787902"/>
                  <a:ext cx="54468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6944" name="Ink 166943">
                  <a:extLst>
                    <a:ext uri="{FF2B5EF4-FFF2-40B4-BE49-F238E27FC236}">
                      <a16:creationId xmlns:a16="http://schemas.microsoft.com/office/drawing/2014/main" id="{70E2BE6E-3965-4ED3-905F-AB8213D00ED8}"/>
                    </a:ext>
                  </a:extLst>
                </p14:cNvPr>
                <p14:cNvContentPartPr/>
                <p14:nvPr/>
              </p14:nvContentPartPr>
              <p14:xfrm>
                <a:off x="3597316" y="5415382"/>
                <a:ext cx="2216160" cy="1191960"/>
              </p14:xfrm>
            </p:contentPart>
          </mc:Choice>
          <mc:Fallback xmlns="">
            <p:pic>
              <p:nvPicPr>
                <p:cNvPr id="166944" name="Ink 166943">
                  <a:extLst>
                    <a:ext uri="{FF2B5EF4-FFF2-40B4-BE49-F238E27FC236}">
                      <a16:creationId xmlns:a16="http://schemas.microsoft.com/office/drawing/2014/main" id="{70E2BE6E-3965-4ED3-905F-AB8213D00E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79676" y="5397382"/>
                  <a:ext cx="2251800" cy="12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B2E24D8-AE75-E029-925A-15FA943EEA4F}"/>
                  </a:ext>
                </a:extLst>
              </p14:cNvPr>
              <p14:cNvContentPartPr/>
              <p14:nvPr/>
            </p14:nvContentPartPr>
            <p14:xfrm>
              <a:off x="777850" y="1314972"/>
              <a:ext cx="1892880" cy="1028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B2E24D8-AE75-E029-925A-15FA943EEA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9210" y="1306332"/>
                <a:ext cx="1910520" cy="104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3277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633AAA8C-EF50-4D6C-9CF1-8D934A8DC57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2772" name="Group 566"/>
          <p:cNvGrpSpPr>
            <a:grpSpLocks/>
          </p:cNvGrpSpPr>
          <p:nvPr/>
        </p:nvGrpSpPr>
        <p:grpSpPr bwMode="auto">
          <a:xfrm>
            <a:off x="5202238" y="1546225"/>
            <a:ext cx="3540125" cy="4545013"/>
            <a:chOff x="3277" y="974"/>
            <a:chExt cx="2230" cy="2863"/>
          </a:xfrm>
        </p:grpSpPr>
        <p:sp>
          <p:nvSpPr>
            <p:cNvPr id="32780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244 w 1036"/>
                <a:gd name="T1" fmla="*/ 11 h 675"/>
                <a:gd name="T2" fmla="*/ 751 w 1036"/>
                <a:gd name="T3" fmla="*/ 53 h 675"/>
                <a:gd name="T4" fmla="*/ 397 w 1036"/>
                <a:gd name="T5" fmla="*/ 129 h 675"/>
                <a:gd name="T6" fmla="*/ 295 w 1036"/>
                <a:gd name="T7" fmla="*/ 229 h 675"/>
                <a:gd name="T8" fmla="*/ 41 w 1036"/>
                <a:gd name="T9" fmla="*/ 297 h 675"/>
                <a:gd name="T10" fmla="*/ 33 w 1036"/>
                <a:gd name="T11" fmla="*/ 459 h 675"/>
                <a:gd name="T12" fmla="*/ 253 w 1036"/>
                <a:gd name="T13" fmla="*/ 489 h 675"/>
                <a:gd name="T14" fmla="*/ 883 w 1036"/>
                <a:gd name="T15" fmla="*/ 489 h 675"/>
                <a:gd name="T16" fmla="*/ 1149 w 1036"/>
                <a:gd name="T17" fmla="*/ 555 h 675"/>
                <a:gd name="T18" fmla="*/ 1446 w 1036"/>
                <a:gd name="T19" fmla="*/ 657 h 675"/>
                <a:gd name="T20" fmla="*/ 1672 w 1036"/>
                <a:gd name="T21" fmla="*/ 661 h 675"/>
                <a:gd name="T22" fmla="*/ 1829 w 1036"/>
                <a:gd name="T23" fmla="*/ 603 h 675"/>
                <a:gd name="T24" fmla="*/ 1908 w 1036"/>
                <a:gd name="T25" fmla="*/ 445 h 675"/>
                <a:gd name="T26" fmla="*/ 1957 w 1036"/>
                <a:gd name="T27" fmla="*/ 291 h 675"/>
                <a:gd name="T28" fmla="*/ 1963 w 1036"/>
                <a:gd name="T29" fmla="*/ 107 h 675"/>
                <a:gd name="T30" fmla="*/ 1795 w 1036"/>
                <a:gd name="T31" fmla="*/ 17 h 675"/>
                <a:gd name="T32" fmla="*/ 1491 w 1036"/>
                <a:gd name="T33" fmla="*/ 3 h 675"/>
                <a:gd name="T34" fmla="*/ 1244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781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33155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3156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82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4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5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0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793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33153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154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794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5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29695 w 765"/>
                <a:gd name="T1" fmla="*/ 1821 h 459"/>
                <a:gd name="T2" fmla="*/ 20124 w 765"/>
                <a:gd name="T3" fmla="*/ 12932 h 459"/>
                <a:gd name="T4" fmla="*/ 6732 w 765"/>
                <a:gd name="T5" fmla="*/ 18406 h 459"/>
                <a:gd name="T6" fmla="*/ 962 w 765"/>
                <a:gd name="T7" fmla="*/ 62023 h 459"/>
                <a:gd name="T8" fmla="*/ 12591 w 765"/>
                <a:gd name="T9" fmla="*/ 81949 h 459"/>
                <a:gd name="T10" fmla="*/ 24204 w 765"/>
                <a:gd name="T11" fmla="*/ 78549 h 459"/>
                <a:gd name="T12" fmla="*/ 40854 w 765"/>
                <a:gd name="T13" fmla="*/ 81949 h 459"/>
                <a:gd name="T14" fmla="*/ 48888 w 765"/>
                <a:gd name="T15" fmla="*/ 80047 h 459"/>
                <a:gd name="T16" fmla="*/ 52623 w 765"/>
                <a:gd name="T17" fmla="*/ 68680 h 459"/>
                <a:gd name="T18" fmla="*/ 52531 w 765"/>
                <a:gd name="T19" fmla="*/ 29152 h 459"/>
                <a:gd name="T20" fmla="*/ 46361 w 765"/>
                <a:gd name="T21" fmla="*/ 6359 h 459"/>
                <a:gd name="T22" fmla="*/ 29695 w 765"/>
                <a:gd name="T23" fmla="*/ 182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7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8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9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0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1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3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4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5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6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7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8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9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0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2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13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33136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37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38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39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0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1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2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3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4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5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6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7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8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49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50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151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pic>
            <p:nvPicPr>
              <p:cNvPr id="33152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814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33127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8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29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30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131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33134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35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132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3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15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331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122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125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26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123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4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16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331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114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117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18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115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6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17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331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106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109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10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107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8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18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330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98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101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02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99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0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19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3308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8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8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90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93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94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91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2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820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821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3307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8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8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82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85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86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83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4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22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07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7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7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74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77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78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75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6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23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3306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6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6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66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69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70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67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8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24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330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58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61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62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59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0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25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330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50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53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54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51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2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26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330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042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045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46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43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4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27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33025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3027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8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9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0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1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2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3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4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5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6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7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38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33026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828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33011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33013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14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15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16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17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18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19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0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1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2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3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24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33012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829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830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33009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010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831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33007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008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832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33005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006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833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33003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004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2834" name="Picture 779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835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33001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002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836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32969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0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71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2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3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974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2999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000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75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976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2997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98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77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78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979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2995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96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80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81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2993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94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82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83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4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5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86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7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88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89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90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991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92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837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32937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8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39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0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1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942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2967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68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43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944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2965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66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45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46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32947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2963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64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48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49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2961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962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950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51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2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3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54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5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56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57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58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959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32960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838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32914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915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916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917" name="Picture 853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918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9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0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1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2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3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24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2931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32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33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34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35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36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925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6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7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8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9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0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39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32891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92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93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894" name="Picture 877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95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6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7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8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9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0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01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2908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09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10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11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12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13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902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3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4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5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6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7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40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32868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69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70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871" name="Picture 901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72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6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7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78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2885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86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87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88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89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90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79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0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1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2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3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4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841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32866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67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842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32843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44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45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2846" name="Picture 928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47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8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9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0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1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2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53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2860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54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5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6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7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8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9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2773" name="Rectangle 4"/>
          <p:cNvSpPr>
            <a:spLocks noGrp="1" noChangeArrowheads="1"/>
          </p:cNvSpPr>
          <p:nvPr>
            <p:ph type="title"/>
          </p:nvPr>
        </p:nvSpPr>
        <p:spPr>
          <a:xfrm>
            <a:off x="309563" y="228600"/>
            <a:ext cx="7772400" cy="819150"/>
          </a:xfrm>
        </p:spPr>
        <p:txBody>
          <a:bodyPr/>
          <a:lstStyle/>
          <a:p>
            <a:r>
              <a:rPr lang="en-US" altLang="en-US"/>
              <a:t>P2P architecture</a:t>
            </a:r>
          </a:p>
        </p:txBody>
      </p:sp>
      <p:sp>
        <p:nvSpPr>
          <p:cNvPr id="3277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300163"/>
            <a:ext cx="4049713" cy="5241925"/>
          </a:xfrm>
        </p:spPr>
        <p:txBody>
          <a:bodyPr/>
          <a:lstStyle/>
          <a:p>
            <a:r>
              <a:rPr lang="en-US" altLang="en-US" sz="2400" i="1" dirty="0"/>
              <a:t>no</a:t>
            </a:r>
            <a:r>
              <a:rPr lang="en-US" altLang="en-US" sz="2400" dirty="0"/>
              <a:t> always-on server</a:t>
            </a:r>
          </a:p>
          <a:p>
            <a:r>
              <a:rPr lang="en-US" altLang="en-US" sz="2400" dirty="0"/>
              <a:t>arbitrary end systems directly communicate</a:t>
            </a:r>
          </a:p>
          <a:p>
            <a:r>
              <a:rPr lang="en-US" altLang="en-US" sz="2400" dirty="0"/>
              <a:t>peers request service from other peers, provide service in return to other peers</a:t>
            </a:r>
          </a:p>
          <a:p>
            <a:pPr lvl="1"/>
            <a:r>
              <a:rPr lang="en-US" altLang="en-US" i="1" dirty="0">
                <a:solidFill>
                  <a:srgbClr val="CC0000"/>
                </a:solidFill>
              </a:rPr>
              <a:t>self scalability</a:t>
            </a:r>
            <a:r>
              <a:rPr lang="en-US" altLang="en-US" dirty="0">
                <a:solidFill>
                  <a:srgbClr val="CC0000"/>
                </a:solidFill>
              </a:rPr>
              <a:t> – new peers bring new service capacity, as well as new service demands</a:t>
            </a:r>
          </a:p>
          <a:p>
            <a:r>
              <a:rPr lang="en-US" altLang="en-US" sz="2400" dirty="0"/>
              <a:t>peers are intermittently connected and change IP addresses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complex management</a:t>
            </a:r>
          </a:p>
          <a:p>
            <a:endParaRPr lang="en-US" altLang="en-US" dirty="0">
              <a:solidFill>
                <a:srgbClr val="CC0000"/>
              </a:solidFill>
            </a:endParaRPr>
          </a:p>
          <a:p>
            <a:endParaRPr lang="en-US" altLang="en-US" dirty="0"/>
          </a:p>
        </p:txBody>
      </p:sp>
      <p:pic>
        <p:nvPicPr>
          <p:cNvPr id="32775" name="Picture 351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52488"/>
            <a:ext cx="4011613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Line 1034"/>
          <p:cNvSpPr>
            <a:spLocks noChangeShapeType="1"/>
          </p:cNvSpPr>
          <p:nvPr/>
        </p:nvSpPr>
        <p:spPr bwMode="auto">
          <a:xfrm flipH="1">
            <a:off x="6221413" y="1852613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Line 1035"/>
          <p:cNvSpPr>
            <a:spLocks noChangeShapeType="1"/>
          </p:cNvSpPr>
          <p:nvPr/>
        </p:nvSpPr>
        <p:spPr bwMode="auto">
          <a:xfrm>
            <a:off x="5565775" y="2438400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Line 1036"/>
          <p:cNvSpPr>
            <a:spLocks noChangeShapeType="1"/>
          </p:cNvSpPr>
          <p:nvPr/>
        </p:nvSpPr>
        <p:spPr bwMode="auto">
          <a:xfrm>
            <a:off x="6275388" y="3581400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9" name="Text Box 1037"/>
          <p:cNvSpPr txBox="1">
            <a:spLocks noChangeArrowheads="1"/>
          </p:cNvSpPr>
          <p:nvPr/>
        </p:nvSpPr>
        <p:spPr bwMode="auto">
          <a:xfrm>
            <a:off x="7239000" y="1373188"/>
            <a:ext cx="1284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peer-peer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49079F-E22E-8261-F99D-901C83B28857}"/>
                  </a:ext>
                </a:extLst>
              </p14:cNvPr>
              <p14:cNvContentPartPr/>
              <p14:nvPr/>
            </p14:nvContentPartPr>
            <p14:xfrm>
              <a:off x="166930" y="89532"/>
              <a:ext cx="1670400" cy="123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49079F-E22E-8261-F99D-901C83B288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7930" y="80892"/>
                <a:ext cx="1688040" cy="12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A52B61-F2D3-1D7D-B30D-D8EAEFF4757F}"/>
                  </a:ext>
                </a:extLst>
              </p14:cNvPr>
              <p14:cNvContentPartPr/>
              <p14:nvPr/>
            </p14:nvContentPartPr>
            <p14:xfrm>
              <a:off x="698650" y="1582092"/>
              <a:ext cx="3655440" cy="11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A52B61-F2D3-1D7D-B30D-D8EAEFF475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0010" y="1573452"/>
                <a:ext cx="36730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26076F-9590-AF55-12D3-48DF360D0B89}"/>
                  </a:ext>
                </a:extLst>
              </p14:cNvPr>
              <p14:cNvContentPartPr/>
              <p14:nvPr/>
            </p14:nvContentPartPr>
            <p14:xfrm>
              <a:off x="5271010" y="4680553"/>
              <a:ext cx="1045800" cy="1165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26076F-9590-AF55-12D3-48DF360D0B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62370" y="4671913"/>
                <a:ext cx="106344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0A8451-BCEE-0C0B-1AC9-ADEF2F5E666A}"/>
                  </a:ext>
                </a:extLst>
              </p14:cNvPr>
              <p14:cNvContentPartPr/>
              <p14:nvPr/>
            </p14:nvContentPartPr>
            <p14:xfrm>
              <a:off x="833650" y="3113113"/>
              <a:ext cx="2270880" cy="81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0A8451-BCEE-0C0B-1AC9-ADEF2F5E66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4650" y="3104113"/>
                <a:ext cx="228852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7A33781-E774-9D60-9A3B-18775B6FB95A}"/>
                  </a:ext>
                </a:extLst>
              </p14:cNvPr>
              <p14:cNvContentPartPr/>
              <p14:nvPr/>
            </p14:nvContentPartPr>
            <p14:xfrm>
              <a:off x="608290" y="2811073"/>
              <a:ext cx="2976120" cy="1281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7A33781-E774-9D60-9A3B-18775B6FB9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9650" y="2802073"/>
                <a:ext cx="2993760" cy="129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91393B2-E739-61D0-59E7-1A38A1455903}"/>
              </a:ext>
            </a:extLst>
          </p:cNvPr>
          <p:cNvGrpSpPr/>
          <p:nvPr/>
        </p:nvGrpSpPr>
        <p:grpSpPr>
          <a:xfrm>
            <a:off x="223090" y="4475412"/>
            <a:ext cx="8964360" cy="2417760"/>
            <a:chOff x="223090" y="4475412"/>
            <a:chExt cx="8964360" cy="24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CE9600-83EC-ACAD-ECA1-01950578F5FF}"/>
                    </a:ext>
                  </a:extLst>
                </p14:cNvPr>
                <p14:cNvContentPartPr/>
                <p14:nvPr/>
              </p14:nvContentPartPr>
              <p14:xfrm>
                <a:off x="7632610" y="4880412"/>
                <a:ext cx="1488600" cy="121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CE9600-83EC-ACAD-ECA1-01950578F5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23970" y="4871412"/>
                  <a:ext cx="15062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AF7C4C-2B63-9BAB-7089-8D1F0236B84A}"/>
                    </a:ext>
                  </a:extLst>
                </p14:cNvPr>
                <p14:cNvContentPartPr/>
                <p14:nvPr/>
              </p14:nvContentPartPr>
              <p14:xfrm>
                <a:off x="7794970" y="4615092"/>
                <a:ext cx="1392480" cy="178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AF7C4C-2B63-9BAB-7089-8D1F0236B8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5970" y="4606092"/>
                  <a:ext cx="1410120" cy="18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ABEA4C-B345-B69E-D182-39F9DE24D905}"/>
                    </a:ext>
                  </a:extLst>
                </p14:cNvPr>
                <p14:cNvContentPartPr/>
                <p14:nvPr/>
              </p14:nvContentPartPr>
              <p14:xfrm>
                <a:off x="7591930" y="4475412"/>
                <a:ext cx="1239120" cy="2417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ABEA4C-B345-B69E-D182-39F9DE24D9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83290" y="4466412"/>
                  <a:ext cx="1256760" cy="24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6259AF-2BBF-4299-251A-72C5D91C2252}"/>
                    </a:ext>
                  </a:extLst>
                </p14:cNvPr>
                <p14:cNvContentPartPr/>
                <p14:nvPr/>
              </p14:nvContentPartPr>
              <p14:xfrm>
                <a:off x="5666290" y="5138833"/>
                <a:ext cx="26640" cy="3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6259AF-2BBF-4299-251A-72C5D91C22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57290" y="5130193"/>
                  <a:ext cx="44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BEA1A4-E647-6A42-2356-1D967D9195F8}"/>
                    </a:ext>
                  </a:extLst>
                </p14:cNvPr>
                <p14:cNvContentPartPr/>
                <p14:nvPr/>
              </p14:nvContentPartPr>
              <p14:xfrm>
                <a:off x="6194050" y="5660113"/>
                <a:ext cx="99360" cy="5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BEA1A4-E647-6A42-2356-1D967D9195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85050" y="5651473"/>
                  <a:ext cx="117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77E7A6-5F85-B076-EB06-494AC098BD37}"/>
                    </a:ext>
                  </a:extLst>
                </p14:cNvPr>
                <p14:cNvContentPartPr/>
                <p14:nvPr/>
              </p14:nvContentPartPr>
              <p14:xfrm>
                <a:off x="2162410" y="5488753"/>
                <a:ext cx="2211840" cy="9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77E7A6-5F85-B076-EB06-494AC098BD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3410" y="5480113"/>
                  <a:ext cx="222948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9C531C-F6A1-98E1-A515-4DEDD495969A}"/>
                    </a:ext>
                  </a:extLst>
                </p14:cNvPr>
                <p14:cNvContentPartPr/>
                <p14:nvPr/>
              </p14:nvContentPartPr>
              <p14:xfrm>
                <a:off x="1105450" y="5991313"/>
                <a:ext cx="1769760" cy="37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9C531C-F6A1-98E1-A515-4DEDD49596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6810" y="5982673"/>
                  <a:ext cx="17874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507808-CA46-C2B9-AF68-291D4AD8C56C}"/>
                    </a:ext>
                  </a:extLst>
                </p14:cNvPr>
                <p14:cNvContentPartPr/>
                <p14:nvPr/>
              </p14:nvContentPartPr>
              <p14:xfrm>
                <a:off x="2651650" y="5333233"/>
                <a:ext cx="2011680" cy="18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507808-CA46-C2B9-AF68-291D4AD8C5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43010" y="5324593"/>
                  <a:ext cx="2029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385019-4E04-0EE9-8871-37DF7E18CB1E}"/>
                    </a:ext>
                  </a:extLst>
                </p14:cNvPr>
                <p14:cNvContentPartPr/>
                <p14:nvPr/>
              </p14:nvContentPartPr>
              <p14:xfrm>
                <a:off x="223090" y="4721233"/>
                <a:ext cx="4361040" cy="130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385019-4E04-0EE9-8871-37DF7E18CB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090" y="4712233"/>
                  <a:ext cx="4378680" cy="13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A22040-51EC-CD9C-7273-1329DCC1CB02}"/>
                    </a:ext>
                  </a:extLst>
                </p14:cNvPr>
                <p14:cNvContentPartPr/>
                <p14:nvPr/>
              </p14:nvContentPartPr>
              <p14:xfrm>
                <a:off x="5304850" y="4642033"/>
                <a:ext cx="783360" cy="74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A22040-51EC-CD9C-7273-1329DCC1CB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95850" y="4633033"/>
                  <a:ext cx="80100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14E1B5-72A2-B55B-1EF1-75BB137D1BA6}"/>
                    </a:ext>
                  </a:extLst>
                </p14:cNvPr>
                <p14:cNvContentPartPr/>
                <p14:nvPr/>
              </p14:nvContentPartPr>
              <p14:xfrm>
                <a:off x="6483850" y="4985113"/>
                <a:ext cx="653760" cy="65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14E1B5-72A2-B55B-1EF1-75BB137D1B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74850" y="4976473"/>
                  <a:ext cx="6714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BEACB0-0EE7-CE27-38EF-09EDE447D662}"/>
                    </a:ext>
                  </a:extLst>
                </p14:cNvPr>
                <p14:cNvContentPartPr/>
                <p14:nvPr/>
              </p14:nvContentPartPr>
              <p14:xfrm>
                <a:off x="6894610" y="5313793"/>
                <a:ext cx="801000" cy="973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BEACB0-0EE7-CE27-38EF-09EDE447D6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85610" y="5305153"/>
                  <a:ext cx="81864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E75BDE-4AFA-BBBA-8199-A97F9FBA0FEB}"/>
                    </a:ext>
                  </a:extLst>
                </p14:cNvPr>
                <p14:cNvContentPartPr/>
                <p14:nvPr/>
              </p14:nvContentPartPr>
              <p14:xfrm>
                <a:off x="7514890" y="5355913"/>
                <a:ext cx="493560" cy="59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E75BDE-4AFA-BBBA-8199-A97F9FBA0F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05890" y="5347273"/>
                  <a:ext cx="511200" cy="61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245035-951E-EBFD-62F2-B77589D9700A}"/>
              </a:ext>
            </a:extLst>
          </p:cNvPr>
          <p:cNvGrpSpPr/>
          <p:nvPr/>
        </p:nvGrpSpPr>
        <p:grpSpPr>
          <a:xfrm>
            <a:off x="4688530" y="42673"/>
            <a:ext cx="4167360" cy="2729520"/>
            <a:chOff x="4688530" y="42673"/>
            <a:chExt cx="4167360" cy="27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051B40-EBB2-6241-08CB-3A144395F3EE}"/>
                    </a:ext>
                  </a:extLst>
                </p14:cNvPr>
                <p14:cNvContentPartPr/>
                <p14:nvPr/>
              </p14:nvContentPartPr>
              <p14:xfrm>
                <a:off x="4953850" y="1900993"/>
                <a:ext cx="1074600" cy="86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051B40-EBB2-6241-08CB-3A144395F3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45210" y="1892353"/>
                  <a:ext cx="109224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F81A73-9D4C-CB42-A1E2-0585E3D27C2F}"/>
                    </a:ext>
                  </a:extLst>
                </p14:cNvPr>
                <p14:cNvContentPartPr/>
                <p14:nvPr/>
              </p14:nvContentPartPr>
              <p14:xfrm>
                <a:off x="5337250" y="1376113"/>
                <a:ext cx="895680" cy="74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F81A73-9D4C-CB42-A1E2-0585E3D27C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28250" y="1367473"/>
                  <a:ext cx="9133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0372A7-BD20-A0DB-DB9A-881A771DC36E}"/>
                    </a:ext>
                  </a:extLst>
                </p14:cNvPr>
                <p14:cNvContentPartPr/>
                <p14:nvPr/>
              </p14:nvContentPartPr>
              <p14:xfrm>
                <a:off x="4933330" y="1944913"/>
                <a:ext cx="1125720" cy="827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0372A7-BD20-A0DB-DB9A-881A771DC3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4330" y="1935913"/>
                  <a:ext cx="114336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0E385C-ABA3-83BC-9911-EA551705D803}"/>
                    </a:ext>
                  </a:extLst>
                </p14:cNvPr>
                <p14:cNvContentPartPr/>
                <p14:nvPr/>
              </p14:nvContentPartPr>
              <p14:xfrm>
                <a:off x="5445970" y="1443433"/>
                <a:ext cx="1054080" cy="62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0E385C-ABA3-83BC-9911-EA551705D8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37330" y="1434433"/>
                  <a:ext cx="10717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6E6677-2A7E-1EA2-2E8D-FF14F31B979E}"/>
                    </a:ext>
                  </a:extLst>
                </p14:cNvPr>
                <p14:cNvContentPartPr/>
                <p14:nvPr/>
              </p14:nvContentPartPr>
              <p14:xfrm>
                <a:off x="4688530" y="480433"/>
                <a:ext cx="992880" cy="24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6E6677-2A7E-1EA2-2E8D-FF14F31B97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79890" y="471793"/>
                  <a:ext cx="1010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7D0733-B259-F6A4-7B9C-2CD3BE3300F9}"/>
                    </a:ext>
                  </a:extLst>
                </p14:cNvPr>
                <p14:cNvContentPartPr/>
                <p14:nvPr/>
              </p14:nvContentPartPr>
              <p14:xfrm>
                <a:off x="5256250" y="495193"/>
                <a:ext cx="534960" cy="241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7D0733-B259-F6A4-7B9C-2CD3BE3300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47610" y="486553"/>
                  <a:ext cx="552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B02E8C-94D1-8BCE-A2A7-FB5E1C57701C}"/>
                    </a:ext>
                  </a:extLst>
                </p14:cNvPr>
                <p14:cNvContentPartPr/>
                <p14:nvPr/>
              </p14:nvContentPartPr>
              <p14:xfrm>
                <a:off x="5534170" y="716953"/>
                <a:ext cx="216000" cy="473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B02E8C-94D1-8BCE-A2A7-FB5E1C5770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5530" y="707953"/>
                  <a:ext cx="233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3059DD-8720-8269-3742-F1D202CC7EE4}"/>
                    </a:ext>
                  </a:extLst>
                </p14:cNvPr>
                <p14:cNvContentPartPr/>
                <p14:nvPr/>
              </p14:nvContentPartPr>
              <p14:xfrm>
                <a:off x="5779690" y="42673"/>
                <a:ext cx="2125080" cy="104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3059DD-8720-8269-3742-F1D202CC7E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0690" y="34033"/>
                  <a:ext cx="214272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D86ABE-DD91-0C3E-5EFE-EB1071480912}"/>
                    </a:ext>
                  </a:extLst>
                </p14:cNvPr>
                <p14:cNvContentPartPr/>
                <p14:nvPr/>
              </p14:nvContentPartPr>
              <p14:xfrm>
                <a:off x="7713970" y="253273"/>
                <a:ext cx="419400" cy="13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D86ABE-DD91-0C3E-5EFE-EB10714809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05330" y="244273"/>
                  <a:ext cx="437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DF9FD0-65DF-BC25-BC56-9F6B34846417}"/>
                    </a:ext>
                  </a:extLst>
                </p14:cNvPr>
                <p14:cNvContentPartPr/>
                <p14:nvPr/>
              </p14:nvContentPartPr>
              <p14:xfrm>
                <a:off x="5298730" y="773833"/>
                <a:ext cx="3557160" cy="965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DF9FD0-65DF-BC25-BC56-9F6B348464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90090" y="765193"/>
                  <a:ext cx="3574800" cy="983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6793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F1814165-0145-4146-82B0-53372834D1D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679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16794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2.1 principles of network applications</a:t>
            </a:r>
          </a:p>
          <a:p>
            <a:pPr marL="912813" lvl="1"/>
            <a:r>
              <a:rPr lang="en-US" altLang="en-US"/>
              <a:t>app architectures</a:t>
            </a:r>
          </a:p>
          <a:p>
            <a:pPr marL="912813" lvl="1"/>
            <a:r>
              <a:rPr lang="en-US" altLang="en-US"/>
              <a:t>app requirements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2.3 FTP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2.4 electronic mail</a:t>
            </a:r>
          </a:p>
          <a:p>
            <a:pPr marL="912813" lvl="1"/>
            <a:r>
              <a:rPr lang="en-US" altLang="en-US"/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2.5 DNS</a:t>
            </a:r>
          </a:p>
          <a:p>
            <a:pPr marL="457200" indent="-457200"/>
            <a:endParaRPr lang="en-US" altLang="en-US" sz="2400"/>
          </a:p>
        </p:txBody>
      </p:sp>
      <p:sp>
        <p:nvSpPr>
          <p:cNvPr id="16794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3600" y="1600200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2.6 P2P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2.7 socket programming with UDP and TCP</a:t>
            </a:r>
          </a:p>
        </p:txBody>
      </p:sp>
      <p:pic>
        <p:nvPicPr>
          <p:cNvPr id="167943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6998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E3DA83DE-E6E9-4431-9372-4491B3BAA1E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69988" name="Group 564"/>
          <p:cNvGrpSpPr>
            <a:grpSpLocks/>
          </p:cNvGrpSpPr>
          <p:nvPr/>
        </p:nvGrpSpPr>
        <p:grpSpPr bwMode="auto">
          <a:xfrm>
            <a:off x="5124450" y="1257300"/>
            <a:ext cx="3540125" cy="4545013"/>
            <a:chOff x="3277" y="974"/>
            <a:chExt cx="2230" cy="2863"/>
          </a:xfrm>
        </p:grpSpPr>
        <p:sp>
          <p:nvSpPr>
            <p:cNvPr id="169995" name="Freeform 565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244 w 1036"/>
                <a:gd name="T1" fmla="*/ 11 h 675"/>
                <a:gd name="T2" fmla="*/ 751 w 1036"/>
                <a:gd name="T3" fmla="*/ 53 h 675"/>
                <a:gd name="T4" fmla="*/ 397 w 1036"/>
                <a:gd name="T5" fmla="*/ 129 h 675"/>
                <a:gd name="T6" fmla="*/ 295 w 1036"/>
                <a:gd name="T7" fmla="*/ 229 h 675"/>
                <a:gd name="T8" fmla="*/ 41 w 1036"/>
                <a:gd name="T9" fmla="*/ 297 h 675"/>
                <a:gd name="T10" fmla="*/ 33 w 1036"/>
                <a:gd name="T11" fmla="*/ 459 h 675"/>
                <a:gd name="T12" fmla="*/ 253 w 1036"/>
                <a:gd name="T13" fmla="*/ 489 h 675"/>
                <a:gd name="T14" fmla="*/ 883 w 1036"/>
                <a:gd name="T15" fmla="*/ 489 h 675"/>
                <a:gd name="T16" fmla="*/ 1149 w 1036"/>
                <a:gd name="T17" fmla="*/ 555 h 675"/>
                <a:gd name="T18" fmla="*/ 1446 w 1036"/>
                <a:gd name="T19" fmla="*/ 657 h 675"/>
                <a:gd name="T20" fmla="*/ 1672 w 1036"/>
                <a:gd name="T21" fmla="*/ 661 h 675"/>
                <a:gd name="T22" fmla="*/ 1829 w 1036"/>
                <a:gd name="T23" fmla="*/ 603 h 675"/>
                <a:gd name="T24" fmla="*/ 1908 w 1036"/>
                <a:gd name="T25" fmla="*/ 445 h 675"/>
                <a:gd name="T26" fmla="*/ 1957 w 1036"/>
                <a:gd name="T27" fmla="*/ 291 h 675"/>
                <a:gd name="T28" fmla="*/ 1963 w 1036"/>
                <a:gd name="T29" fmla="*/ 107 h 675"/>
                <a:gd name="T30" fmla="*/ 1795 w 1036"/>
                <a:gd name="T31" fmla="*/ 17 h 675"/>
                <a:gd name="T32" fmla="*/ 1491 w 1036"/>
                <a:gd name="T33" fmla="*/ 3 h 675"/>
                <a:gd name="T34" fmla="*/ 1244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9996" name="Group 566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70369" name="Rectangle 5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370" name="AutoShape 5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9997" name="Freeform 569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998" name="Line 570"/>
            <p:cNvSpPr>
              <a:spLocks noChangeShapeType="1"/>
            </p:cNvSpPr>
            <p:nvPr/>
          </p:nvSpPr>
          <p:spPr bwMode="auto">
            <a:xfrm rot="-5400000">
              <a:off x="4924" y="3318"/>
              <a:ext cx="282" cy="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999" name="Line 571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00" name="Line 572"/>
            <p:cNvSpPr>
              <a:spLocks noChangeShapeType="1"/>
            </p:cNvSpPr>
            <p:nvPr/>
          </p:nvSpPr>
          <p:spPr bwMode="auto">
            <a:xfrm rot="16200000" flipH="1">
              <a:off x="5110" y="3185"/>
              <a:ext cx="82" cy="7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01" name="Line 574"/>
            <p:cNvSpPr>
              <a:spLocks noChangeShapeType="1"/>
            </p:cNvSpPr>
            <p:nvPr/>
          </p:nvSpPr>
          <p:spPr bwMode="auto">
            <a:xfrm>
              <a:off x="3843" y="3009"/>
              <a:ext cx="115" cy="6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2" name="Line 575"/>
            <p:cNvSpPr>
              <a:spLocks noChangeShapeType="1"/>
            </p:cNvSpPr>
            <p:nvPr/>
          </p:nvSpPr>
          <p:spPr bwMode="auto">
            <a:xfrm flipV="1">
              <a:off x="3680" y="3164"/>
              <a:ext cx="257" cy="5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3" name="Line 578"/>
            <p:cNvSpPr>
              <a:spLocks noChangeShapeType="1"/>
            </p:cNvSpPr>
            <p:nvPr/>
          </p:nvSpPr>
          <p:spPr bwMode="auto">
            <a:xfrm flipH="1">
              <a:off x="3948" y="3206"/>
              <a:ext cx="91" cy="11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4" name="Line 579"/>
            <p:cNvSpPr>
              <a:spLocks noChangeShapeType="1"/>
            </p:cNvSpPr>
            <p:nvPr/>
          </p:nvSpPr>
          <p:spPr bwMode="auto">
            <a:xfrm flipH="1" flipV="1">
              <a:off x="4144" y="3212"/>
              <a:ext cx="53" cy="11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5" name="Line 580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6" name="Line 582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7" name="Line 583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0008" name="Group 584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70367" name="Picture 585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368" name="Picture 586" descr="antenna_radiation_styliz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0009" name="Freeform 587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0" name="Freeform 588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29695 w 765"/>
                <a:gd name="T1" fmla="*/ 1821 h 459"/>
                <a:gd name="T2" fmla="*/ 20124 w 765"/>
                <a:gd name="T3" fmla="*/ 12932 h 459"/>
                <a:gd name="T4" fmla="*/ 6732 w 765"/>
                <a:gd name="T5" fmla="*/ 18406 h 459"/>
                <a:gd name="T6" fmla="*/ 962 w 765"/>
                <a:gd name="T7" fmla="*/ 62023 h 459"/>
                <a:gd name="T8" fmla="*/ 12591 w 765"/>
                <a:gd name="T9" fmla="*/ 81949 h 459"/>
                <a:gd name="T10" fmla="*/ 24204 w 765"/>
                <a:gd name="T11" fmla="*/ 78549 h 459"/>
                <a:gd name="T12" fmla="*/ 40854 w 765"/>
                <a:gd name="T13" fmla="*/ 81949 h 459"/>
                <a:gd name="T14" fmla="*/ 48888 w 765"/>
                <a:gd name="T15" fmla="*/ 80047 h 459"/>
                <a:gd name="T16" fmla="*/ 52623 w 765"/>
                <a:gd name="T17" fmla="*/ 68680 h 459"/>
                <a:gd name="T18" fmla="*/ 52531 w 765"/>
                <a:gd name="T19" fmla="*/ 29152 h 459"/>
                <a:gd name="T20" fmla="*/ 46361 w 765"/>
                <a:gd name="T21" fmla="*/ 6359 h 459"/>
                <a:gd name="T22" fmla="*/ 29695 w 765"/>
                <a:gd name="T23" fmla="*/ 1821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1" name="Line 589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2" name="Line 590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3" name="Line 591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4" name="Line 592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5" name="Line 593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6" name="Line 594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7" name="Line 595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8" name="Line 596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19" name="Line 597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0" name="Line 598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1" name="Line 599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2" name="Line 600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3" name="Line 601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4" name="Line 602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5" name="Line 603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6" name="Line 604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27" name="Line 605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0028" name="Group 606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70350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1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2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3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4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5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6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7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8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59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60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61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62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63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64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0365" name="Oval 622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pic>
            <p:nvPicPr>
              <p:cNvPr id="170366" name="Picture 623" descr="cell_tower_radiation_gra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0029" name="Group 624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70341" name="Line 625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42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43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44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345" name="Group 629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70348" name="Freeform 6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49" name="Freeform 6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346" name="Line 632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47" name="Line 633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0" name="Group 634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703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336" name="Group 6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339" name="Freeform 6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40" name="Freeform 6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337" name="Line 6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38" name="Line 6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1" name="Group 643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703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328" name="Group 6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331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32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329" name="Line 6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30" name="Line 6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2" name="Group 652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703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320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323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24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321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22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3" name="Group 661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703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312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315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16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313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14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4" name="Group 670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703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3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304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307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08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305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06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0035" name="Line 679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0036" name="Group 680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702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296" name="Group 68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299" name="Freeform 68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300" name="Freeform 68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297" name="Line 68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98" name="Line 68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7" name="Group 6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7028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8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8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288" name="Group 6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291" name="Freeform 6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92" name="Freeform 6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289" name="Line 6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90" name="Line 6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8" name="Group 698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7027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7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7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280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283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84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281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82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39" name="Group 707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7026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7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7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272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275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76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273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74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40" name="Group 716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702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265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267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68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266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41" name="Group 725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702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0257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70260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61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258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59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42" name="Group 734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70240" name="Group 735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70242" name="Freeform 736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3" name="Freeform 737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4" name="Freeform 738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5" name="Freeform 739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6" name="Freeform 740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7" name="Freeform 741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8" name="Freeform 742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49" name="Freeform 743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50" name="Freeform 744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51" name="Freeform 745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52" name="Freeform 746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53" name="Freeform 747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170241" name="Picture 748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0043" name="Group 749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70226" name="Group 750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70228" name="Freeform 751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29" name="Freeform 752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0" name="Freeform 753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1" name="Freeform 754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2" name="Freeform 755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3" name="Freeform 756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4" name="Freeform 757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5" name="Freeform 758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6" name="Freeform 759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7" name="Freeform 760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8" name="Freeform 761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239" name="Freeform 762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170227" name="Picture 763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0044" name="Line 764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0045" name="Group 765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70224" name="Picture 76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225" name="Freeform 76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0046" name="Group 768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170222" name="Picture 76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223" name="Freeform 77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0047" name="Group 771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170220" name="Picture 77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221" name="Freeform 77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0048" name="Group 774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170218" name="Picture 77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219" name="Freeform 776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70049" name="Picture 777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0050" name="Group 778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170216" name="Picture 779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217" name="Picture 780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0051" name="Group 781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170184" name="Freeform 78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85" name="Rectangle 78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86" name="Freeform 78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87" name="Freeform 78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88" name="Rectangle 78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70189" name="Group 78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70214" name="AutoShape 78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215" name="AutoShape 78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90" name="Rectangle 79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70191" name="Group 79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70212" name="AutoShape 79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213" name="AutoShape 79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92" name="Rectangle 79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93" name="Rectangle 79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70194" name="Group 79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70210" name="AutoShape 79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211" name="AutoShape 79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95" name="Freeform 79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0196" name="Group 80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70208" name="AutoShape 80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209" name="AutoShape 80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97" name="Rectangle 80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98" name="Freeform 80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99" name="Freeform 80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00" name="Oval 80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201" name="Freeform 80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02" name="AutoShape 80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203" name="AutoShape 80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204" name="Oval 81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205" name="Oval 81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206" name="Oval 81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207" name="Rectangle 81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0052" name="Group 814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170152" name="Freeform 81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53" name="Rectangle 816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54" name="Freeform 81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55" name="Freeform 81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56" name="Rectangle 819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70157" name="Group 82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70182" name="AutoShape 82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183" name="AutoShape 822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58" name="Rectangle 823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70159" name="Group 82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70180" name="AutoShape 825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181" name="AutoShape 826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60" name="Rectangle 827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61" name="Rectangle 828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grpSp>
            <p:nvGrpSpPr>
              <p:cNvPr id="170162" name="Group 82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70178" name="AutoShape 830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179" name="AutoShape 831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63" name="Freeform 83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0164" name="Group 83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70176" name="AutoShape 834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177" name="AutoShape 835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lnSpc>
                      <a:spcPct val="100000"/>
                    </a:lnSpc>
                    <a:buClr>
                      <a:schemeClr val="accent2"/>
                    </a:buClr>
                    <a:buSzPct val="85000"/>
                    <a:buFont typeface="ZapfDingbats"/>
                    <a:buNone/>
                  </a:pPr>
                  <a:endParaRPr lang="en-US" altLang="en-US" sz="20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0165" name="Rectangle 836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66" name="Freeform 83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67" name="Freeform 83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68" name="Oval 839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69" name="Freeform 84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70" name="AutoShape 84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71" name="AutoShape 842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72" name="Oval 843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73" name="Oval 844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174" name="Oval 845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0175" name="Rectangle 846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0053" name="Group 847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170129" name="Picture 848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130" name="Picture 849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131" name="Freeform 85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0132" name="Picture 851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133" name="Freeform 85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4" name="Freeform 85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5" name="Freeform 85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6" name="Freeform 85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7" name="Freeform 85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38" name="Freeform 85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0139" name="Group 85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70146" name="Freeform 85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47" name="Freeform 86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48" name="Freeform 86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49" name="Freeform 86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50" name="Freeform 86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51" name="Freeform 86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140" name="Freeform 86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41" name="Freeform 86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42" name="Freeform 86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43" name="Freeform 86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44" name="Freeform 86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45" name="Freeform 87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54" name="Group 871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170106" name="Picture 872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107" name="Picture 873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108" name="Freeform 874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0109" name="Picture 875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110" name="Freeform 876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1" name="Freeform 877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2" name="Freeform 878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3" name="Freeform 879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4" name="Freeform 880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5" name="Freeform 881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0116" name="Group 882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70123" name="Freeform 883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24" name="Freeform 884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25" name="Freeform 885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26" name="Freeform 886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27" name="Freeform 887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28" name="Freeform 888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117" name="Freeform 889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8" name="Freeform 890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19" name="Freeform 891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20" name="Freeform 892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21" name="Freeform 893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22" name="Freeform 894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55" name="Group 895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170083" name="Picture 896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084" name="Picture 897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085" name="Freeform 89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0086" name="Picture 899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087" name="Freeform 90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88" name="Freeform 90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89" name="Freeform 90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0" name="Freeform 90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1" name="Freeform 90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2" name="Freeform 90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0093" name="Group 90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70100" name="Freeform 90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01" name="Freeform 90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02" name="Freeform 90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03" name="Freeform 91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04" name="Freeform 91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105" name="Freeform 91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094" name="Freeform 91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5" name="Freeform 91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6" name="Freeform 91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7" name="Freeform 91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8" name="Freeform 91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99" name="Freeform 91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56" name="Group 919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17008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08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0057" name="Group 922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170058" name="Picture 923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059" name="Picture 924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060" name="Freeform 92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70061" name="Picture 926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062" name="Freeform 92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63" name="Freeform 92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64" name="Freeform 92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65" name="Freeform 93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66" name="Freeform 93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67" name="Freeform 93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0068" name="Group 93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70075" name="Freeform 93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76" name="Freeform 93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77" name="Freeform 93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78" name="Freeform 93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79" name="Freeform 93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080" name="Freeform 93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0069" name="Freeform 94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0" name="Freeform 94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1" name="Freeform 94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2" name="Freeform 94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3" name="Freeform 94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74" name="Freeform 94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9989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138113"/>
            <a:ext cx="7772400" cy="871537"/>
          </a:xfrm>
        </p:spPr>
        <p:txBody>
          <a:bodyPr/>
          <a:lstStyle/>
          <a:p>
            <a:r>
              <a:rPr lang="en-US" altLang="en-US"/>
              <a:t>Pure </a:t>
            </a:r>
            <a:r>
              <a:rPr lang="en-US" altLang="en-US" sz="4000"/>
              <a:t>P2P</a:t>
            </a:r>
            <a:r>
              <a:rPr lang="en-US" altLang="en-US"/>
              <a:t> architecture</a:t>
            </a:r>
          </a:p>
        </p:txBody>
      </p:sp>
      <p:sp>
        <p:nvSpPr>
          <p:cNvPr id="1699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276350"/>
            <a:ext cx="4049713" cy="4648200"/>
          </a:xfrm>
        </p:spPr>
        <p:txBody>
          <a:bodyPr/>
          <a:lstStyle/>
          <a:p>
            <a:r>
              <a:rPr lang="en-US" altLang="en-US" sz="2400" i="1"/>
              <a:t>no</a:t>
            </a:r>
            <a:r>
              <a:rPr lang="en-US" altLang="en-US" sz="2400"/>
              <a:t> always-on server</a:t>
            </a:r>
          </a:p>
          <a:p>
            <a:r>
              <a:rPr lang="en-US" altLang="en-US" sz="2400"/>
              <a:t>arbitrary end systems directly communicate</a:t>
            </a:r>
          </a:p>
          <a:p>
            <a:r>
              <a:rPr lang="en-US" altLang="en-US" sz="2400"/>
              <a:t>peers are intermittently connected and change IP addresses</a:t>
            </a:r>
            <a:endParaRPr lang="en-US" altLang="en-US" i="1">
              <a:solidFill>
                <a:srgbClr val="000099"/>
              </a:solidFill>
            </a:endParaRPr>
          </a:p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99"/>
                </a:solidFill>
              </a:rPr>
              <a:t>examples:</a:t>
            </a:r>
          </a:p>
          <a:p>
            <a:pPr lvl="1"/>
            <a:r>
              <a:rPr lang="en-US" altLang="en-US"/>
              <a:t>file distribution (BitTorrent)</a:t>
            </a:r>
          </a:p>
          <a:p>
            <a:pPr lvl="1"/>
            <a:r>
              <a:rPr lang="en-US" altLang="en-US"/>
              <a:t>Streaming (KanKan)</a:t>
            </a:r>
          </a:p>
          <a:p>
            <a:pPr lvl="1"/>
            <a:r>
              <a:rPr lang="en-US" altLang="en-US"/>
              <a:t>VoIP (Skype)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  <a:p>
            <a:endParaRPr lang="en-US" altLang="en-US" sz="2400"/>
          </a:p>
        </p:txBody>
      </p:sp>
      <p:sp>
        <p:nvSpPr>
          <p:cNvPr id="169991" name="Line 1034"/>
          <p:cNvSpPr>
            <a:spLocks noChangeShapeType="1"/>
          </p:cNvSpPr>
          <p:nvPr/>
        </p:nvSpPr>
        <p:spPr bwMode="auto">
          <a:xfrm flipH="1">
            <a:off x="5783263" y="1597025"/>
            <a:ext cx="828675" cy="12033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2" name="Line 1035"/>
          <p:cNvSpPr>
            <a:spLocks noChangeShapeType="1"/>
          </p:cNvSpPr>
          <p:nvPr/>
        </p:nvSpPr>
        <p:spPr bwMode="auto">
          <a:xfrm>
            <a:off x="5657850" y="3160713"/>
            <a:ext cx="30163" cy="15557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993" name="Line 1036"/>
          <p:cNvSpPr>
            <a:spLocks noChangeShapeType="1"/>
          </p:cNvSpPr>
          <p:nvPr/>
        </p:nvSpPr>
        <p:spPr bwMode="auto">
          <a:xfrm>
            <a:off x="6118225" y="3260725"/>
            <a:ext cx="1296988" cy="20383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9994" name="Picture 563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79692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7203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73FC9A1A-57ED-41A9-9B9A-4EC96E410C1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153988"/>
            <a:ext cx="8520113" cy="773112"/>
          </a:xfrm>
        </p:spPr>
        <p:txBody>
          <a:bodyPr/>
          <a:lstStyle/>
          <a:p>
            <a:r>
              <a:rPr lang="en-US" altLang="en-US" sz="3600"/>
              <a:t>File distribution: client-server vs P2P</a:t>
            </a:r>
          </a:p>
        </p:txBody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1227138"/>
            <a:ext cx="8258175" cy="8826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 u="sng">
                <a:solidFill>
                  <a:srgbClr val="CC0000"/>
                </a:solidFill>
              </a:rPr>
              <a:t>Question</a:t>
            </a:r>
            <a:r>
              <a:rPr lang="en-US" altLang="en-US" i="1">
                <a:solidFill>
                  <a:srgbClr val="CC0000"/>
                </a:solidFill>
              </a:rPr>
              <a:t>:</a:t>
            </a:r>
            <a:r>
              <a:rPr lang="en-US" altLang="en-US"/>
              <a:t> how much time to distribute file (size </a:t>
            </a:r>
            <a:r>
              <a:rPr lang="en-US" altLang="en-US" i="1"/>
              <a:t>F</a:t>
            </a:r>
            <a:r>
              <a:rPr lang="en-US" altLang="en-US"/>
              <a:t>) from one server to </a:t>
            </a:r>
            <a:r>
              <a:rPr lang="en-US" altLang="en-US" i="1"/>
              <a:t>N  peers</a:t>
            </a:r>
            <a:r>
              <a:rPr lang="en-US" altLang="en-US"/>
              <a:t>?</a:t>
            </a:r>
          </a:p>
          <a:p>
            <a:pPr lvl="1"/>
            <a:r>
              <a:rPr lang="en-US" altLang="en-US"/>
              <a:t>peer upload/download capacity is limited resource</a:t>
            </a:r>
          </a:p>
        </p:txBody>
      </p:sp>
      <p:sp>
        <p:nvSpPr>
          <p:cNvPr id="172038" name="Freeform 4"/>
          <p:cNvSpPr>
            <a:spLocks/>
          </p:cNvSpPr>
          <p:nvPr/>
        </p:nvSpPr>
        <p:spPr bwMode="auto">
          <a:xfrm>
            <a:off x="2284413" y="4087813"/>
            <a:ext cx="3775075" cy="1755775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39" name="Line 14"/>
          <p:cNvSpPr>
            <a:spLocks noChangeShapeType="1"/>
          </p:cNvSpPr>
          <p:nvPr/>
        </p:nvSpPr>
        <p:spPr bwMode="auto">
          <a:xfrm>
            <a:off x="1819275" y="4051300"/>
            <a:ext cx="8032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0" name="Text Box 15"/>
          <p:cNvSpPr txBox="1">
            <a:spLocks noChangeArrowheads="1"/>
          </p:cNvSpPr>
          <p:nvPr/>
        </p:nvSpPr>
        <p:spPr bwMode="auto">
          <a:xfrm>
            <a:off x="2103438" y="3849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u</a:t>
            </a:r>
            <a:r>
              <a:rPr lang="en-US" altLang="en-US" sz="1800" i="1" baseline="-2500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72041" name="Line 39"/>
          <p:cNvSpPr>
            <a:spLocks noChangeShapeType="1"/>
          </p:cNvSpPr>
          <p:nvPr/>
        </p:nvSpPr>
        <p:spPr bwMode="auto">
          <a:xfrm>
            <a:off x="1376363" y="4962525"/>
            <a:ext cx="101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2" name="Line 40"/>
          <p:cNvSpPr>
            <a:spLocks noChangeShapeType="1"/>
          </p:cNvSpPr>
          <p:nvPr/>
        </p:nvSpPr>
        <p:spPr bwMode="auto">
          <a:xfrm flipH="1">
            <a:off x="1431925" y="5110163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3" name="Text Box 41"/>
          <p:cNvSpPr txBox="1">
            <a:spLocks noChangeArrowheads="1"/>
          </p:cNvSpPr>
          <p:nvPr/>
        </p:nvSpPr>
        <p:spPr bwMode="auto">
          <a:xfrm>
            <a:off x="1665288" y="45735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u</a:t>
            </a:r>
            <a:r>
              <a:rPr lang="en-US" altLang="en-US" sz="1800" i="1" baseline="-25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72044" name="Text Box 42"/>
          <p:cNvSpPr txBox="1">
            <a:spLocks noChangeArrowheads="1"/>
          </p:cNvSpPr>
          <p:nvPr/>
        </p:nvSpPr>
        <p:spPr bwMode="auto">
          <a:xfrm>
            <a:off x="1646238" y="50879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d</a:t>
            </a:r>
            <a:r>
              <a:rPr lang="en-US" altLang="en-US" sz="1800" i="1" baseline="-25000">
                <a:latin typeface="Arial" panose="020B0604020202020204" pitchFamily="34" charset="0"/>
              </a:rPr>
              <a:t>N</a:t>
            </a:r>
          </a:p>
        </p:txBody>
      </p:sp>
      <p:sp>
        <p:nvSpPr>
          <p:cNvPr id="172045" name="Text Box 43"/>
          <p:cNvSpPr txBox="1">
            <a:spLocks noChangeArrowheads="1"/>
          </p:cNvSpPr>
          <p:nvPr/>
        </p:nvSpPr>
        <p:spPr bwMode="auto">
          <a:xfrm>
            <a:off x="1146175" y="4071938"/>
            <a:ext cx="1173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server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172046" name="Text Box 44"/>
          <p:cNvSpPr txBox="1">
            <a:spLocks noChangeArrowheads="1"/>
          </p:cNvSpPr>
          <p:nvPr/>
        </p:nvSpPr>
        <p:spPr bwMode="auto">
          <a:xfrm>
            <a:off x="2825750" y="4598988"/>
            <a:ext cx="2546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network (with abundant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 bandwidth)</a:t>
            </a:r>
          </a:p>
        </p:txBody>
      </p:sp>
      <p:sp>
        <p:nvSpPr>
          <p:cNvPr id="172047" name="Text Box 47"/>
          <p:cNvSpPr txBox="1">
            <a:spLocks noChangeArrowheads="1"/>
          </p:cNvSpPr>
          <p:nvPr/>
        </p:nvSpPr>
        <p:spPr bwMode="auto">
          <a:xfrm>
            <a:off x="254000" y="3824288"/>
            <a:ext cx="1397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file, size F</a:t>
            </a:r>
            <a:endParaRPr lang="en-US" altLang="en-US" sz="1600" i="1" baseline="-25000">
              <a:latin typeface="Arial" panose="020B0604020202020204" pitchFamily="34" charset="0"/>
            </a:endParaRPr>
          </a:p>
        </p:txBody>
      </p:sp>
      <p:sp>
        <p:nvSpPr>
          <p:cNvPr id="172048" name="Text Box 49"/>
          <p:cNvSpPr txBox="1">
            <a:spLocks noChangeArrowheads="1"/>
          </p:cNvSpPr>
          <p:nvPr/>
        </p:nvSpPr>
        <p:spPr bwMode="auto">
          <a:xfrm>
            <a:off x="1492250" y="2725738"/>
            <a:ext cx="201453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u</a:t>
            </a:r>
            <a:r>
              <a:rPr lang="en-US" altLang="en-US" sz="1800" b="1" i="1" baseline="-25000">
                <a:solidFill>
                  <a:srgbClr val="CC0000"/>
                </a:solidFill>
                <a:latin typeface="Arial" panose="020B0604020202020204" pitchFamily="34" charset="0"/>
              </a:rPr>
              <a:t>s</a:t>
            </a: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800">
                <a:latin typeface="Arial" panose="020B0604020202020204" pitchFamily="34" charset="0"/>
              </a:rPr>
              <a:t> server upload capacity</a:t>
            </a:r>
          </a:p>
        </p:txBody>
      </p:sp>
      <p:sp>
        <p:nvSpPr>
          <p:cNvPr id="172049" name="Text Box 50"/>
          <p:cNvSpPr txBox="1">
            <a:spLocks noChangeArrowheads="1"/>
          </p:cNvSpPr>
          <p:nvPr/>
        </p:nvSpPr>
        <p:spPr bwMode="auto">
          <a:xfrm>
            <a:off x="6276975" y="5491163"/>
            <a:ext cx="2590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u</a:t>
            </a:r>
            <a:r>
              <a:rPr lang="en-US" altLang="en-US" sz="1800" b="1" i="1" baseline="-25000">
                <a:solidFill>
                  <a:srgbClr val="CC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800">
                <a:latin typeface="Arial" panose="020B0604020202020204" pitchFamily="34" charset="0"/>
              </a:rPr>
              <a:t> peer i upload capacity</a:t>
            </a:r>
          </a:p>
        </p:txBody>
      </p:sp>
      <p:sp>
        <p:nvSpPr>
          <p:cNvPr id="172050" name="Text Box 51"/>
          <p:cNvSpPr txBox="1">
            <a:spLocks noChangeArrowheads="1"/>
          </p:cNvSpPr>
          <p:nvPr/>
        </p:nvSpPr>
        <p:spPr bwMode="auto">
          <a:xfrm>
            <a:off x="6357938" y="3622675"/>
            <a:ext cx="212248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d</a:t>
            </a:r>
            <a:r>
              <a:rPr lang="en-US" altLang="en-US" sz="1800" b="1" i="1" baseline="-25000">
                <a:solidFill>
                  <a:srgbClr val="CC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 b="1" i="1">
                <a:solidFill>
                  <a:srgbClr val="CC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800">
                <a:latin typeface="Arial" panose="020B0604020202020204" pitchFamily="34" charset="0"/>
              </a:rPr>
              <a:t> peer i download capacity</a:t>
            </a:r>
          </a:p>
        </p:txBody>
      </p:sp>
      <p:pic>
        <p:nvPicPr>
          <p:cNvPr id="172051" name="Picture 5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207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52" name="AutoShape 327"/>
          <p:cNvSpPr>
            <a:spLocks noChangeArrowheads="1"/>
          </p:cNvSpPr>
          <p:nvPr/>
        </p:nvSpPr>
        <p:spPr bwMode="auto">
          <a:xfrm>
            <a:off x="763588" y="3270250"/>
            <a:ext cx="592137" cy="5810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72053" name="Group 76"/>
          <p:cNvGrpSpPr>
            <a:grpSpLocks/>
          </p:cNvGrpSpPr>
          <p:nvPr/>
        </p:nvGrpSpPr>
        <p:grpSpPr bwMode="auto">
          <a:xfrm>
            <a:off x="3498850" y="3548063"/>
            <a:ext cx="2138363" cy="903287"/>
            <a:chOff x="2204" y="2030"/>
            <a:chExt cx="1347" cy="774"/>
          </a:xfrm>
        </p:grpSpPr>
        <p:sp>
          <p:nvSpPr>
            <p:cNvPr id="172106" name="Text Box 19"/>
            <p:cNvSpPr txBox="1">
              <a:spLocks noChangeArrowheads="1"/>
            </p:cNvSpPr>
            <p:nvPr/>
          </p:nvSpPr>
          <p:spPr bwMode="auto">
            <a:xfrm>
              <a:off x="2856" y="2271"/>
              <a:ext cx="384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Arial" panose="020B0604020202020204" pitchFamily="34" charset="0"/>
                </a:rPr>
                <a:t>u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72107" name="Line 22"/>
            <p:cNvSpPr>
              <a:spLocks noChangeShapeType="1"/>
            </p:cNvSpPr>
            <p:nvPr/>
          </p:nvSpPr>
          <p:spPr bwMode="auto">
            <a:xfrm flipV="1">
              <a:off x="2997" y="2133"/>
              <a:ext cx="200" cy="6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108" name="Line 23"/>
            <p:cNvSpPr>
              <a:spLocks noChangeShapeType="1"/>
            </p:cNvSpPr>
            <p:nvPr/>
          </p:nvSpPr>
          <p:spPr bwMode="auto">
            <a:xfrm flipH="1">
              <a:off x="3082" y="2141"/>
              <a:ext cx="208" cy="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109" name="Text Box 24"/>
            <p:cNvSpPr txBox="1">
              <a:spLocks noChangeArrowheads="1"/>
            </p:cNvSpPr>
            <p:nvPr/>
          </p:nvSpPr>
          <p:spPr bwMode="auto">
            <a:xfrm>
              <a:off x="3167" y="2332"/>
              <a:ext cx="384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Arial" panose="020B0604020202020204" pitchFamily="34" charset="0"/>
                </a:rPr>
                <a:t>d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72110" name="Text Box 19"/>
            <p:cNvSpPr txBox="1">
              <a:spLocks noChangeArrowheads="1"/>
            </p:cNvSpPr>
            <p:nvPr/>
          </p:nvSpPr>
          <p:spPr bwMode="auto">
            <a:xfrm>
              <a:off x="2204" y="2167"/>
              <a:ext cx="38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Arial" panose="020B0604020202020204" pitchFamily="34" charset="0"/>
                </a:rPr>
                <a:t>u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72111" name="Line 22"/>
            <p:cNvSpPr>
              <a:spLocks noChangeShapeType="1"/>
            </p:cNvSpPr>
            <p:nvPr/>
          </p:nvSpPr>
          <p:spPr bwMode="auto">
            <a:xfrm flipV="1">
              <a:off x="2345" y="2030"/>
              <a:ext cx="200" cy="6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112" name="Line 23"/>
            <p:cNvSpPr>
              <a:spLocks noChangeShapeType="1"/>
            </p:cNvSpPr>
            <p:nvPr/>
          </p:nvSpPr>
          <p:spPr bwMode="auto">
            <a:xfrm flipH="1">
              <a:off x="2430" y="2038"/>
              <a:ext cx="208" cy="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113" name="Text Box 24"/>
            <p:cNvSpPr txBox="1">
              <a:spLocks noChangeArrowheads="1"/>
            </p:cNvSpPr>
            <p:nvPr/>
          </p:nvSpPr>
          <p:spPr bwMode="auto">
            <a:xfrm>
              <a:off x="2515" y="2229"/>
              <a:ext cx="384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Arial" panose="020B0604020202020204" pitchFamily="34" charset="0"/>
                </a:rPr>
                <a:t>d</a:t>
              </a:r>
              <a:r>
                <a:rPr lang="en-US" altLang="en-US" sz="1800" i="1" baseline="-25000">
                  <a:latin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2054" name="Line 72"/>
          <p:cNvSpPr>
            <a:spLocks noChangeShapeType="1"/>
          </p:cNvSpPr>
          <p:nvPr/>
        </p:nvSpPr>
        <p:spPr bwMode="auto">
          <a:xfrm>
            <a:off x="6030913" y="4767263"/>
            <a:ext cx="1165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5" name="Line 73"/>
          <p:cNvSpPr>
            <a:spLocks noChangeShapeType="1"/>
          </p:cNvSpPr>
          <p:nvPr/>
        </p:nvSpPr>
        <p:spPr bwMode="auto">
          <a:xfrm>
            <a:off x="6038850" y="4919663"/>
            <a:ext cx="1165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6" name="Text Box 41"/>
          <p:cNvSpPr txBox="1">
            <a:spLocks noChangeArrowheads="1"/>
          </p:cNvSpPr>
          <p:nvPr/>
        </p:nvSpPr>
        <p:spPr bwMode="auto">
          <a:xfrm>
            <a:off x="6191250" y="43561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d</a:t>
            </a:r>
            <a:r>
              <a:rPr lang="en-US" altLang="en-US" sz="18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2057" name="Text Box 41"/>
          <p:cNvSpPr txBox="1">
            <a:spLocks noChangeArrowheads="1"/>
          </p:cNvSpPr>
          <p:nvPr/>
        </p:nvSpPr>
        <p:spPr bwMode="auto">
          <a:xfrm>
            <a:off x="6215063" y="4889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u</a:t>
            </a:r>
            <a:r>
              <a:rPr lang="en-US" altLang="en-US" sz="18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2058" name="Line 77"/>
          <p:cNvSpPr>
            <a:spLocks noChangeShapeType="1"/>
          </p:cNvSpPr>
          <p:nvPr/>
        </p:nvSpPr>
        <p:spPr bwMode="auto">
          <a:xfrm>
            <a:off x="2265363" y="3232150"/>
            <a:ext cx="0" cy="663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9" name="Line 78"/>
          <p:cNvSpPr>
            <a:spLocks noChangeShapeType="1"/>
          </p:cNvSpPr>
          <p:nvPr/>
        </p:nvSpPr>
        <p:spPr bwMode="auto">
          <a:xfrm flipH="1">
            <a:off x="6478588" y="4146550"/>
            <a:ext cx="369887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0" name="Line 79"/>
          <p:cNvSpPr>
            <a:spLocks noChangeShapeType="1"/>
          </p:cNvSpPr>
          <p:nvPr/>
        </p:nvSpPr>
        <p:spPr bwMode="auto">
          <a:xfrm flipH="1" flipV="1">
            <a:off x="6508750" y="5092700"/>
            <a:ext cx="369888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2061" name="Group 81"/>
          <p:cNvGrpSpPr>
            <a:grpSpLocks/>
          </p:cNvGrpSpPr>
          <p:nvPr/>
        </p:nvGrpSpPr>
        <p:grpSpPr bwMode="auto">
          <a:xfrm>
            <a:off x="1535113" y="3332163"/>
            <a:ext cx="465137" cy="803275"/>
            <a:chOff x="4140" y="429"/>
            <a:chExt cx="1425" cy="2396"/>
          </a:xfrm>
        </p:grpSpPr>
        <p:sp>
          <p:nvSpPr>
            <p:cNvPr id="172074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5" name="Rectangle 83"/>
            <p:cNvSpPr>
              <a:spLocks noChangeArrowheads="1"/>
            </p:cNvSpPr>
            <p:nvPr/>
          </p:nvSpPr>
          <p:spPr bwMode="auto">
            <a:xfrm>
              <a:off x="4208" y="429"/>
              <a:ext cx="1046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76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7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78" name="Rectangle 86"/>
            <p:cNvSpPr>
              <a:spLocks noChangeArrowheads="1"/>
            </p:cNvSpPr>
            <p:nvPr/>
          </p:nvSpPr>
          <p:spPr bwMode="auto">
            <a:xfrm>
              <a:off x="4213" y="694"/>
              <a:ext cx="593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2079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2104" name="AutoShape 8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2105" name="AutoShape 89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2080" name="Rectangle 90"/>
            <p:cNvSpPr>
              <a:spLocks noChangeArrowheads="1"/>
            </p:cNvSpPr>
            <p:nvPr/>
          </p:nvSpPr>
          <p:spPr bwMode="auto">
            <a:xfrm>
              <a:off x="4223" y="1021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2081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2102" name="AutoShape 92"/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2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2103" name="AutoShape 93"/>
              <p:cNvSpPr>
                <a:spLocks noChangeArrowheads="1"/>
              </p:cNvSpPr>
              <p:nvPr/>
            </p:nvSpPr>
            <p:spPr bwMode="auto">
              <a:xfrm>
                <a:off x="633" y="2581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2082" name="Rectangle 94"/>
            <p:cNvSpPr>
              <a:spLocks noChangeArrowheads="1"/>
            </p:cNvSpPr>
            <p:nvPr/>
          </p:nvSpPr>
          <p:spPr bwMode="auto">
            <a:xfrm>
              <a:off x="4218" y="1357"/>
              <a:ext cx="593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83" name="Rectangle 95"/>
            <p:cNvSpPr>
              <a:spLocks noChangeArrowheads="1"/>
            </p:cNvSpPr>
            <p:nvPr/>
          </p:nvSpPr>
          <p:spPr bwMode="auto">
            <a:xfrm>
              <a:off x="4228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2084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2100" name="AutoShape 97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2101" name="AutoShape 9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2085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2086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2098" name="AutoShape 101"/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2099" name="AutoShape 10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2087" name="Rectangle 103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88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89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90" name="Oval 106"/>
            <p:cNvSpPr>
              <a:spLocks noChangeArrowheads="1"/>
            </p:cNvSpPr>
            <p:nvPr/>
          </p:nvSpPr>
          <p:spPr bwMode="auto">
            <a:xfrm>
              <a:off x="5516" y="2612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91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092" name="AutoShape 108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93" name="AutoShape 109"/>
            <p:cNvSpPr>
              <a:spLocks noChangeArrowheads="1"/>
            </p:cNvSpPr>
            <p:nvPr/>
          </p:nvSpPr>
          <p:spPr bwMode="auto">
            <a:xfrm>
              <a:off x="4208" y="2711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94" name="Oval 110"/>
            <p:cNvSpPr>
              <a:spLocks noChangeArrowheads="1"/>
            </p:cNvSpPr>
            <p:nvPr/>
          </p:nvSpPr>
          <p:spPr bwMode="auto">
            <a:xfrm>
              <a:off x="4310" y="2385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95" name="Oval 111"/>
            <p:cNvSpPr>
              <a:spLocks noChangeArrowheads="1"/>
            </p:cNvSpPr>
            <p:nvPr/>
          </p:nvSpPr>
          <p:spPr bwMode="auto">
            <a:xfrm>
              <a:off x="4485" y="2385"/>
              <a:ext cx="160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096" name="Oval 112"/>
            <p:cNvSpPr>
              <a:spLocks noChangeArrowheads="1"/>
            </p:cNvSpPr>
            <p:nvPr/>
          </p:nvSpPr>
          <p:spPr bwMode="auto">
            <a:xfrm>
              <a:off x="4660" y="2380"/>
              <a:ext cx="160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2097" name="Rectangle 113"/>
            <p:cNvSpPr>
              <a:spLocks noChangeArrowheads="1"/>
            </p:cNvSpPr>
            <p:nvPr/>
          </p:nvSpPr>
          <p:spPr bwMode="auto">
            <a:xfrm>
              <a:off x="5064" y="1835"/>
              <a:ext cx="83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72062" name="Group 114"/>
          <p:cNvGrpSpPr>
            <a:grpSpLocks/>
          </p:cNvGrpSpPr>
          <p:nvPr/>
        </p:nvGrpSpPr>
        <p:grpSpPr bwMode="auto">
          <a:xfrm>
            <a:off x="444500" y="4635500"/>
            <a:ext cx="925513" cy="795338"/>
            <a:chOff x="-44" y="1473"/>
            <a:chExt cx="981" cy="1105"/>
          </a:xfrm>
        </p:grpSpPr>
        <p:pic>
          <p:nvPicPr>
            <p:cNvPr id="172072" name="Picture 11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073" name="Freeform 11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2063" name="Group 117"/>
          <p:cNvGrpSpPr>
            <a:grpSpLocks/>
          </p:cNvGrpSpPr>
          <p:nvPr/>
        </p:nvGrpSpPr>
        <p:grpSpPr bwMode="auto">
          <a:xfrm>
            <a:off x="3665538" y="2816225"/>
            <a:ext cx="925512" cy="795338"/>
            <a:chOff x="-44" y="1473"/>
            <a:chExt cx="981" cy="1105"/>
          </a:xfrm>
        </p:grpSpPr>
        <p:pic>
          <p:nvPicPr>
            <p:cNvPr id="172070" name="Picture 11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071" name="Freeform 11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2064" name="Group 120"/>
          <p:cNvGrpSpPr>
            <a:grpSpLocks/>
          </p:cNvGrpSpPr>
          <p:nvPr/>
        </p:nvGrpSpPr>
        <p:grpSpPr bwMode="auto">
          <a:xfrm>
            <a:off x="4710113" y="2957513"/>
            <a:ext cx="925512" cy="795337"/>
            <a:chOff x="-44" y="1473"/>
            <a:chExt cx="981" cy="1105"/>
          </a:xfrm>
        </p:grpSpPr>
        <p:pic>
          <p:nvPicPr>
            <p:cNvPr id="172068" name="Picture 12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069" name="Freeform 12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2065" name="Group 123"/>
          <p:cNvGrpSpPr>
            <a:grpSpLocks/>
          </p:cNvGrpSpPr>
          <p:nvPr/>
        </p:nvGrpSpPr>
        <p:grpSpPr bwMode="auto">
          <a:xfrm flipH="1">
            <a:off x="7180263" y="4405313"/>
            <a:ext cx="925512" cy="795337"/>
            <a:chOff x="-44" y="1473"/>
            <a:chExt cx="981" cy="1105"/>
          </a:xfrm>
        </p:grpSpPr>
        <p:pic>
          <p:nvPicPr>
            <p:cNvPr id="172066" name="Picture 12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067" name="Freeform 12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7408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93D58890-158B-4B26-8C8C-192F8962E56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61913"/>
            <a:ext cx="8520113" cy="1143000"/>
          </a:xfrm>
        </p:spPr>
        <p:txBody>
          <a:bodyPr/>
          <a:lstStyle/>
          <a:p>
            <a:r>
              <a:rPr lang="en-US" altLang="en-US" sz="3600"/>
              <a:t>File distribution time: client-server</a:t>
            </a:r>
          </a:p>
        </p:txBody>
      </p:sp>
      <p:sp>
        <p:nvSpPr>
          <p:cNvPr id="174085" name="Rectangle 47"/>
          <p:cNvSpPr>
            <a:spLocks noGrp="1" noChangeArrowheads="1"/>
          </p:cNvSpPr>
          <p:nvPr>
            <p:ph type="body" idx="1"/>
          </p:nvPr>
        </p:nvSpPr>
        <p:spPr>
          <a:xfrm>
            <a:off x="322263" y="1252538"/>
            <a:ext cx="4100512" cy="2014537"/>
          </a:xfrm>
        </p:spPr>
        <p:txBody>
          <a:bodyPr/>
          <a:lstStyle/>
          <a:p>
            <a:r>
              <a:rPr lang="en-US" altLang="en-US" sz="2400" i="1">
                <a:solidFill>
                  <a:srgbClr val="CC0000"/>
                </a:solidFill>
              </a:rPr>
              <a:t>server transmission: </a:t>
            </a:r>
            <a:r>
              <a:rPr lang="en-US" altLang="en-US" sz="2400"/>
              <a:t>must</a:t>
            </a:r>
            <a:r>
              <a:rPr lang="en-US" altLang="en-US" sz="2400" i="1">
                <a:solidFill>
                  <a:srgbClr val="CC0000"/>
                </a:solidFill>
              </a:rPr>
              <a:t> </a:t>
            </a:r>
            <a:r>
              <a:rPr lang="en-US" altLang="en-US" sz="2400"/>
              <a:t>sequentially send (upload) </a:t>
            </a:r>
            <a:r>
              <a:rPr lang="en-US" altLang="en-US" sz="2400" i="1"/>
              <a:t>N </a:t>
            </a:r>
            <a:r>
              <a:rPr lang="en-US" altLang="en-US" sz="2400"/>
              <a:t>file</a:t>
            </a:r>
            <a:r>
              <a:rPr lang="en-US" altLang="en-US" sz="2400" i="1"/>
              <a:t> </a:t>
            </a:r>
            <a:r>
              <a:rPr lang="en-US" altLang="en-US" sz="2400"/>
              <a:t>copies</a:t>
            </a:r>
            <a:r>
              <a:rPr lang="en-US" altLang="en-US" sz="2600"/>
              <a:t>:</a:t>
            </a:r>
          </a:p>
          <a:p>
            <a:pPr lvl="1">
              <a:lnSpc>
                <a:spcPct val="100000"/>
              </a:lnSpc>
              <a:buSzPct val="85000"/>
            </a:pPr>
            <a:r>
              <a:rPr lang="en-US" altLang="en-US" sz="2000"/>
              <a:t>time to send one copy: </a:t>
            </a:r>
            <a:r>
              <a:rPr lang="en-US" altLang="en-US" sz="2000" i="1"/>
              <a:t>F/u</a:t>
            </a:r>
            <a:r>
              <a:rPr lang="en-US" altLang="en-US" sz="2000" i="1" baseline="-25000"/>
              <a:t>s </a:t>
            </a:r>
            <a:endParaRPr lang="en-US" altLang="en-US" sz="2000"/>
          </a:p>
          <a:p>
            <a:pPr lvl="1">
              <a:lnSpc>
                <a:spcPct val="100000"/>
              </a:lnSpc>
              <a:buSzPct val="85000"/>
            </a:pPr>
            <a:r>
              <a:rPr lang="en-US" altLang="en-US" sz="2000"/>
              <a:t>time to send N copies: </a:t>
            </a:r>
            <a:r>
              <a:rPr lang="en-US" altLang="en-US" sz="2000" i="1"/>
              <a:t>NF/u</a:t>
            </a:r>
            <a:r>
              <a:rPr lang="en-US" altLang="en-US" sz="2000" i="1" baseline="-25000"/>
              <a:t>s</a:t>
            </a:r>
            <a:endParaRPr lang="en-US" altLang="en-US" sz="2000"/>
          </a:p>
        </p:txBody>
      </p:sp>
      <p:sp>
        <p:nvSpPr>
          <p:cNvPr id="245813" name="Line 53"/>
          <p:cNvSpPr>
            <a:spLocks noChangeShapeType="1"/>
          </p:cNvSpPr>
          <p:nvPr/>
        </p:nvSpPr>
        <p:spPr bwMode="auto">
          <a:xfrm flipV="1">
            <a:off x="5746750" y="5368925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4" name="Text Box 54"/>
          <p:cNvSpPr txBox="1">
            <a:spLocks noChangeArrowheads="1"/>
          </p:cNvSpPr>
          <p:nvPr/>
        </p:nvSpPr>
        <p:spPr bwMode="auto">
          <a:xfrm>
            <a:off x="5484813" y="6022975"/>
            <a:ext cx="2670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increases linearly in N</a:t>
            </a:r>
          </a:p>
        </p:txBody>
      </p:sp>
      <p:sp>
        <p:nvSpPr>
          <p:cNvPr id="174088" name="Text Box 51"/>
          <p:cNvSpPr txBox="1">
            <a:spLocks noChangeArrowheads="1"/>
          </p:cNvSpPr>
          <p:nvPr/>
        </p:nvSpPr>
        <p:spPr bwMode="auto">
          <a:xfrm>
            <a:off x="1249363" y="4662488"/>
            <a:ext cx="27860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time to  distribute F </a:t>
            </a:r>
          </a:p>
          <a:p>
            <a:pPr algn="r"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to N clients using </a:t>
            </a:r>
          </a:p>
          <a:p>
            <a:pPr algn="r"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client-server approach</a:t>
            </a:r>
            <a:r>
              <a:rPr lang="en-US" altLang="en-US" sz="2400">
                <a:latin typeface="Comic Sans MS" panose="030F0702030302020204" pitchFamily="66" charset="0"/>
              </a:rPr>
              <a:t> </a:t>
            </a: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174089" name="Rectangle 55"/>
          <p:cNvSpPr>
            <a:spLocks noChangeArrowheads="1"/>
          </p:cNvSpPr>
          <p:nvPr/>
        </p:nvSpPr>
        <p:spPr bwMode="auto">
          <a:xfrm>
            <a:off x="1157288" y="4591050"/>
            <a:ext cx="7032625" cy="12350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174090" name="Picture 5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857250"/>
            <a:ext cx="65182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1" name="Text Box 96"/>
          <p:cNvSpPr txBox="1">
            <a:spLocks noChangeArrowheads="1"/>
          </p:cNvSpPr>
          <p:nvPr/>
        </p:nvSpPr>
        <p:spPr bwMode="auto">
          <a:xfrm>
            <a:off x="3946525" y="4905375"/>
            <a:ext cx="423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latin typeface="Arial" panose="020B0604020202020204" pitchFamily="34" charset="0"/>
              </a:rPr>
              <a:t> D</a:t>
            </a:r>
            <a:r>
              <a:rPr lang="en-US" altLang="en-US" i="1" baseline="-25000">
                <a:latin typeface="Arial" panose="020B0604020202020204" pitchFamily="34" charset="0"/>
              </a:rPr>
              <a:t>c-s</a:t>
            </a:r>
            <a:r>
              <a:rPr lang="en-US" altLang="en-US" i="1">
                <a:latin typeface="Arial" panose="020B0604020202020204" pitchFamily="34" charset="0"/>
              </a:rPr>
              <a:t> &gt; max{NF/u</a:t>
            </a:r>
            <a:r>
              <a:rPr lang="en-US" altLang="en-US" i="1" baseline="-25000">
                <a:latin typeface="Arial" panose="020B0604020202020204" pitchFamily="34" charset="0"/>
              </a:rPr>
              <a:t>s,</a:t>
            </a:r>
            <a:r>
              <a:rPr lang="en-US" altLang="en-US" i="1">
                <a:latin typeface="Arial" panose="020B0604020202020204" pitchFamily="34" charset="0"/>
              </a:rPr>
              <a:t>,F/d</a:t>
            </a:r>
            <a:r>
              <a:rPr lang="en-US" altLang="en-US" i="1" baseline="-25000">
                <a:latin typeface="Arial" panose="020B0604020202020204" pitchFamily="34" charset="0"/>
              </a:rPr>
              <a:t>min</a:t>
            </a:r>
            <a:r>
              <a:rPr lang="en-US" altLang="en-US" i="1">
                <a:latin typeface="Arial" panose="020B0604020202020204" pitchFamily="34" charset="0"/>
              </a:rPr>
              <a:t>}</a:t>
            </a:r>
            <a:r>
              <a:rPr lang="en-US" altLang="en-US" i="1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74092" name="Rectangle 47"/>
          <p:cNvSpPr>
            <a:spLocks noChangeArrowheads="1"/>
          </p:cNvSpPr>
          <p:nvPr/>
        </p:nvSpPr>
        <p:spPr bwMode="auto">
          <a:xfrm>
            <a:off x="363538" y="3081338"/>
            <a:ext cx="4316412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client: </a:t>
            </a:r>
            <a:r>
              <a:rPr lang="en-US" altLang="en-US" sz="2400"/>
              <a:t>each client must download file copy</a:t>
            </a:r>
          </a:p>
          <a:p>
            <a:pPr lvl="1"/>
            <a:r>
              <a:rPr lang="en-US" altLang="en-US" sz="2000"/>
              <a:t>d</a:t>
            </a:r>
            <a:r>
              <a:rPr lang="en-US" altLang="en-US" sz="2000" baseline="-25000"/>
              <a:t>min</a:t>
            </a:r>
            <a:r>
              <a:rPr lang="en-US" altLang="en-US" sz="2000"/>
              <a:t> = min client download rate</a:t>
            </a:r>
          </a:p>
          <a:p>
            <a:pPr lvl="1"/>
            <a:r>
              <a:rPr lang="en-US" altLang="en-US" sz="2000"/>
              <a:t>min client download time: F/d</a:t>
            </a:r>
            <a:r>
              <a:rPr lang="en-US" altLang="en-US" sz="2000" baseline="-25000"/>
              <a:t>min</a:t>
            </a:r>
            <a:r>
              <a:rPr lang="en-US" altLang="en-US" sz="2000" i="1">
                <a:solidFill>
                  <a:srgbClr val="CC0000"/>
                </a:solidFill>
              </a:rPr>
              <a:t> </a:t>
            </a:r>
            <a:endParaRPr lang="en-US" altLang="en-US" sz="2000"/>
          </a:p>
        </p:txBody>
      </p:sp>
      <p:sp>
        <p:nvSpPr>
          <p:cNvPr id="174093" name="Line 120"/>
          <p:cNvSpPr>
            <a:spLocks noChangeShapeType="1"/>
          </p:cNvSpPr>
          <p:nvPr/>
        </p:nvSpPr>
        <p:spPr bwMode="auto">
          <a:xfrm>
            <a:off x="4843463" y="5334000"/>
            <a:ext cx="174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4" name="Freeform 4"/>
          <p:cNvSpPr>
            <a:spLocks/>
          </p:cNvSpPr>
          <p:nvPr/>
        </p:nvSpPr>
        <p:spPr bwMode="auto">
          <a:xfrm>
            <a:off x="5600700" y="2111375"/>
            <a:ext cx="2136775" cy="1209675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95" name="Line 14"/>
          <p:cNvSpPr>
            <a:spLocks noChangeShapeType="1"/>
          </p:cNvSpPr>
          <p:nvPr/>
        </p:nvSpPr>
        <p:spPr bwMode="auto">
          <a:xfrm>
            <a:off x="5338763" y="2085975"/>
            <a:ext cx="4556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6" name="Text Box 15"/>
          <p:cNvSpPr txBox="1">
            <a:spLocks noChangeArrowheads="1"/>
          </p:cNvSpPr>
          <p:nvPr/>
        </p:nvSpPr>
        <p:spPr bwMode="auto">
          <a:xfrm>
            <a:off x="5364163" y="1763713"/>
            <a:ext cx="366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u</a:t>
            </a:r>
            <a:r>
              <a:rPr lang="en-US" altLang="en-US" sz="1600" i="1" baseline="-2500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74097" name="Line 39"/>
          <p:cNvSpPr>
            <a:spLocks noChangeShapeType="1"/>
          </p:cNvSpPr>
          <p:nvPr/>
        </p:nvSpPr>
        <p:spPr bwMode="auto">
          <a:xfrm>
            <a:off x="5089525" y="2713038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8" name="Line 40"/>
          <p:cNvSpPr>
            <a:spLocks noChangeShapeType="1"/>
          </p:cNvSpPr>
          <p:nvPr/>
        </p:nvSpPr>
        <p:spPr bwMode="auto">
          <a:xfrm flipH="1">
            <a:off x="5119688" y="2814638"/>
            <a:ext cx="566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9" name="Text Box 44"/>
          <p:cNvSpPr txBox="1">
            <a:spLocks noChangeArrowheads="1"/>
          </p:cNvSpPr>
          <p:nvPr/>
        </p:nvSpPr>
        <p:spPr bwMode="auto">
          <a:xfrm>
            <a:off x="6183313" y="24606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174100" name="AutoShape 327"/>
          <p:cNvSpPr>
            <a:spLocks noChangeArrowheads="1"/>
          </p:cNvSpPr>
          <p:nvPr/>
        </p:nvSpPr>
        <p:spPr bwMode="auto">
          <a:xfrm>
            <a:off x="4740275" y="1562100"/>
            <a:ext cx="334963" cy="401638"/>
          </a:xfrm>
          <a:prstGeom prst="can">
            <a:avLst>
              <a:gd name="adj" fmla="val 24242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01" name="Line 22"/>
          <p:cNvSpPr>
            <a:spLocks noChangeShapeType="1"/>
          </p:cNvSpPr>
          <p:nvPr/>
        </p:nvSpPr>
        <p:spPr bwMode="auto">
          <a:xfrm flipV="1">
            <a:off x="7000875" y="1819275"/>
            <a:ext cx="180975" cy="53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2" name="Line 23"/>
          <p:cNvSpPr>
            <a:spLocks noChangeShapeType="1"/>
          </p:cNvSpPr>
          <p:nvPr/>
        </p:nvSpPr>
        <p:spPr bwMode="auto">
          <a:xfrm flipH="1">
            <a:off x="7078663" y="1825625"/>
            <a:ext cx="187325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3" name="Line 22"/>
          <p:cNvSpPr>
            <a:spLocks noChangeShapeType="1"/>
          </p:cNvSpPr>
          <p:nvPr/>
        </p:nvSpPr>
        <p:spPr bwMode="auto">
          <a:xfrm flipV="1">
            <a:off x="6416675" y="1736725"/>
            <a:ext cx="179388" cy="53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4" name="Line 23"/>
          <p:cNvSpPr>
            <a:spLocks noChangeShapeType="1"/>
          </p:cNvSpPr>
          <p:nvPr/>
        </p:nvSpPr>
        <p:spPr bwMode="auto">
          <a:xfrm flipH="1">
            <a:off x="6492875" y="1743075"/>
            <a:ext cx="185738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5" name="Line 138"/>
          <p:cNvSpPr>
            <a:spLocks noChangeShapeType="1"/>
          </p:cNvSpPr>
          <p:nvPr/>
        </p:nvSpPr>
        <p:spPr bwMode="auto">
          <a:xfrm>
            <a:off x="7723188" y="25796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6" name="Line 139"/>
          <p:cNvSpPr>
            <a:spLocks noChangeShapeType="1"/>
          </p:cNvSpPr>
          <p:nvPr/>
        </p:nvSpPr>
        <p:spPr bwMode="auto">
          <a:xfrm>
            <a:off x="7726363" y="2682875"/>
            <a:ext cx="66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7" name="Text Box 41"/>
          <p:cNvSpPr txBox="1">
            <a:spLocks noChangeArrowheads="1"/>
          </p:cNvSpPr>
          <p:nvPr/>
        </p:nvSpPr>
        <p:spPr bwMode="auto">
          <a:xfrm>
            <a:off x="7813675" y="2146300"/>
            <a:ext cx="45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d</a:t>
            </a:r>
            <a:r>
              <a:rPr lang="en-US" altLang="en-US" sz="16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4108" name="Text Box 41"/>
          <p:cNvSpPr txBox="1">
            <a:spLocks noChangeArrowheads="1"/>
          </p:cNvSpPr>
          <p:nvPr/>
        </p:nvSpPr>
        <p:spPr bwMode="auto">
          <a:xfrm>
            <a:off x="7829550" y="2663825"/>
            <a:ext cx="506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u</a:t>
            </a:r>
            <a:r>
              <a:rPr lang="en-US" altLang="en-US" sz="16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4109" name="Text Box 47"/>
          <p:cNvSpPr txBox="1">
            <a:spLocks noChangeArrowheads="1"/>
          </p:cNvSpPr>
          <p:nvPr/>
        </p:nvSpPr>
        <p:spPr bwMode="auto">
          <a:xfrm>
            <a:off x="4498975" y="1616075"/>
            <a:ext cx="7905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latin typeface="Arial" panose="020B0604020202020204" pitchFamily="34" charset="0"/>
              </a:rPr>
              <a:t>F</a:t>
            </a:r>
            <a:endParaRPr lang="en-US" altLang="en-US" sz="1400" i="1" baseline="-25000">
              <a:latin typeface="Arial" panose="020B0604020202020204" pitchFamily="34" charset="0"/>
            </a:endParaRPr>
          </a:p>
        </p:txBody>
      </p:sp>
      <p:grpSp>
        <p:nvGrpSpPr>
          <p:cNvPr id="174110" name="Group 143"/>
          <p:cNvGrpSpPr>
            <a:grpSpLocks/>
          </p:cNvGrpSpPr>
          <p:nvPr/>
        </p:nvGrpSpPr>
        <p:grpSpPr bwMode="auto">
          <a:xfrm>
            <a:off x="5114925" y="1690688"/>
            <a:ext cx="292100" cy="517525"/>
            <a:chOff x="4140" y="429"/>
            <a:chExt cx="1425" cy="2396"/>
          </a:xfrm>
        </p:grpSpPr>
        <p:sp>
          <p:nvSpPr>
            <p:cNvPr id="174123" name="Freeform 1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24" name="Rectangle 145"/>
            <p:cNvSpPr>
              <a:spLocks noChangeArrowheads="1"/>
            </p:cNvSpPr>
            <p:nvPr/>
          </p:nvSpPr>
          <p:spPr bwMode="auto">
            <a:xfrm>
              <a:off x="4210" y="429"/>
              <a:ext cx="1046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25" name="Freeform 1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26" name="Freeform 1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27" name="Rectangle 148"/>
            <p:cNvSpPr>
              <a:spLocks noChangeArrowheads="1"/>
            </p:cNvSpPr>
            <p:nvPr/>
          </p:nvSpPr>
          <p:spPr bwMode="auto">
            <a:xfrm>
              <a:off x="4210" y="694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4128" name="Group 1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4153" name="AutoShape 150"/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5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4154" name="AutoShape 151"/>
              <p:cNvSpPr>
                <a:spLocks noChangeArrowheads="1"/>
              </p:cNvSpPr>
              <p:nvPr/>
            </p:nvSpPr>
            <p:spPr bwMode="auto">
              <a:xfrm>
                <a:off x="637" y="2585"/>
                <a:ext cx="68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29" name="Rectangle 152"/>
            <p:cNvSpPr>
              <a:spLocks noChangeArrowheads="1"/>
            </p:cNvSpPr>
            <p:nvPr/>
          </p:nvSpPr>
          <p:spPr bwMode="auto">
            <a:xfrm>
              <a:off x="4225" y="1017"/>
              <a:ext cx="596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4130" name="Group 1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4151" name="AutoShape 154"/>
              <p:cNvSpPr>
                <a:spLocks noChangeArrowheads="1"/>
              </p:cNvSpPr>
              <p:nvPr/>
            </p:nvSpPr>
            <p:spPr bwMode="auto">
              <a:xfrm>
                <a:off x="610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4152" name="AutoShape 15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31" name="Rectangle 156"/>
            <p:cNvSpPr>
              <a:spLocks noChangeArrowheads="1"/>
            </p:cNvSpPr>
            <p:nvPr/>
          </p:nvSpPr>
          <p:spPr bwMode="auto">
            <a:xfrm>
              <a:off x="4217" y="1355"/>
              <a:ext cx="596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32" name="Rectangle 157"/>
            <p:cNvSpPr>
              <a:spLocks noChangeArrowheads="1"/>
            </p:cNvSpPr>
            <p:nvPr/>
          </p:nvSpPr>
          <p:spPr bwMode="auto">
            <a:xfrm>
              <a:off x="4225" y="1656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4133" name="Group 1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4149" name="AutoShape 15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4150" name="AutoShape 160"/>
              <p:cNvSpPr>
                <a:spLocks noChangeArrowheads="1"/>
              </p:cNvSpPr>
              <p:nvPr/>
            </p:nvSpPr>
            <p:spPr bwMode="auto">
              <a:xfrm>
                <a:off x="635" y="2582"/>
                <a:ext cx="68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34" name="Freeform 1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135" name="Group 1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4147" name="AutoShape 163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4148" name="AutoShape 164"/>
              <p:cNvSpPr>
                <a:spLocks noChangeArrowheads="1"/>
              </p:cNvSpPr>
              <p:nvPr/>
            </p:nvSpPr>
            <p:spPr bwMode="auto">
              <a:xfrm>
                <a:off x="630" y="2581"/>
                <a:ext cx="68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36" name="Rectangle 165"/>
            <p:cNvSpPr>
              <a:spLocks noChangeArrowheads="1"/>
            </p:cNvSpPr>
            <p:nvPr/>
          </p:nvSpPr>
          <p:spPr bwMode="auto">
            <a:xfrm>
              <a:off x="5247" y="429"/>
              <a:ext cx="70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37" name="Freeform 1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38" name="Freeform 1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39" name="Oval 168"/>
            <p:cNvSpPr>
              <a:spLocks noChangeArrowheads="1"/>
            </p:cNvSpPr>
            <p:nvPr/>
          </p:nvSpPr>
          <p:spPr bwMode="auto">
            <a:xfrm>
              <a:off x="5519" y="2612"/>
              <a:ext cx="46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40" name="Freeform 1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41" name="AutoShape 170"/>
            <p:cNvSpPr>
              <a:spLocks noChangeArrowheads="1"/>
            </p:cNvSpPr>
            <p:nvPr/>
          </p:nvSpPr>
          <p:spPr bwMode="auto">
            <a:xfrm>
              <a:off x="4140" y="2678"/>
              <a:ext cx="1200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42" name="AutoShape 171"/>
            <p:cNvSpPr>
              <a:spLocks noChangeArrowheads="1"/>
            </p:cNvSpPr>
            <p:nvPr/>
          </p:nvSpPr>
          <p:spPr bwMode="auto">
            <a:xfrm>
              <a:off x="4210" y="2707"/>
              <a:ext cx="1069" cy="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43" name="Oval 172"/>
            <p:cNvSpPr>
              <a:spLocks noChangeArrowheads="1"/>
            </p:cNvSpPr>
            <p:nvPr/>
          </p:nvSpPr>
          <p:spPr bwMode="auto">
            <a:xfrm>
              <a:off x="4310" y="2384"/>
              <a:ext cx="155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44" name="Oval 173"/>
            <p:cNvSpPr>
              <a:spLocks noChangeArrowheads="1"/>
            </p:cNvSpPr>
            <p:nvPr/>
          </p:nvSpPr>
          <p:spPr bwMode="auto">
            <a:xfrm>
              <a:off x="4489" y="2384"/>
              <a:ext cx="155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145" name="Oval 174"/>
            <p:cNvSpPr>
              <a:spLocks noChangeArrowheads="1"/>
            </p:cNvSpPr>
            <p:nvPr/>
          </p:nvSpPr>
          <p:spPr bwMode="auto">
            <a:xfrm>
              <a:off x="4659" y="2384"/>
              <a:ext cx="163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4146" name="Rectangle 175"/>
            <p:cNvSpPr>
              <a:spLocks noChangeArrowheads="1"/>
            </p:cNvSpPr>
            <p:nvPr/>
          </p:nvSpPr>
          <p:spPr bwMode="auto">
            <a:xfrm>
              <a:off x="5062" y="1833"/>
              <a:ext cx="85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74111" name="Group 176"/>
          <p:cNvGrpSpPr>
            <a:grpSpLocks/>
          </p:cNvGrpSpPr>
          <p:nvPr/>
        </p:nvGrpSpPr>
        <p:grpSpPr bwMode="auto">
          <a:xfrm>
            <a:off x="4471988" y="2492375"/>
            <a:ext cx="620712" cy="512763"/>
            <a:chOff x="-44" y="1473"/>
            <a:chExt cx="981" cy="1105"/>
          </a:xfrm>
        </p:grpSpPr>
        <p:pic>
          <p:nvPicPr>
            <p:cNvPr id="174121" name="Picture 17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22" name="Freeform 1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4112" name="Group 179"/>
          <p:cNvGrpSpPr>
            <a:grpSpLocks/>
          </p:cNvGrpSpPr>
          <p:nvPr/>
        </p:nvGrpSpPr>
        <p:grpSpPr bwMode="auto">
          <a:xfrm>
            <a:off x="6300788" y="1284288"/>
            <a:ext cx="620712" cy="512762"/>
            <a:chOff x="-44" y="1473"/>
            <a:chExt cx="981" cy="1105"/>
          </a:xfrm>
        </p:grpSpPr>
        <p:pic>
          <p:nvPicPr>
            <p:cNvPr id="174119" name="Picture 18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20" name="Freeform 18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4113" name="Group 182"/>
          <p:cNvGrpSpPr>
            <a:grpSpLocks/>
          </p:cNvGrpSpPr>
          <p:nvPr/>
        </p:nvGrpSpPr>
        <p:grpSpPr bwMode="auto">
          <a:xfrm>
            <a:off x="6910388" y="1360488"/>
            <a:ext cx="620712" cy="512762"/>
            <a:chOff x="-44" y="1473"/>
            <a:chExt cx="981" cy="1105"/>
          </a:xfrm>
        </p:grpSpPr>
        <p:pic>
          <p:nvPicPr>
            <p:cNvPr id="174117" name="Picture 18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18" name="Freeform 18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4114" name="Group 185"/>
          <p:cNvGrpSpPr>
            <a:grpSpLocks/>
          </p:cNvGrpSpPr>
          <p:nvPr/>
        </p:nvGrpSpPr>
        <p:grpSpPr bwMode="auto">
          <a:xfrm flipH="1">
            <a:off x="8369300" y="2362200"/>
            <a:ext cx="620713" cy="512763"/>
            <a:chOff x="-44" y="1473"/>
            <a:chExt cx="981" cy="1105"/>
          </a:xfrm>
        </p:grpSpPr>
        <p:pic>
          <p:nvPicPr>
            <p:cNvPr id="174115" name="Picture 186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16" name="Freeform 18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7613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4D60B75B-6F2D-46A6-90A0-9A1C31259B5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76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8450" y="61913"/>
            <a:ext cx="8520113" cy="1143000"/>
          </a:xfrm>
        </p:spPr>
        <p:txBody>
          <a:bodyPr/>
          <a:lstStyle/>
          <a:p>
            <a:r>
              <a:rPr lang="en-US" altLang="en-US" sz="3600"/>
              <a:t>File distribution time: P2P</a:t>
            </a:r>
          </a:p>
        </p:txBody>
      </p:sp>
      <p:sp>
        <p:nvSpPr>
          <p:cNvPr id="176133" name="Rectangle 47"/>
          <p:cNvSpPr>
            <a:spLocks noGrp="1" noChangeArrowheads="1"/>
          </p:cNvSpPr>
          <p:nvPr>
            <p:ph type="body" idx="4294967295"/>
          </p:nvPr>
        </p:nvSpPr>
        <p:spPr>
          <a:xfrm>
            <a:off x="322263" y="1252538"/>
            <a:ext cx="4100512" cy="2014537"/>
          </a:xfrm>
        </p:spPr>
        <p:txBody>
          <a:bodyPr/>
          <a:lstStyle/>
          <a:p>
            <a:r>
              <a:rPr lang="en-US" altLang="en-US" sz="2400" i="1">
                <a:solidFill>
                  <a:srgbClr val="CC0000"/>
                </a:solidFill>
              </a:rPr>
              <a:t>server transmission: </a:t>
            </a:r>
            <a:r>
              <a:rPr lang="en-US" altLang="en-US" sz="2400"/>
              <a:t>must</a:t>
            </a:r>
            <a:r>
              <a:rPr lang="en-US" altLang="en-US" sz="2400" i="1">
                <a:solidFill>
                  <a:srgbClr val="CC0000"/>
                </a:solidFill>
              </a:rPr>
              <a:t> </a:t>
            </a:r>
            <a:r>
              <a:rPr lang="en-US" altLang="en-US" sz="2400"/>
              <a:t>upload at least one</a:t>
            </a:r>
            <a:r>
              <a:rPr lang="en-US" altLang="en-US" sz="2400" i="1"/>
              <a:t> </a:t>
            </a:r>
            <a:r>
              <a:rPr lang="en-US" altLang="en-US" sz="2400"/>
              <a:t>copy</a:t>
            </a:r>
            <a:endParaRPr lang="en-US" altLang="en-US" sz="2600"/>
          </a:p>
          <a:p>
            <a:pPr lvl="1">
              <a:lnSpc>
                <a:spcPct val="100000"/>
              </a:lnSpc>
              <a:buSzPct val="85000"/>
            </a:pPr>
            <a:r>
              <a:rPr lang="en-US" altLang="en-US" sz="2000"/>
              <a:t>time to send one copy: </a:t>
            </a:r>
            <a:r>
              <a:rPr lang="en-US" altLang="en-US" sz="2000" i="1"/>
              <a:t>F/u</a:t>
            </a:r>
            <a:r>
              <a:rPr lang="en-US" altLang="en-US" sz="2000" i="1" baseline="-25000"/>
              <a:t>s </a:t>
            </a:r>
            <a:endParaRPr lang="en-US" altLang="en-US" sz="2000"/>
          </a:p>
        </p:txBody>
      </p:sp>
      <p:sp>
        <p:nvSpPr>
          <p:cNvPr id="176134" name="Text Box 51"/>
          <p:cNvSpPr txBox="1">
            <a:spLocks noChangeArrowheads="1"/>
          </p:cNvSpPr>
          <p:nvPr/>
        </p:nvSpPr>
        <p:spPr bwMode="auto">
          <a:xfrm>
            <a:off x="331788" y="4464050"/>
            <a:ext cx="24098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time to  distribute F </a:t>
            </a:r>
          </a:p>
          <a:p>
            <a:pPr algn="r"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to N clients using </a:t>
            </a:r>
          </a:p>
          <a:p>
            <a:pPr algn="r"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P2P approach</a:t>
            </a:r>
            <a:r>
              <a:rPr lang="en-US" altLang="en-US" sz="2400">
                <a:latin typeface="Comic Sans MS" panose="030F0702030302020204" pitchFamily="66" charset="0"/>
              </a:rPr>
              <a:t> </a:t>
            </a: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176135" name="Rectangle 55"/>
          <p:cNvSpPr>
            <a:spLocks noChangeArrowheads="1"/>
          </p:cNvSpPr>
          <p:nvPr/>
        </p:nvSpPr>
        <p:spPr bwMode="auto">
          <a:xfrm>
            <a:off x="217488" y="4371975"/>
            <a:ext cx="8726487" cy="12350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pic>
        <p:nvPicPr>
          <p:cNvPr id="176136" name="Picture 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857250"/>
            <a:ext cx="49387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7" name="Freeform 4"/>
          <p:cNvSpPr>
            <a:spLocks/>
          </p:cNvSpPr>
          <p:nvPr/>
        </p:nvSpPr>
        <p:spPr bwMode="auto">
          <a:xfrm>
            <a:off x="5600700" y="2111375"/>
            <a:ext cx="2136775" cy="1209675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38" name="Line 14"/>
          <p:cNvSpPr>
            <a:spLocks noChangeShapeType="1"/>
          </p:cNvSpPr>
          <p:nvPr/>
        </p:nvSpPr>
        <p:spPr bwMode="auto">
          <a:xfrm>
            <a:off x="5338763" y="2085975"/>
            <a:ext cx="45561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9" name="Text Box 15"/>
          <p:cNvSpPr txBox="1">
            <a:spLocks noChangeArrowheads="1"/>
          </p:cNvSpPr>
          <p:nvPr/>
        </p:nvSpPr>
        <p:spPr bwMode="auto">
          <a:xfrm>
            <a:off x="5364163" y="1763713"/>
            <a:ext cx="366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u</a:t>
            </a:r>
            <a:r>
              <a:rPr lang="en-US" altLang="en-US" sz="1600" i="1" baseline="-2500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176140" name="Line 39"/>
          <p:cNvSpPr>
            <a:spLocks noChangeShapeType="1"/>
          </p:cNvSpPr>
          <p:nvPr/>
        </p:nvSpPr>
        <p:spPr bwMode="auto">
          <a:xfrm>
            <a:off x="5089525" y="2713038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1" name="Line 40"/>
          <p:cNvSpPr>
            <a:spLocks noChangeShapeType="1"/>
          </p:cNvSpPr>
          <p:nvPr/>
        </p:nvSpPr>
        <p:spPr bwMode="auto">
          <a:xfrm flipH="1">
            <a:off x="5119688" y="2814638"/>
            <a:ext cx="566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2" name="Text Box 44"/>
          <p:cNvSpPr txBox="1">
            <a:spLocks noChangeArrowheads="1"/>
          </p:cNvSpPr>
          <p:nvPr/>
        </p:nvSpPr>
        <p:spPr bwMode="auto">
          <a:xfrm>
            <a:off x="6183313" y="24606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176143" name="AutoShape 327"/>
          <p:cNvSpPr>
            <a:spLocks noChangeArrowheads="1"/>
          </p:cNvSpPr>
          <p:nvPr/>
        </p:nvSpPr>
        <p:spPr bwMode="auto">
          <a:xfrm>
            <a:off x="4740275" y="1562100"/>
            <a:ext cx="334963" cy="401638"/>
          </a:xfrm>
          <a:prstGeom prst="can">
            <a:avLst>
              <a:gd name="adj" fmla="val 24242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144" name="Line 22"/>
          <p:cNvSpPr>
            <a:spLocks noChangeShapeType="1"/>
          </p:cNvSpPr>
          <p:nvPr/>
        </p:nvSpPr>
        <p:spPr bwMode="auto">
          <a:xfrm flipV="1">
            <a:off x="7000875" y="1819275"/>
            <a:ext cx="180975" cy="53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5" name="Line 23"/>
          <p:cNvSpPr>
            <a:spLocks noChangeShapeType="1"/>
          </p:cNvSpPr>
          <p:nvPr/>
        </p:nvSpPr>
        <p:spPr bwMode="auto">
          <a:xfrm flipH="1">
            <a:off x="7078663" y="1825625"/>
            <a:ext cx="187325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6" name="Line 22"/>
          <p:cNvSpPr>
            <a:spLocks noChangeShapeType="1"/>
          </p:cNvSpPr>
          <p:nvPr/>
        </p:nvSpPr>
        <p:spPr bwMode="auto">
          <a:xfrm flipV="1">
            <a:off x="6416675" y="1736725"/>
            <a:ext cx="179388" cy="53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7" name="Line 23"/>
          <p:cNvSpPr>
            <a:spLocks noChangeShapeType="1"/>
          </p:cNvSpPr>
          <p:nvPr/>
        </p:nvSpPr>
        <p:spPr bwMode="auto">
          <a:xfrm flipH="1">
            <a:off x="6492875" y="1743075"/>
            <a:ext cx="185738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8" name="Line 26"/>
          <p:cNvSpPr>
            <a:spLocks noChangeShapeType="1"/>
          </p:cNvSpPr>
          <p:nvPr/>
        </p:nvSpPr>
        <p:spPr bwMode="auto">
          <a:xfrm>
            <a:off x="7723188" y="2579688"/>
            <a:ext cx="658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9" name="Line 27"/>
          <p:cNvSpPr>
            <a:spLocks noChangeShapeType="1"/>
          </p:cNvSpPr>
          <p:nvPr/>
        </p:nvSpPr>
        <p:spPr bwMode="auto">
          <a:xfrm>
            <a:off x="7726363" y="2682875"/>
            <a:ext cx="660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0" name="Text Box 41"/>
          <p:cNvSpPr txBox="1">
            <a:spLocks noChangeArrowheads="1"/>
          </p:cNvSpPr>
          <p:nvPr/>
        </p:nvSpPr>
        <p:spPr bwMode="auto">
          <a:xfrm>
            <a:off x="7813675" y="2146300"/>
            <a:ext cx="45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d</a:t>
            </a:r>
            <a:r>
              <a:rPr lang="en-US" altLang="en-US" sz="16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6151" name="Text Box 41"/>
          <p:cNvSpPr txBox="1">
            <a:spLocks noChangeArrowheads="1"/>
          </p:cNvSpPr>
          <p:nvPr/>
        </p:nvSpPr>
        <p:spPr bwMode="auto">
          <a:xfrm>
            <a:off x="7829550" y="2663825"/>
            <a:ext cx="506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panose="020B0604020202020204" pitchFamily="34" charset="0"/>
              </a:rPr>
              <a:t>u</a:t>
            </a:r>
            <a:r>
              <a:rPr lang="en-US" altLang="en-US" sz="1600" i="1" baseline="-25000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6152" name="Text Box 47"/>
          <p:cNvSpPr txBox="1">
            <a:spLocks noChangeArrowheads="1"/>
          </p:cNvSpPr>
          <p:nvPr/>
        </p:nvSpPr>
        <p:spPr bwMode="auto">
          <a:xfrm>
            <a:off x="4498975" y="1616075"/>
            <a:ext cx="7905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latin typeface="Arial" panose="020B0604020202020204" pitchFamily="34" charset="0"/>
              </a:rPr>
              <a:t>F</a:t>
            </a:r>
            <a:endParaRPr lang="en-US" altLang="en-US" sz="1400" i="1" baseline="-25000">
              <a:latin typeface="Arial" panose="020B0604020202020204" pitchFamily="34" charset="0"/>
            </a:endParaRPr>
          </a:p>
        </p:txBody>
      </p:sp>
      <p:sp>
        <p:nvSpPr>
          <p:cNvPr id="176153" name="Text Box 31"/>
          <p:cNvSpPr txBox="1">
            <a:spLocks noChangeArrowheads="1"/>
          </p:cNvSpPr>
          <p:nvPr/>
        </p:nvSpPr>
        <p:spPr bwMode="auto">
          <a:xfrm>
            <a:off x="2698750" y="4657725"/>
            <a:ext cx="6134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latin typeface="Arial" panose="020B0604020202020204" pitchFamily="34" charset="0"/>
              </a:rPr>
              <a:t> D</a:t>
            </a:r>
            <a:r>
              <a:rPr lang="en-US" altLang="en-US" i="1" baseline="-25000">
                <a:latin typeface="Arial" panose="020B0604020202020204" pitchFamily="34" charset="0"/>
              </a:rPr>
              <a:t>P2P</a:t>
            </a:r>
            <a:r>
              <a:rPr lang="en-US" altLang="en-US" i="1">
                <a:latin typeface="Arial" panose="020B0604020202020204" pitchFamily="34" charset="0"/>
              </a:rPr>
              <a:t> &gt; max{F/u</a:t>
            </a:r>
            <a:r>
              <a:rPr lang="en-US" altLang="en-US" i="1" baseline="-25000">
                <a:latin typeface="Arial" panose="020B0604020202020204" pitchFamily="34" charset="0"/>
              </a:rPr>
              <a:t>s,</a:t>
            </a:r>
            <a:r>
              <a:rPr lang="en-US" altLang="en-US" i="1">
                <a:latin typeface="Arial" panose="020B0604020202020204" pitchFamily="34" charset="0"/>
              </a:rPr>
              <a:t>,F/d</a:t>
            </a:r>
            <a:r>
              <a:rPr lang="en-US" altLang="en-US" i="1" baseline="-25000">
                <a:latin typeface="Arial" panose="020B0604020202020204" pitchFamily="34" charset="0"/>
              </a:rPr>
              <a:t>min,</a:t>
            </a:r>
            <a:r>
              <a:rPr lang="en-US" altLang="en-US" i="1">
                <a:latin typeface="Arial" panose="020B0604020202020204" pitchFamily="34" charset="0"/>
              </a:rPr>
              <a:t>,NF/(</a:t>
            </a:r>
            <a:r>
              <a:rPr lang="en-US" altLang="en-US" sz="2400">
                <a:latin typeface="Arial" panose="020B0604020202020204" pitchFamily="34" charset="0"/>
              </a:rPr>
              <a:t>u</a:t>
            </a:r>
            <a:r>
              <a:rPr lang="en-US" altLang="en-US" sz="2400" baseline="-25000">
                <a:latin typeface="Arial" panose="020B0604020202020204" pitchFamily="34" charset="0"/>
              </a:rPr>
              <a:t>s</a:t>
            </a:r>
            <a:r>
              <a:rPr lang="en-US" altLang="en-US" sz="2400">
                <a:latin typeface="Arial" panose="020B0604020202020204" pitchFamily="34" charset="0"/>
              </a:rPr>
              <a:t> + </a:t>
            </a:r>
            <a:r>
              <a:rPr lang="en-US" altLang="en-US">
                <a:latin typeface="Symbol" panose="05050102010706020507" pitchFamily="18" charset="2"/>
              </a:rPr>
              <a:t>S</a:t>
            </a:r>
            <a:r>
              <a:rPr lang="en-US" altLang="en-US" sz="2400">
                <a:latin typeface="Arial" panose="020B0604020202020204" pitchFamily="34" charset="0"/>
              </a:rPr>
              <a:t>u</a:t>
            </a:r>
            <a:r>
              <a:rPr lang="en-US" altLang="en-US" sz="2400" baseline="-25000">
                <a:latin typeface="Arial" panose="020B0604020202020204" pitchFamily="34" charset="0"/>
              </a:rPr>
              <a:t>i</a:t>
            </a:r>
            <a:r>
              <a:rPr lang="en-US" altLang="en-US">
                <a:latin typeface="Arial" panose="020B0604020202020204" pitchFamily="34" charset="0"/>
              </a:rPr>
              <a:t>)</a:t>
            </a:r>
            <a:r>
              <a:rPr lang="en-US" altLang="en-US" i="1">
                <a:latin typeface="Arial" panose="020B0604020202020204" pitchFamily="34" charset="0"/>
              </a:rPr>
              <a:t>}</a:t>
            </a:r>
            <a:r>
              <a:rPr lang="en-US" altLang="en-US" i="1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76154" name="Rectangle 47"/>
          <p:cNvSpPr>
            <a:spLocks noChangeArrowheads="1"/>
          </p:cNvSpPr>
          <p:nvPr/>
        </p:nvSpPr>
        <p:spPr bwMode="auto">
          <a:xfrm>
            <a:off x="333375" y="2309813"/>
            <a:ext cx="4316413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client: </a:t>
            </a:r>
            <a:r>
              <a:rPr lang="en-US" altLang="en-US" sz="2400"/>
              <a:t>each client must download file copy</a:t>
            </a:r>
          </a:p>
          <a:p>
            <a:pPr lvl="1"/>
            <a:r>
              <a:rPr lang="en-US" altLang="en-US" sz="2000"/>
              <a:t>min client download time: F/d</a:t>
            </a:r>
            <a:r>
              <a:rPr lang="en-US" altLang="en-US" sz="2000" baseline="-25000"/>
              <a:t>min</a:t>
            </a:r>
            <a:r>
              <a:rPr lang="en-US" altLang="en-US" sz="2000" i="1">
                <a:solidFill>
                  <a:srgbClr val="CC0000"/>
                </a:solidFill>
              </a:rPr>
              <a:t> </a:t>
            </a:r>
            <a:endParaRPr lang="en-US" altLang="en-US" sz="2000"/>
          </a:p>
        </p:txBody>
      </p:sp>
      <p:sp>
        <p:nvSpPr>
          <p:cNvPr id="176155" name="Line 33"/>
          <p:cNvSpPr>
            <a:spLocks noChangeShapeType="1"/>
          </p:cNvSpPr>
          <p:nvPr/>
        </p:nvSpPr>
        <p:spPr bwMode="auto">
          <a:xfrm>
            <a:off x="3732213" y="5124450"/>
            <a:ext cx="174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6" name="Rectangle 47"/>
          <p:cNvSpPr>
            <a:spLocks noChangeArrowheads="1"/>
          </p:cNvSpPr>
          <p:nvPr/>
        </p:nvSpPr>
        <p:spPr bwMode="auto">
          <a:xfrm>
            <a:off x="307975" y="3343275"/>
            <a:ext cx="671195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i="1">
                <a:solidFill>
                  <a:srgbClr val="CC0000"/>
                </a:solidFill>
              </a:rPr>
              <a:t>clients: </a:t>
            </a:r>
            <a:r>
              <a:rPr lang="en-US" altLang="en-US" sz="2400"/>
              <a:t>as aggregate must download </a:t>
            </a:r>
            <a:r>
              <a:rPr lang="en-US" altLang="en-US" sz="2400" i="1"/>
              <a:t>NF</a:t>
            </a:r>
            <a:r>
              <a:rPr lang="en-US" altLang="en-US" sz="2400"/>
              <a:t> bits</a:t>
            </a:r>
          </a:p>
          <a:p>
            <a:pPr lvl="1"/>
            <a:r>
              <a:rPr lang="en-US" altLang="en-US" sz="2000"/>
              <a:t>max upload rate (limting max download rate) is u</a:t>
            </a:r>
            <a:r>
              <a:rPr lang="en-US" altLang="en-US" sz="2000" baseline="-25000"/>
              <a:t>s</a:t>
            </a:r>
            <a:r>
              <a:rPr lang="en-US" altLang="en-US" sz="2000"/>
              <a:t> + </a:t>
            </a:r>
            <a:r>
              <a:rPr lang="en-US" altLang="en-US">
                <a:latin typeface="Symbol" panose="05050102010706020507" pitchFamily="18" charset="2"/>
              </a:rPr>
              <a:t>S</a:t>
            </a:r>
            <a:r>
              <a:rPr lang="en-US" altLang="en-US" sz="2000"/>
              <a:t>u</a:t>
            </a:r>
            <a:r>
              <a:rPr lang="en-US" altLang="en-US" sz="2000" baseline="-25000"/>
              <a:t>i</a:t>
            </a:r>
          </a:p>
        </p:txBody>
      </p:sp>
      <p:sp>
        <p:nvSpPr>
          <p:cNvPr id="245813" name="Line 53"/>
          <p:cNvSpPr>
            <a:spLocks noChangeShapeType="1"/>
          </p:cNvSpPr>
          <p:nvPr/>
        </p:nvSpPr>
        <p:spPr bwMode="auto">
          <a:xfrm flipV="1">
            <a:off x="7650163" y="5137150"/>
            <a:ext cx="573087" cy="9493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4" name="Text Box 54"/>
          <p:cNvSpPr txBox="1">
            <a:spLocks noChangeArrowheads="1"/>
          </p:cNvSpPr>
          <p:nvPr/>
        </p:nvSpPr>
        <p:spPr bwMode="auto">
          <a:xfrm>
            <a:off x="1827213" y="6069013"/>
            <a:ext cx="6529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… but so does this, as each peer brings service capacity</a:t>
            </a:r>
          </a:p>
        </p:txBody>
      </p:sp>
      <p:sp>
        <p:nvSpPr>
          <p:cNvPr id="2" name="Line 53"/>
          <p:cNvSpPr>
            <a:spLocks noChangeShapeType="1"/>
          </p:cNvSpPr>
          <p:nvPr/>
        </p:nvSpPr>
        <p:spPr bwMode="auto">
          <a:xfrm flipV="1">
            <a:off x="6365875" y="5092700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54"/>
          <p:cNvSpPr txBox="1">
            <a:spLocks noChangeArrowheads="1"/>
          </p:cNvSpPr>
          <p:nvPr/>
        </p:nvSpPr>
        <p:spPr bwMode="auto">
          <a:xfrm>
            <a:off x="3941763" y="5756275"/>
            <a:ext cx="2994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000">
                <a:latin typeface="Arial" panose="020B0604020202020204" pitchFamily="34" charset="0"/>
              </a:rPr>
              <a:t>increases linearly in </a:t>
            </a:r>
            <a:r>
              <a:rPr lang="en-US" altLang="en-US" sz="2000" i="1">
                <a:latin typeface="Arial" panose="020B0604020202020204" pitchFamily="34" charset="0"/>
              </a:rPr>
              <a:t>N</a:t>
            </a:r>
            <a:r>
              <a:rPr lang="en-US" altLang="en-US" sz="2000">
                <a:latin typeface="Arial" panose="020B0604020202020204" pitchFamily="34" charset="0"/>
              </a:rPr>
              <a:t> …</a:t>
            </a:r>
          </a:p>
        </p:txBody>
      </p:sp>
      <p:grpSp>
        <p:nvGrpSpPr>
          <p:cNvPr id="176161" name="Group 41"/>
          <p:cNvGrpSpPr>
            <a:grpSpLocks/>
          </p:cNvGrpSpPr>
          <p:nvPr/>
        </p:nvGrpSpPr>
        <p:grpSpPr bwMode="auto">
          <a:xfrm>
            <a:off x="5114925" y="1690688"/>
            <a:ext cx="292100" cy="517525"/>
            <a:chOff x="4140" y="429"/>
            <a:chExt cx="1425" cy="2396"/>
          </a:xfrm>
        </p:grpSpPr>
        <p:sp>
          <p:nvSpPr>
            <p:cNvPr id="176174" name="Freeform 4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75" name="Rectangle 4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76" name="Freeform 4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77" name="Freeform 4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78" name="Rectangle 46"/>
            <p:cNvSpPr>
              <a:spLocks noChangeArrowheads="1"/>
            </p:cNvSpPr>
            <p:nvPr/>
          </p:nvSpPr>
          <p:spPr bwMode="auto">
            <a:xfrm>
              <a:off x="4210" y="694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6179" name="Group 4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6204" name="AutoShape 48"/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5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6205" name="AutoShape 49"/>
              <p:cNvSpPr>
                <a:spLocks noChangeArrowheads="1"/>
              </p:cNvSpPr>
              <p:nvPr/>
            </p:nvSpPr>
            <p:spPr bwMode="auto">
              <a:xfrm>
                <a:off x="637" y="2585"/>
                <a:ext cx="68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180" name="Rectangle 50"/>
            <p:cNvSpPr>
              <a:spLocks noChangeArrowheads="1"/>
            </p:cNvSpPr>
            <p:nvPr/>
          </p:nvSpPr>
          <p:spPr bwMode="auto">
            <a:xfrm>
              <a:off x="4225" y="1017"/>
              <a:ext cx="596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6181" name="Group 5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6202" name="AutoShape 52"/>
              <p:cNvSpPr>
                <a:spLocks noChangeArrowheads="1"/>
              </p:cNvSpPr>
              <p:nvPr/>
            </p:nvSpPr>
            <p:spPr bwMode="auto">
              <a:xfrm>
                <a:off x="610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6203" name="AutoShape 5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182" name="Rectangle 54"/>
            <p:cNvSpPr>
              <a:spLocks noChangeArrowheads="1"/>
            </p:cNvSpPr>
            <p:nvPr/>
          </p:nvSpPr>
          <p:spPr bwMode="auto">
            <a:xfrm>
              <a:off x="4217" y="1355"/>
              <a:ext cx="596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83" name="Rectangle 55"/>
            <p:cNvSpPr>
              <a:spLocks noChangeArrowheads="1"/>
            </p:cNvSpPr>
            <p:nvPr/>
          </p:nvSpPr>
          <p:spPr bwMode="auto">
            <a:xfrm>
              <a:off x="4225" y="1656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76184" name="Group 5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6200" name="AutoShape 5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6201" name="AutoShape 58"/>
              <p:cNvSpPr>
                <a:spLocks noChangeArrowheads="1"/>
              </p:cNvSpPr>
              <p:nvPr/>
            </p:nvSpPr>
            <p:spPr bwMode="auto">
              <a:xfrm>
                <a:off x="635" y="2582"/>
                <a:ext cx="68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185" name="Freeform 5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6186" name="Group 6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198" name="AutoShape 61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76199" name="AutoShape 62"/>
              <p:cNvSpPr>
                <a:spLocks noChangeArrowheads="1"/>
              </p:cNvSpPr>
              <p:nvPr/>
            </p:nvSpPr>
            <p:spPr bwMode="auto">
              <a:xfrm>
                <a:off x="630" y="2581"/>
                <a:ext cx="68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187" name="Rectangle 63"/>
            <p:cNvSpPr>
              <a:spLocks noChangeArrowheads="1"/>
            </p:cNvSpPr>
            <p:nvPr/>
          </p:nvSpPr>
          <p:spPr bwMode="auto">
            <a:xfrm>
              <a:off x="5247" y="429"/>
              <a:ext cx="70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88" name="Freeform 6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89" name="Freeform 6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90" name="Oval 66"/>
            <p:cNvSpPr>
              <a:spLocks noChangeArrowheads="1"/>
            </p:cNvSpPr>
            <p:nvPr/>
          </p:nvSpPr>
          <p:spPr bwMode="auto">
            <a:xfrm>
              <a:off x="5519" y="2612"/>
              <a:ext cx="46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91" name="Freeform 6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192" name="AutoShape 68"/>
            <p:cNvSpPr>
              <a:spLocks noChangeArrowheads="1"/>
            </p:cNvSpPr>
            <p:nvPr/>
          </p:nvSpPr>
          <p:spPr bwMode="auto">
            <a:xfrm>
              <a:off x="4140" y="2678"/>
              <a:ext cx="1200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93" name="AutoShape 69"/>
            <p:cNvSpPr>
              <a:spLocks noChangeArrowheads="1"/>
            </p:cNvSpPr>
            <p:nvPr/>
          </p:nvSpPr>
          <p:spPr bwMode="auto">
            <a:xfrm>
              <a:off x="4210" y="2707"/>
              <a:ext cx="1069" cy="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94" name="Oval 70"/>
            <p:cNvSpPr>
              <a:spLocks noChangeArrowheads="1"/>
            </p:cNvSpPr>
            <p:nvPr/>
          </p:nvSpPr>
          <p:spPr bwMode="auto">
            <a:xfrm>
              <a:off x="4310" y="2384"/>
              <a:ext cx="155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95" name="Oval 71"/>
            <p:cNvSpPr>
              <a:spLocks noChangeArrowheads="1"/>
            </p:cNvSpPr>
            <p:nvPr/>
          </p:nvSpPr>
          <p:spPr bwMode="auto">
            <a:xfrm>
              <a:off x="4489" y="2384"/>
              <a:ext cx="155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196" name="Oval 72"/>
            <p:cNvSpPr>
              <a:spLocks noChangeArrowheads="1"/>
            </p:cNvSpPr>
            <p:nvPr/>
          </p:nvSpPr>
          <p:spPr bwMode="auto">
            <a:xfrm>
              <a:off x="4659" y="2384"/>
              <a:ext cx="163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76197" name="Rectangle 73"/>
            <p:cNvSpPr>
              <a:spLocks noChangeArrowheads="1"/>
            </p:cNvSpPr>
            <p:nvPr/>
          </p:nvSpPr>
          <p:spPr bwMode="auto">
            <a:xfrm>
              <a:off x="5062" y="1833"/>
              <a:ext cx="85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76162" name="Group 74"/>
          <p:cNvGrpSpPr>
            <a:grpSpLocks/>
          </p:cNvGrpSpPr>
          <p:nvPr/>
        </p:nvGrpSpPr>
        <p:grpSpPr bwMode="auto">
          <a:xfrm flipH="1">
            <a:off x="8369300" y="2362200"/>
            <a:ext cx="620713" cy="512763"/>
            <a:chOff x="-44" y="1473"/>
            <a:chExt cx="981" cy="1105"/>
          </a:xfrm>
        </p:grpSpPr>
        <p:pic>
          <p:nvPicPr>
            <p:cNvPr id="176172" name="Picture 7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173" name="Freeform 7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63" name="Group 77"/>
          <p:cNvGrpSpPr>
            <a:grpSpLocks/>
          </p:cNvGrpSpPr>
          <p:nvPr/>
        </p:nvGrpSpPr>
        <p:grpSpPr bwMode="auto">
          <a:xfrm>
            <a:off x="6300788" y="1284288"/>
            <a:ext cx="620712" cy="512762"/>
            <a:chOff x="-44" y="1473"/>
            <a:chExt cx="981" cy="1105"/>
          </a:xfrm>
        </p:grpSpPr>
        <p:pic>
          <p:nvPicPr>
            <p:cNvPr id="176170" name="Picture 7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171" name="Freeform 7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64" name="Group 80"/>
          <p:cNvGrpSpPr>
            <a:grpSpLocks/>
          </p:cNvGrpSpPr>
          <p:nvPr/>
        </p:nvGrpSpPr>
        <p:grpSpPr bwMode="auto">
          <a:xfrm>
            <a:off x="6910388" y="1360488"/>
            <a:ext cx="620712" cy="512762"/>
            <a:chOff x="-44" y="1473"/>
            <a:chExt cx="981" cy="1105"/>
          </a:xfrm>
        </p:grpSpPr>
        <p:pic>
          <p:nvPicPr>
            <p:cNvPr id="176168" name="Picture 8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169" name="Freeform 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65" name="Group 83"/>
          <p:cNvGrpSpPr>
            <a:grpSpLocks/>
          </p:cNvGrpSpPr>
          <p:nvPr/>
        </p:nvGrpSpPr>
        <p:grpSpPr bwMode="auto">
          <a:xfrm>
            <a:off x="4471988" y="2492375"/>
            <a:ext cx="620712" cy="512763"/>
            <a:chOff x="-44" y="1473"/>
            <a:chExt cx="981" cy="1105"/>
          </a:xfrm>
        </p:grpSpPr>
        <p:pic>
          <p:nvPicPr>
            <p:cNvPr id="176166" name="Picture 8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167" name="Freeform 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4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7817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A3C8CD96-783E-4FDD-84B5-6CCBBC05CCF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aphicFrame>
        <p:nvGraphicFramePr>
          <p:cNvPr id="178180" name="Object 2"/>
          <p:cNvGraphicFramePr>
            <a:graphicFrameLocks noChangeAspect="1"/>
          </p:cNvGraphicFramePr>
          <p:nvPr/>
        </p:nvGraphicFramePr>
        <p:xfrm>
          <a:off x="1431925" y="1939925"/>
          <a:ext cx="6543675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7724851" imgH="5286451" progId="Excel.Chart.8">
                  <p:embed/>
                </p:oleObj>
              </mc:Choice>
              <mc:Fallback>
                <p:oleObj name="Chart" r:id="rId3" imgW="7724851" imgH="5286451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1939925"/>
                        <a:ext cx="6543675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1" name="Rectangle 4"/>
          <p:cNvSpPr>
            <a:spLocks noChangeArrowheads="1"/>
          </p:cNvSpPr>
          <p:nvPr/>
        </p:nvSpPr>
        <p:spPr bwMode="auto">
          <a:xfrm>
            <a:off x="331788" y="152400"/>
            <a:ext cx="85201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Client-server vs. P2P: example</a:t>
            </a:r>
          </a:p>
        </p:txBody>
      </p:sp>
      <p:sp>
        <p:nvSpPr>
          <p:cNvPr id="178182" name="Text Box 5"/>
          <p:cNvSpPr txBox="1">
            <a:spLocks noChangeArrowheads="1"/>
          </p:cNvSpPr>
          <p:nvPr/>
        </p:nvSpPr>
        <p:spPr bwMode="auto">
          <a:xfrm>
            <a:off x="433388" y="1292225"/>
            <a:ext cx="7662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>
                <a:latin typeface="Arial" panose="020B0604020202020204" pitchFamily="34" charset="0"/>
              </a:rPr>
              <a:t>client upload rate =</a:t>
            </a:r>
            <a:r>
              <a:rPr lang="en-US" altLang="en-US" sz="2400" i="1">
                <a:latin typeface="Arial" panose="020B0604020202020204" pitchFamily="34" charset="0"/>
              </a:rPr>
              <a:t> u</a:t>
            </a:r>
            <a:r>
              <a:rPr lang="en-US" altLang="en-US" sz="2400">
                <a:latin typeface="Arial" panose="020B0604020202020204" pitchFamily="34" charset="0"/>
              </a:rPr>
              <a:t>,  </a:t>
            </a:r>
            <a:r>
              <a:rPr lang="en-US" altLang="en-US" sz="2400" i="1">
                <a:latin typeface="Arial" panose="020B0604020202020204" pitchFamily="34" charset="0"/>
              </a:rPr>
              <a:t>F/u </a:t>
            </a:r>
            <a:r>
              <a:rPr lang="en-US" altLang="en-US" sz="2400">
                <a:latin typeface="Arial" panose="020B0604020202020204" pitchFamily="34" charset="0"/>
              </a:rPr>
              <a:t>= 1 hour,  </a:t>
            </a:r>
            <a:r>
              <a:rPr lang="en-US" altLang="en-US" sz="2400" i="1">
                <a:latin typeface="Arial" panose="020B0604020202020204" pitchFamily="34" charset="0"/>
              </a:rPr>
              <a:t>u</a:t>
            </a:r>
            <a:r>
              <a:rPr lang="en-US" altLang="en-US" sz="2400" i="1" baseline="-25000">
                <a:latin typeface="Arial" panose="020B0604020202020204" pitchFamily="34" charset="0"/>
              </a:rPr>
              <a:t>s</a:t>
            </a:r>
            <a:r>
              <a:rPr lang="en-US" altLang="en-US" sz="2400" i="1">
                <a:latin typeface="Arial" panose="020B0604020202020204" pitchFamily="34" charset="0"/>
              </a:rPr>
              <a:t> = 10u,  d</a:t>
            </a:r>
            <a:r>
              <a:rPr lang="en-US" altLang="en-US" sz="2400" i="1" baseline="-25000">
                <a:latin typeface="Arial" panose="020B0604020202020204" pitchFamily="34" charset="0"/>
              </a:rPr>
              <a:t>min</a:t>
            </a:r>
            <a:r>
              <a:rPr lang="en-US" altLang="en-US" sz="2400" i="1">
                <a:latin typeface="Arial" panose="020B0604020202020204" pitchFamily="34" charset="0"/>
              </a:rPr>
              <a:t> ≥ u</a:t>
            </a:r>
            <a:r>
              <a:rPr lang="en-US" altLang="en-US" sz="2400" i="1" baseline="-25000">
                <a:latin typeface="Arial" panose="020B0604020202020204" pitchFamily="34" charset="0"/>
              </a:rPr>
              <a:t>s</a:t>
            </a:r>
          </a:p>
        </p:txBody>
      </p:sp>
      <p:pic>
        <p:nvPicPr>
          <p:cNvPr id="178183" name="Picture 1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6938"/>
            <a:ext cx="6573838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80227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072A03B7-1367-457D-A3B6-C9DA4BF51A1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80228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0"/>
            <a:ext cx="7772400" cy="1143000"/>
          </a:xfrm>
        </p:spPr>
        <p:txBody>
          <a:bodyPr/>
          <a:lstStyle/>
          <a:p>
            <a:r>
              <a:rPr lang="en-US" altLang="en-US" sz="4000"/>
              <a:t>P2P file distribution: BitTorrent </a:t>
            </a:r>
          </a:p>
        </p:txBody>
      </p:sp>
      <p:sp>
        <p:nvSpPr>
          <p:cNvPr id="180229" name="Text Box 37"/>
          <p:cNvSpPr txBox="1">
            <a:spLocks noChangeArrowheads="1"/>
          </p:cNvSpPr>
          <p:nvPr/>
        </p:nvSpPr>
        <p:spPr bwMode="auto">
          <a:xfrm>
            <a:off x="474663" y="2338388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CC0000"/>
                </a:solidFill>
              </a:rPr>
              <a:t>tracker:</a:t>
            </a:r>
            <a:r>
              <a:rPr lang="en-US" altLang="en-US" sz="2000"/>
              <a:t> tracks peers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participating in torrent</a:t>
            </a:r>
          </a:p>
        </p:txBody>
      </p:sp>
      <p:sp>
        <p:nvSpPr>
          <p:cNvPr id="180230" name="Text Box 41"/>
          <p:cNvSpPr txBox="1">
            <a:spLocks noChangeArrowheads="1"/>
          </p:cNvSpPr>
          <p:nvPr/>
        </p:nvSpPr>
        <p:spPr bwMode="auto">
          <a:xfrm>
            <a:off x="5376863" y="2287588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sz="2400" i="1">
                <a:solidFill>
                  <a:srgbClr val="CC0000"/>
                </a:solidFill>
              </a:rPr>
              <a:t>torrent:</a:t>
            </a:r>
            <a:r>
              <a:rPr lang="en-US" altLang="en-US" sz="2400"/>
              <a:t> group of peers exchanging  chunks of a file</a:t>
            </a:r>
          </a:p>
        </p:txBody>
      </p:sp>
      <p:sp>
        <p:nvSpPr>
          <p:cNvPr id="24595" name="Line 21"/>
          <p:cNvSpPr>
            <a:spLocks noChangeShapeType="1"/>
          </p:cNvSpPr>
          <p:nvPr/>
        </p:nvSpPr>
        <p:spPr bwMode="auto">
          <a:xfrm>
            <a:off x="2401888" y="3667125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2" name="Line 25"/>
          <p:cNvSpPr>
            <a:spLocks noChangeShapeType="1"/>
          </p:cNvSpPr>
          <p:nvPr/>
        </p:nvSpPr>
        <p:spPr bwMode="auto">
          <a:xfrm>
            <a:off x="3748088" y="3395663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3" name="Line 26"/>
          <p:cNvSpPr>
            <a:spLocks noChangeShapeType="1"/>
          </p:cNvSpPr>
          <p:nvPr/>
        </p:nvSpPr>
        <p:spPr bwMode="auto">
          <a:xfrm>
            <a:off x="3544888" y="3546475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4" name="Line 27"/>
          <p:cNvSpPr>
            <a:spLocks noChangeShapeType="1"/>
          </p:cNvSpPr>
          <p:nvPr/>
        </p:nvSpPr>
        <p:spPr bwMode="auto">
          <a:xfrm flipH="1" flipV="1">
            <a:off x="5184775" y="3306763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5" name="Line 28"/>
          <p:cNvSpPr>
            <a:spLocks noChangeShapeType="1"/>
          </p:cNvSpPr>
          <p:nvPr/>
        </p:nvSpPr>
        <p:spPr bwMode="auto">
          <a:xfrm flipH="1">
            <a:off x="4368800" y="3843338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6" name="Line 29"/>
          <p:cNvSpPr>
            <a:spLocks noChangeShapeType="1"/>
          </p:cNvSpPr>
          <p:nvPr/>
        </p:nvSpPr>
        <p:spPr bwMode="auto">
          <a:xfrm flipH="1">
            <a:off x="4456113" y="5808663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7" name="Line 30"/>
          <p:cNvSpPr>
            <a:spLocks noChangeShapeType="1"/>
          </p:cNvSpPr>
          <p:nvPr/>
        </p:nvSpPr>
        <p:spPr bwMode="auto">
          <a:xfrm flipH="1">
            <a:off x="3975100" y="3505200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8" name="Line 31"/>
          <p:cNvSpPr>
            <a:spLocks noChangeShapeType="1"/>
          </p:cNvSpPr>
          <p:nvPr/>
        </p:nvSpPr>
        <p:spPr bwMode="auto">
          <a:xfrm flipV="1">
            <a:off x="4140200" y="4891088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9" name="Line 32"/>
          <p:cNvSpPr>
            <a:spLocks noChangeShapeType="1"/>
          </p:cNvSpPr>
          <p:nvPr/>
        </p:nvSpPr>
        <p:spPr bwMode="auto">
          <a:xfrm>
            <a:off x="5140325" y="3449638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0" name="Line 33"/>
          <p:cNvSpPr>
            <a:spLocks noChangeShapeType="1"/>
          </p:cNvSpPr>
          <p:nvPr/>
        </p:nvSpPr>
        <p:spPr bwMode="auto">
          <a:xfrm>
            <a:off x="5583238" y="5830888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1" name="Line 34"/>
          <p:cNvSpPr>
            <a:spLocks noChangeShapeType="1"/>
          </p:cNvSpPr>
          <p:nvPr/>
        </p:nvSpPr>
        <p:spPr bwMode="auto">
          <a:xfrm>
            <a:off x="4468813" y="6126163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Text Box 35"/>
          <p:cNvSpPr txBox="1">
            <a:spLocks noChangeArrowheads="1"/>
          </p:cNvSpPr>
          <p:nvPr/>
        </p:nvSpPr>
        <p:spPr bwMode="auto">
          <a:xfrm>
            <a:off x="633413" y="4668838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Alice arrives  …</a:t>
            </a:r>
          </a:p>
        </p:txBody>
      </p:sp>
      <p:sp>
        <p:nvSpPr>
          <p:cNvPr id="180243" name="Line 38"/>
          <p:cNvSpPr>
            <a:spLocks noChangeShapeType="1"/>
          </p:cNvSpPr>
          <p:nvPr/>
        </p:nvSpPr>
        <p:spPr bwMode="auto">
          <a:xfrm flipH="1">
            <a:off x="6134100" y="5065713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612" name="Picture 39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4186238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5" name="Line 42"/>
          <p:cNvSpPr>
            <a:spLocks noChangeShapeType="1"/>
          </p:cNvSpPr>
          <p:nvPr/>
        </p:nvSpPr>
        <p:spPr bwMode="auto">
          <a:xfrm>
            <a:off x="1617663" y="3024188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46" name="Rectangle 43"/>
          <p:cNvSpPr>
            <a:spLocks noChangeArrowheads="1"/>
          </p:cNvSpPr>
          <p:nvPr/>
        </p:nvSpPr>
        <p:spPr bwMode="auto">
          <a:xfrm>
            <a:off x="417513" y="1211263"/>
            <a:ext cx="71247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SzPct val="85000"/>
            </a:pPr>
            <a:r>
              <a:rPr lang="en-US" altLang="en-US" sz="2400">
                <a:latin typeface="Arial" panose="020B0604020202020204" pitchFamily="34" charset="0"/>
              </a:rPr>
              <a:t>file divided into 256Kb chunks</a:t>
            </a:r>
          </a:p>
          <a:p>
            <a:pPr>
              <a:lnSpc>
                <a:spcPct val="100000"/>
              </a:lnSpc>
              <a:buSzPct val="85000"/>
            </a:pPr>
            <a:r>
              <a:rPr lang="en-US" altLang="en-US" sz="2400">
                <a:latin typeface="Arial" panose="020B0604020202020204" pitchFamily="34" charset="0"/>
              </a:rPr>
              <a:t>peers in torrent send/receive file chunks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80247" name="Picture 50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817563"/>
            <a:ext cx="6672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29" name="Text Box 35"/>
          <p:cNvSpPr txBox="1">
            <a:spLocks noChangeArrowheads="1"/>
          </p:cNvSpPr>
          <p:nvPr/>
        </p:nvSpPr>
        <p:spPr bwMode="auto">
          <a:xfrm>
            <a:off x="647700" y="4929188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… obtains list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of peers from tracker</a:t>
            </a:r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2781300" y="3473450"/>
            <a:ext cx="3492500" cy="2163763"/>
            <a:chOff x="1752" y="2166"/>
            <a:chExt cx="2200" cy="1363"/>
          </a:xfrm>
        </p:grpSpPr>
        <p:sp>
          <p:nvSpPr>
            <p:cNvPr id="180311" name="Line 22"/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312" name="Line 23"/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313" name="Line 24"/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645" name="Text Box 35"/>
          <p:cNvSpPr txBox="1">
            <a:spLocks noChangeArrowheads="1"/>
          </p:cNvSpPr>
          <p:nvPr/>
        </p:nvSpPr>
        <p:spPr bwMode="auto">
          <a:xfrm>
            <a:off x="608013" y="5470525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… and begins exchanging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file chunks with peers in torrent</a:t>
            </a:r>
          </a:p>
        </p:txBody>
      </p:sp>
      <p:grpSp>
        <p:nvGrpSpPr>
          <p:cNvPr id="180251" name="Group 71"/>
          <p:cNvGrpSpPr>
            <a:grpSpLocks/>
          </p:cNvGrpSpPr>
          <p:nvPr/>
        </p:nvGrpSpPr>
        <p:grpSpPr bwMode="auto">
          <a:xfrm>
            <a:off x="2184400" y="2982913"/>
            <a:ext cx="379413" cy="604837"/>
            <a:chOff x="4140" y="429"/>
            <a:chExt cx="1425" cy="2396"/>
          </a:xfrm>
        </p:grpSpPr>
        <p:sp>
          <p:nvSpPr>
            <p:cNvPr id="180279" name="Freeform 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280" name="Rectangle 73"/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281" name="Freeform 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282" name="Freeform 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283" name="Rectangle 76"/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80284" name="Group 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0309" name="AutoShape 78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0310" name="AutoShape 79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0285" name="Rectangle 80"/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80286" name="Group 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0307" name="AutoShape 82"/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0308" name="AutoShape 83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0287" name="Rectangle 84"/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288" name="Rectangle 85"/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80289" name="Group 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0305" name="AutoShape 87"/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0306" name="AutoShape 88"/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0290" name="Freeform 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0291" name="Group 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0303" name="AutoShape 9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0304" name="AutoShape 92"/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0292" name="Rectangle 93"/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293" name="Freeform 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294" name="Freeform 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295" name="Oval 96"/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296" name="Freeform 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297" name="AutoShape 98"/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298" name="AutoShape 99"/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299" name="Oval 100"/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300" name="Oval 101"/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301" name="Oval 102"/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0302" name="Rectangle 103"/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104"/>
          <p:cNvGrpSpPr>
            <a:grpSpLocks/>
          </p:cNvGrpSpPr>
          <p:nvPr/>
        </p:nvGrpSpPr>
        <p:grpSpPr bwMode="auto">
          <a:xfrm>
            <a:off x="2078038" y="4222750"/>
            <a:ext cx="685800" cy="588963"/>
            <a:chOff x="-44" y="1473"/>
            <a:chExt cx="981" cy="1105"/>
          </a:xfrm>
        </p:grpSpPr>
        <p:pic>
          <p:nvPicPr>
            <p:cNvPr id="180277" name="Picture 105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78" name="Freeform 1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3" name="Group 107"/>
          <p:cNvGrpSpPr>
            <a:grpSpLocks/>
          </p:cNvGrpSpPr>
          <p:nvPr/>
        </p:nvGrpSpPr>
        <p:grpSpPr bwMode="auto">
          <a:xfrm>
            <a:off x="3448050" y="5235575"/>
            <a:ext cx="728663" cy="620713"/>
            <a:chOff x="-44" y="1473"/>
            <a:chExt cx="981" cy="1105"/>
          </a:xfrm>
        </p:grpSpPr>
        <p:pic>
          <p:nvPicPr>
            <p:cNvPr id="180275" name="Picture 108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76" name="Freeform 10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4" name="Group 110"/>
          <p:cNvGrpSpPr>
            <a:grpSpLocks/>
          </p:cNvGrpSpPr>
          <p:nvPr/>
        </p:nvGrpSpPr>
        <p:grpSpPr bwMode="auto">
          <a:xfrm>
            <a:off x="3730625" y="5813425"/>
            <a:ext cx="728663" cy="620713"/>
            <a:chOff x="-44" y="1473"/>
            <a:chExt cx="981" cy="1105"/>
          </a:xfrm>
        </p:grpSpPr>
        <p:pic>
          <p:nvPicPr>
            <p:cNvPr id="180273" name="Picture 111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74" name="Freeform 11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5" name="Group 113"/>
          <p:cNvGrpSpPr>
            <a:grpSpLocks/>
          </p:cNvGrpSpPr>
          <p:nvPr/>
        </p:nvGrpSpPr>
        <p:grpSpPr bwMode="auto">
          <a:xfrm flipH="1">
            <a:off x="6364288" y="4659313"/>
            <a:ext cx="728662" cy="620712"/>
            <a:chOff x="-44" y="1473"/>
            <a:chExt cx="981" cy="1105"/>
          </a:xfrm>
        </p:grpSpPr>
        <p:pic>
          <p:nvPicPr>
            <p:cNvPr id="180271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72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6" name="Group 116"/>
          <p:cNvGrpSpPr>
            <a:grpSpLocks/>
          </p:cNvGrpSpPr>
          <p:nvPr/>
        </p:nvGrpSpPr>
        <p:grpSpPr bwMode="auto">
          <a:xfrm flipH="1">
            <a:off x="6016625" y="5997575"/>
            <a:ext cx="728663" cy="620713"/>
            <a:chOff x="-44" y="1473"/>
            <a:chExt cx="981" cy="1105"/>
          </a:xfrm>
        </p:grpSpPr>
        <p:pic>
          <p:nvPicPr>
            <p:cNvPr id="180269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70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7" name="Group 119"/>
          <p:cNvGrpSpPr>
            <a:grpSpLocks/>
          </p:cNvGrpSpPr>
          <p:nvPr/>
        </p:nvGrpSpPr>
        <p:grpSpPr bwMode="auto">
          <a:xfrm flipH="1">
            <a:off x="6418263" y="3471863"/>
            <a:ext cx="728662" cy="620712"/>
            <a:chOff x="-44" y="1473"/>
            <a:chExt cx="981" cy="1105"/>
          </a:xfrm>
        </p:grpSpPr>
        <p:pic>
          <p:nvPicPr>
            <p:cNvPr id="180267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68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8" name="Group 122"/>
          <p:cNvGrpSpPr>
            <a:grpSpLocks/>
          </p:cNvGrpSpPr>
          <p:nvPr/>
        </p:nvGrpSpPr>
        <p:grpSpPr bwMode="auto">
          <a:xfrm flipH="1">
            <a:off x="4621213" y="2938463"/>
            <a:ext cx="641350" cy="620712"/>
            <a:chOff x="-44" y="1473"/>
            <a:chExt cx="981" cy="1105"/>
          </a:xfrm>
        </p:grpSpPr>
        <p:pic>
          <p:nvPicPr>
            <p:cNvPr id="180265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66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59" name="Group 125"/>
          <p:cNvGrpSpPr>
            <a:grpSpLocks/>
          </p:cNvGrpSpPr>
          <p:nvPr/>
        </p:nvGrpSpPr>
        <p:grpSpPr bwMode="auto">
          <a:xfrm>
            <a:off x="3011488" y="2928938"/>
            <a:ext cx="728662" cy="620712"/>
            <a:chOff x="-44" y="1473"/>
            <a:chExt cx="981" cy="1105"/>
          </a:xfrm>
        </p:grpSpPr>
        <p:pic>
          <p:nvPicPr>
            <p:cNvPr id="180263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64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0260" name="Group 129"/>
          <p:cNvGrpSpPr>
            <a:grpSpLocks/>
          </p:cNvGrpSpPr>
          <p:nvPr/>
        </p:nvGrpSpPr>
        <p:grpSpPr bwMode="auto">
          <a:xfrm>
            <a:off x="5111750" y="5541963"/>
            <a:ext cx="490538" cy="412750"/>
            <a:chOff x="-44" y="1473"/>
            <a:chExt cx="981" cy="1105"/>
          </a:xfrm>
        </p:grpSpPr>
        <p:pic>
          <p:nvPicPr>
            <p:cNvPr id="180261" name="Picture 130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262" name="Freeform 13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09" grpId="0"/>
      <p:bldP spid="24629" grpId="0"/>
      <p:bldP spid="2464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8227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B46307AC-D3BB-4465-920D-5CE91D4921A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822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2750" y="1471613"/>
            <a:ext cx="4475163" cy="2457450"/>
          </a:xfrm>
        </p:spPr>
        <p:txBody>
          <a:bodyPr/>
          <a:lstStyle/>
          <a:p>
            <a:r>
              <a:rPr lang="en-US" altLang="en-US" sz="2400"/>
              <a:t>peer joining torrent: </a:t>
            </a:r>
          </a:p>
          <a:p>
            <a:pPr lvl="1"/>
            <a:r>
              <a:rPr lang="en-US" altLang="en-US"/>
              <a:t>has no chunks, but will accumulate them over time from other peers</a:t>
            </a:r>
          </a:p>
          <a:p>
            <a:pPr lvl="1"/>
            <a:r>
              <a:rPr lang="en-US" altLang="en-US"/>
              <a:t>registers with tracker to get list of peers, connects to subset of peers (</a:t>
            </a:r>
            <a:r>
              <a:rPr lang="ja-JP" altLang="en-US"/>
              <a:t>“</a:t>
            </a:r>
            <a:r>
              <a:rPr lang="en-US" altLang="ja-JP"/>
              <a:t>neighbors</a:t>
            </a:r>
            <a:r>
              <a:rPr lang="ja-JP" altLang="en-US"/>
              <a:t>”</a:t>
            </a:r>
            <a:r>
              <a:rPr lang="en-US" altLang="ja-JP"/>
              <a:t>)</a:t>
            </a:r>
            <a:endParaRPr lang="en-US" altLang="en-US"/>
          </a:p>
        </p:txBody>
      </p:sp>
      <p:sp>
        <p:nvSpPr>
          <p:cNvPr id="182277" name="Rectangle 2"/>
          <p:cNvSpPr>
            <a:spLocks noChangeArrowheads="1"/>
          </p:cNvSpPr>
          <p:nvPr/>
        </p:nvSpPr>
        <p:spPr bwMode="auto">
          <a:xfrm>
            <a:off x="411163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99"/>
                </a:solidFill>
              </a:rPr>
              <a:t>P2P file distribution: BitTorrent </a:t>
            </a:r>
          </a:p>
        </p:txBody>
      </p:sp>
      <p:pic>
        <p:nvPicPr>
          <p:cNvPr id="182278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817563"/>
            <a:ext cx="6672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9" name="Rectangle 3"/>
          <p:cNvSpPr>
            <a:spLocks noChangeArrowheads="1"/>
          </p:cNvSpPr>
          <p:nvPr/>
        </p:nvSpPr>
        <p:spPr bwMode="auto">
          <a:xfrm>
            <a:off x="442913" y="4221163"/>
            <a:ext cx="8120062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/>
              <a:t>while downloading, peer uploads chunks to other peers</a:t>
            </a:r>
          </a:p>
          <a:p>
            <a:r>
              <a:rPr lang="en-US" altLang="en-US" sz="2400"/>
              <a:t>peer may change peers with whom it exchanges chunks</a:t>
            </a:r>
          </a:p>
          <a:p>
            <a:r>
              <a:rPr lang="en-US" altLang="en-US" sz="2400" i="1">
                <a:solidFill>
                  <a:srgbClr val="CC0000"/>
                </a:solidFill>
              </a:rPr>
              <a:t>churn:</a:t>
            </a:r>
            <a:r>
              <a:rPr lang="en-US" altLang="en-US" sz="2400"/>
              <a:t> peers may come and go</a:t>
            </a:r>
          </a:p>
          <a:p>
            <a:r>
              <a:rPr lang="en-US" altLang="en-US" sz="2400"/>
              <a:t>once peer has entire file, it may (selfishly) leave or (altruistically) remain in torrent</a:t>
            </a:r>
          </a:p>
        </p:txBody>
      </p:sp>
      <p:sp>
        <p:nvSpPr>
          <p:cNvPr id="182280" name="Line 25"/>
          <p:cNvSpPr>
            <a:spLocks noChangeShapeType="1"/>
          </p:cNvSpPr>
          <p:nvPr/>
        </p:nvSpPr>
        <p:spPr bwMode="auto">
          <a:xfrm>
            <a:off x="6245225" y="1646238"/>
            <a:ext cx="1736725" cy="87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1" name="Line 26"/>
          <p:cNvSpPr>
            <a:spLocks noChangeShapeType="1"/>
          </p:cNvSpPr>
          <p:nvPr/>
        </p:nvSpPr>
        <p:spPr bwMode="auto">
          <a:xfrm>
            <a:off x="6107113" y="1739900"/>
            <a:ext cx="168275" cy="113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2" name="Line 27"/>
          <p:cNvSpPr>
            <a:spLocks noChangeShapeType="1"/>
          </p:cNvSpPr>
          <p:nvPr/>
        </p:nvSpPr>
        <p:spPr bwMode="auto">
          <a:xfrm flipH="1" flipV="1">
            <a:off x="7223125" y="1590675"/>
            <a:ext cx="795338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3" name="Line 28"/>
          <p:cNvSpPr>
            <a:spLocks noChangeShapeType="1"/>
          </p:cNvSpPr>
          <p:nvPr/>
        </p:nvSpPr>
        <p:spPr bwMode="auto">
          <a:xfrm flipH="1">
            <a:off x="6667500" y="1925638"/>
            <a:ext cx="1389063" cy="1239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4" name="Line 29"/>
          <p:cNvSpPr>
            <a:spLocks noChangeShapeType="1"/>
          </p:cNvSpPr>
          <p:nvPr/>
        </p:nvSpPr>
        <p:spPr bwMode="auto">
          <a:xfrm flipH="1">
            <a:off x="6726238" y="3152775"/>
            <a:ext cx="504825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5" name="Line 30"/>
          <p:cNvSpPr>
            <a:spLocks noChangeShapeType="1"/>
          </p:cNvSpPr>
          <p:nvPr/>
        </p:nvSpPr>
        <p:spPr bwMode="auto">
          <a:xfrm flipH="1">
            <a:off x="6399213" y="1714500"/>
            <a:ext cx="612775" cy="104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6" name="Line 31"/>
          <p:cNvSpPr>
            <a:spLocks noChangeShapeType="1"/>
          </p:cNvSpPr>
          <p:nvPr/>
        </p:nvSpPr>
        <p:spPr bwMode="auto">
          <a:xfrm flipV="1">
            <a:off x="6511925" y="2579688"/>
            <a:ext cx="1443038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7" name="Line 32"/>
          <p:cNvSpPr>
            <a:spLocks noChangeShapeType="1"/>
          </p:cNvSpPr>
          <p:nvPr/>
        </p:nvSpPr>
        <p:spPr bwMode="auto">
          <a:xfrm>
            <a:off x="7192963" y="1679575"/>
            <a:ext cx="804862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8" name="Line 33"/>
          <p:cNvSpPr>
            <a:spLocks noChangeShapeType="1"/>
          </p:cNvSpPr>
          <p:nvPr/>
        </p:nvSpPr>
        <p:spPr bwMode="auto">
          <a:xfrm>
            <a:off x="7494588" y="3165475"/>
            <a:ext cx="255587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9" name="Line 34"/>
          <p:cNvSpPr>
            <a:spLocks noChangeShapeType="1"/>
          </p:cNvSpPr>
          <p:nvPr/>
        </p:nvSpPr>
        <p:spPr bwMode="auto">
          <a:xfrm>
            <a:off x="6735763" y="3351213"/>
            <a:ext cx="1014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0" name="Line 38"/>
          <p:cNvSpPr>
            <a:spLocks noChangeShapeType="1"/>
          </p:cNvSpPr>
          <p:nvPr/>
        </p:nvSpPr>
        <p:spPr bwMode="auto">
          <a:xfrm flipH="1">
            <a:off x="7869238" y="2689225"/>
            <a:ext cx="179387" cy="585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2291" name="Picture 39" descr="Al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2139950"/>
            <a:ext cx="3238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2292" name="Group 70"/>
          <p:cNvGrpSpPr>
            <a:grpSpLocks/>
          </p:cNvGrpSpPr>
          <p:nvPr/>
        </p:nvGrpSpPr>
        <p:grpSpPr bwMode="auto">
          <a:xfrm>
            <a:off x="5586413" y="1693863"/>
            <a:ext cx="2378075" cy="1350962"/>
            <a:chOff x="1752" y="2166"/>
            <a:chExt cx="2200" cy="1363"/>
          </a:xfrm>
        </p:grpSpPr>
        <p:sp>
          <p:nvSpPr>
            <p:cNvPr id="182353" name="Line 22"/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354" name="Line 23"/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355" name="Line 24"/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2293" name="Group 74"/>
          <p:cNvGrpSpPr>
            <a:grpSpLocks/>
          </p:cNvGrpSpPr>
          <p:nvPr/>
        </p:nvGrpSpPr>
        <p:grpSpPr bwMode="auto">
          <a:xfrm>
            <a:off x="5245100" y="1374775"/>
            <a:ext cx="292100" cy="517525"/>
            <a:chOff x="4140" y="429"/>
            <a:chExt cx="1425" cy="2396"/>
          </a:xfrm>
        </p:grpSpPr>
        <p:sp>
          <p:nvSpPr>
            <p:cNvPr id="182321" name="Freeform 7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5 w 354"/>
                <a:gd name="T1" fmla="*/ 0 h 2742"/>
                <a:gd name="T2" fmla="*/ 24 w 354"/>
                <a:gd name="T3" fmla="*/ 38 h 2742"/>
                <a:gd name="T4" fmla="*/ 24 w 354"/>
                <a:gd name="T5" fmla="*/ 295 h 2742"/>
                <a:gd name="T6" fmla="*/ 0 w 354"/>
                <a:gd name="T7" fmla="*/ 309 h 2742"/>
                <a:gd name="T8" fmla="*/ 5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2" name="Rectangle 76"/>
            <p:cNvSpPr>
              <a:spLocks noChangeArrowheads="1"/>
            </p:cNvSpPr>
            <p:nvPr/>
          </p:nvSpPr>
          <p:spPr bwMode="auto">
            <a:xfrm>
              <a:off x="4210" y="429"/>
              <a:ext cx="1046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23" name="Freeform 7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4 w 211"/>
                <a:gd name="T3" fmla="*/ 25 h 2537"/>
                <a:gd name="T4" fmla="*/ 2 w 211"/>
                <a:gd name="T5" fmla="*/ 282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4" name="Freeform 7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5 h 226"/>
                <a:gd name="T4" fmla="*/ 23 w 328"/>
                <a:gd name="T5" fmla="*/ 27 h 226"/>
                <a:gd name="T6" fmla="*/ 0 w 328"/>
                <a:gd name="T7" fmla="*/ 1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25" name="Rectangle 79"/>
            <p:cNvSpPr>
              <a:spLocks noChangeArrowheads="1"/>
            </p:cNvSpPr>
            <p:nvPr/>
          </p:nvSpPr>
          <p:spPr bwMode="auto">
            <a:xfrm>
              <a:off x="4210" y="694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82326" name="Group 8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2351" name="AutoShape 81"/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5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2352" name="AutoShape 82"/>
              <p:cNvSpPr>
                <a:spLocks noChangeArrowheads="1"/>
              </p:cNvSpPr>
              <p:nvPr/>
            </p:nvSpPr>
            <p:spPr bwMode="auto">
              <a:xfrm>
                <a:off x="637" y="2585"/>
                <a:ext cx="68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2327" name="Rectangle 83"/>
            <p:cNvSpPr>
              <a:spLocks noChangeArrowheads="1"/>
            </p:cNvSpPr>
            <p:nvPr/>
          </p:nvSpPr>
          <p:spPr bwMode="auto">
            <a:xfrm>
              <a:off x="4225" y="1017"/>
              <a:ext cx="596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82328" name="Group 8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2349" name="AutoShape 85"/>
              <p:cNvSpPr>
                <a:spLocks noChangeArrowheads="1"/>
              </p:cNvSpPr>
              <p:nvPr/>
            </p:nvSpPr>
            <p:spPr bwMode="auto">
              <a:xfrm>
                <a:off x="610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2350" name="AutoShape 86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2329" name="Rectangle 87"/>
            <p:cNvSpPr>
              <a:spLocks noChangeArrowheads="1"/>
            </p:cNvSpPr>
            <p:nvPr/>
          </p:nvSpPr>
          <p:spPr bwMode="auto">
            <a:xfrm>
              <a:off x="4217" y="1355"/>
              <a:ext cx="596" cy="5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30" name="Rectangle 88"/>
            <p:cNvSpPr>
              <a:spLocks noChangeArrowheads="1"/>
            </p:cNvSpPr>
            <p:nvPr/>
          </p:nvSpPr>
          <p:spPr bwMode="auto">
            <a:xfrm>
              <a:off x="4225" y="1656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grpSp>
          <p:nvGrpSpPr>
            <p:cNvPr id="182331" name="Group 8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2347" name="AutoShape 9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2348" name="AutoShape 91"/>
              <p:cNvSpPr>
                <a:spLocks noChangeArrowheads="1"/>
              </p:cNvSpPr>
              <p:nvPr/>
            </p:nvSpPr>
            <p:spPr bwMode="auto">
              <a:xfrm>
                <a:off x="635" y="2582"/>
                <a:ext cx="68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2332" name="Freeform 9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3 w 328"/>
                <a:gd name="T3" fmla="*/ 14 h 226"/>
                <a:gd name="T4" fmla="*/ 23 w 328"/>
                <a:gd name="T5" fmla="*/ 25 h 226"/>
                <a:gd name="T6" fmla="*/ 0 w 328"/>
                <a:gd name="T7" fmla="*/ 1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2333" name="Group 9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2345" name="AutoShape 94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182346" name="AutoShape 95"/>
              <p:cNvSpPr>
                <a:spLocks noChangeArrowheads="1"/>
              </p:cNvSpPr>
              <p:nvPr/>
            </p:nvSpPr>
            <p:spPr bwMode="auto">
              <a:xfrm>
                <a:off x="630" y="2581"/>
                <a:ext cx="68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2334" name="Rectangle 96"/>
            <p:cNvSpPr>
              <a:spLocks noChangeArrowheads="1"/>
            </p:cNvSpPr>
            <p:nvPr/>
          </p:nvSpPr>
          <p:spPr bwMode="auto">
            <a:xfrm>
              <a:off x="5247" y="429"/>
              <a:ext cx="70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35" name="Freeform 9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1 w 296"/>
                <a:gd name="T3" fmla="*/ 15 h 256"/>
                <a:gd name="T4" fmla="*/ 21 w 296"/>
                <a:gd name="T5" fmla="*/ 28 h 256"/>
                <a:gd name="T6" fmla="*/ 0 w 296"/>
                <a:gd name="T7" fmla="*/ 10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6" name="Freeform 9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2 w 304"/>
                <a:gd name="T3" fmla="*/ 19 h 288"/>
                <a:gd name="T4" fmla="*/ 20 w 304"/>
                <a:gd name="T5" fmla="*/ 33 h 288"/>
                <a:gd name="T6" fmla="*/ 2 w 304"/>
                <a:gd name="T7" fmla="*/ 14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7" name="Oval 99"/>
            <p:cNvSpPr>
              <a:spLocks noChangeArrowheads="1"/>
            </p:cNvSpPr>
            <p:nvPr/>
          </p:nvSpPr>
          <p:spPr bwMode="auto">
            <a:xfrm>
              <a:off x="5519" y="2612"/>
              <a:ext cx="46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38" name="Freeform 10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3 h 240"/>
                <a:gd name="T2" fmla="*/ 2 w 306"/>
                <a:gd name="T3" fmla="*/ 28 h 240"/>
                <a:gd name="T4" fmla="*/ 22 w 306"/>
                <a:gd name="T5" fmla="*/ 13 h 240"/>
                <a:gd name="T6" fmla="*/ 21 w 306"/>
                <a:gd name="T7" fmla="*/ 0 h 240"/>
                <a:gd name="T8" fmla="*/ 0 w 306"/>
                <a:gd name="T9" fmla="*/ 1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339" name="AutoShape 101"/>
            <p:cNvSpPr>
              <a:spLocks noChangeArrowheads="1"/>
            </p:cNvSpPr>
            <p:nvPr/>
          </p:nvSpPr>
          <p:spPr bwMode="auto">
            <a:xfrm>
              <a:off x="4140" y="2678"/>
              <a:ext cx="1200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40" name="AutoShape 102"/>
            <p:cNvSpPr>
              <a:spLocks noChangeArrowheads="1"/>
            </p:cNvSpPr>
            <p:nvPr/>
          </p:nvSpPr>
          <p:spPr bwMode="auto">
            <a:xfrm>
              <a:off x="4210" y="2707"/>
              <a:ext cx="1069" cy="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41" name="Oval 103"/>
            <p:cNvSpPr>
              <a:spLocks noChangeArrowheads="1"/>
            </p:cNvSpPr>
            <p:nvPr/>
          </p:nvSpPr>
          <p:spPr bwMode="auto">
            <a:xfrm>
              <a:off x="4310" y="2384"/>
              <a:ext cx="155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42" name="Oval 104"/>
            <p:cNvSpPr>
              <a:spLocks noChangeArrowheads="1"/>
            </p:cNvSpPr>
            <p:nvPr/>
          </p:nvSpPr>
          <p:spPr bwMode="auto">
            <a:xfrm>
              <a:off x="4489" y="2384"/>
              <a:ext cx="155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343" name="Oval 105"/>
            <p:cNvSpPr>
              <a:spLocks noChangeArrowheads="1"/>
            </p:cNvSpPr>
            <p:nvPr/>
          </p:nvSpPr>
          <p:spPr bwMode="auto">
            <a:xfrm>
              <a:off x="4659" y="2384"/>
              <a:ext cx="163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82344" name="Rectangle 106"/>
            <p:cNvSpPr>
              <a:spLocks noChangeArrowheads="1"/>
            </p:cNvSpPr>
            <p:nvPr/>
          </p:nvSpPr>
          <p:spPr bwMode="auto">
            <a:xfrm>
              <a:off x="5062" y="1833"/>
              <a:ext cx="85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/>
                <a:buNone/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82294" name="Group 107"/>
          <p:cNvGrpSpPr>
            <a:grpSpLocks/>
          </p:cNvGrpSpPr>
          <p:nvPr/>
        </p:nvGrpSpPr>
        <p:grpSpPr bwMode="auto">
          <a:xfrm>
            <a:off x="6311900" y="3176588"/>
            <a:ext cx="434975" cy="349250"/>
            <a:chOff x="-44" y="1473"/>
            <a:chExt cx="981" cy="1105"/>
          </a:xfrm>
        </p:grpSpPr>
        <p:pic>
          <p:nvPicPr>
            <p:cNvPr id="182319" name="Picture 108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20" name="Freeform 10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295" name="Group 110"/>
          <p:cNvGrpSpPr>
            <a:grpSpLocks/>
          </p:cNvGrpSpPr>
          <p:nvPr/>
        </p:nvGrpSpPr>
        <p:grpSpPr bwMode="auto">
          <a:xfrm flipH="1">
            <a:off x="7716838" y="3252788"/>
            <a:ext cx="434975" cy="349250"/>
            <a:chOff x="-44" y="1473"/>
            <a:chExt cx="981" cy="1105"/>
          </a:xfrm>
        </p:grpSpPr>
        <p:pic>
          <p:nvPicPr>
            <p:cNvPr id="182317" name="Picture 111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18" name="Freeform 11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296" name="Group 113"/>
          <p:cNvGrpSpPr>
            <a:grpSpLocks/>
          </p:cNvGrpSpPr>
          <p:nvPr/>
        </p:nvGrpSpPr>
        <p:grpSpPr bwMode="auto">
          <a:xfrm flipH="1">
            <a:off x="7988300" y="2457450"/>
            <a:ext cx="434975" cy="349250"/>
            <a:chOff x="-44" y="1473"/>
            <a:chExt cx="981" cy="1105"/>
          </a:xfrm>
        </p:grpSpPr>
        <p:pic>
          <p:nvPicPr>
            <p:cNvPr id="182315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16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297" name="Group 116"/>
          <p:cNvGrpSpPr>
            <a:grpSpLocks/>
          </p:cNvGrpSpPr>
          <p:nvPr/>
        </p:nvGrpSpPr>
        <p:grpSpPr bwMode="auto">
          <a:xfrm flipH="1">
            <a:off x="8043863" y="1706563"/>
            <a:ext cx="434975" cy="349250"/>
            <a:chOff x="-44" y="1473"/>
            <a:chExt cx="981" cy="1105"/>
          </a:xfrm>
        </p:grpSpPr>
        <p:pic>
          <p:nvPicPr>
            <p:cNvPr id="182313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14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298" name="Group 119"/>
          <p:cNvGrpSpPr>
            <a:grpSpLocks/>
          </p:cNvGrpSpPr>
          <p:nvPr/>
        </p:nvGrpSpPr>
        <p:grpSpPr bwMode="auto">
          <a:xfrm flipH="1">
            <a:off x="6911975" y="1368425"/>
            <a:ext cx="434975" cy="349250"/>
            <a:chOff x="-44" y="1473"/>
            <a:chExt cx="981" cy="1105"/>
          </a:xfrm>
        </p:grpSpPr>
        <p:pic>
          <p:nvPicPr>
            <p:cNvPr id="182311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12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299" name="Group 123"/>
          <p:cNvGrpSpPr>
            <a:grpSpLocks/>
          </p:cNvGrpSpPr>
          <p:nvPr/>
        </p:nvGrpSpPr>
        <p:grpSpPr bwMode="auto">
          <a:xfrm>
            <a:off x="5824538" y="1411288"/>
            <a:ext cx="434975" cy="349250"/>
            <a:chOff x="-44" y="1473"/>
            <a:chExt cx="981" cy="1105"/>
          </a:xfrm>
        </p:grpSpPr>
        <p:pic>
          <p:nvPicPr>
            <p:cNvPr id="182309" name="Picture 124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10" name="Freeform 12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00" name="Group 126"/>
          <p:cNvGrpSpPr>
            <a:grpSpLocks/>
          </p:cNvGrpSpPr>
          <p:nvPr/>
        </p:nvGrpSpPr>
        <p:grpSpPr bwMode="auto">
          <a:xfrm>
            <a:off x="5159375" y="2162175"/>
            <a:ext cx="434975" cy="349250"/>
            <a:chOff x="-44" y="1473"/>
            <a:chExt cx="981" cy="1105"/>
          </a:xfrm>
        </p:grpSpPr>
        <p:pic>
          <p:nvPicPr>
            <p:cNvPr id="182307" name="Picture 12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08" name="Freeform 1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01" name="Group 129"/>
          <p:cNvGrpSpPr>
            <a:grpSpLocks/>
          </p:cNvGrpSpPr>
          <p:nvPr/>
        </p:nvGrpSpPr>
        <p:grpSpPr bwMode="auto">
          <a:xfrm>
            <a:off x="6129338" y="2749550"/>
            <a:ext cx="434975" cy="349250"/>
            <a:chOff x="-44" y="1473"/>
            <a:chExt cx="981" cy="1105"/>
          </a:xfrm>
        </p:grpSpPr>
        <p:pic>
          <p:nvPicPr>
            <p:cNvPr id="182305" name="Picture 13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06" name="Freeform 13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02" name="Group 132"/>
          <p:cNvGrpSpPr>
            <a:grpSpLocks/>
          </p:cNvGrpSpPr>
          <p:nvPr/>
        </p:nvGrpSpPr>
        <p:grpSpPr bwMode="auto">
          <a:xfrm>
            <a:off x="7185025" y="2989263"/>
            <a:ext cx="325438" cy="261937"/>
            <a:chOff x="-44" y="1473"/>
            <a:chExt cx="981" cy="1105"/>
          </a:xfrm>
        </p:grpSpPr>
        <p:pic>
          <p:nvPicPr>
            <p:cNvPr id="182303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304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84323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52FA960D-9B65-46AB-B23A-2C60ADAAE60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84324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160338"/>
            <a:ext cx="8491538" cy="849312"/>
          </a:xfrm>
        </p:spPr>
        <p:txBody>
          <a:bodyPr/>
          <a:lstStyle/>
          <a:p>
            <a:r>
              <a:rPr lang="en-US" altLang="en-US" sz="3600"/>
              <a:t>BitTorrent: requesting, sending file chunks</a:t>
            </a:r>
          </a:p>
        </p:txBody>
      </p:sp>
      <p:sp>
        <p:nvSpPr>
          <p:cNvPr id="18432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31775" y="1477963"/>
            <a:ext cx="3989388" cy="37687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requesting chunks:</a:t>
            </a:r>
          </a:p>
          <a:p>
            <a:r>
              <a:rPr lang="en-US" altLang="en-US" sz="2400"/>
              <a:t>at any given time, different peers have different subsets of file chunks</a:t>
            </a:r>
          </a:p>
          <a:p>
            <a:r>
              <a:rPr lang="en-US" altLang="en-US" sz="2400"/>
              <a:t>periodically, Alice asks each peer for list of chunks that they have</a:t>
            </a:r>
          </a:p>
          <a:p>
            <a:r>
              <a:rPr lang="en-US" altLang="en-US" sz="2400"/>
              <a:t>Alice requests missing chunks from peers, rarest first</a:t>
            </a:r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4370388" y="1425575"/>
            <a:ext cx="45212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 i="1">
                <a:solidFill>
                  <a:srgbClr val="CC0000"/>
                </a:solidFill>
              </a:rPr>
              <a:t>sending chunks: tit-for-tat</a:t>
            </a:r>
          </a:p>
          <a:p>
            <a:pPr>
              <a:buSzPct val="75000"/>
            </a:pPr>
            <a:r>
              <a:rPr lang="en-US" altLang="en-US" sz="2400"/>
              <a:t>Alice sends chunks to those four peers currently sending her chunks </a:t>
            </a:r>
            <a:r>
              <a:rPr lang="en-US" altLang="en-US" sz="2400" i="1"/>
              <a:t>at highest rate</a:t>
            </a:r>
            <a:r>
              <a:rPr lang="en-US" altLang="en-US" sz="2400"/>
              <a:t> </a:t>
            </a:r>
          </a:p>
          <a:p>
            <a:pPr lvl="1"/>
            <a:r>
              <a:rPr lang="en-US" altLang="en-US" sz="2000"/>
              <a:t>other peers are choked by Alice (do not receive chunks from her)</a:t>
            </a:r>
          </a:p>
          <a:p>
            <a:pPr lvl="1"/>
            <a:r>
              <a:rPr lang="en-US" altLang="en-US" sz="2000"/>
              <a:t>re-evaluate top 4 every10 secs</a:t>
            </a:r>
          </a:p>
          <a:p>
            <a:pPr>
              <a:buSzPct val="75000"/>
            </a:pPr>
            <a:r>
              <a:rPr lang="en-US" altLang="en-US" sz="2400"/>
              <a:t>every 30 secs: randomly select another peer, starts sending chunks</a:t>
            </a:r>
          </a:p>
          <a:p>
            <a:pPr lvl="1"/>
            <a:r>
              <a:rPr lang="ja-JP" altLang="en-US" sz="2000"/>
              <a:t>“</a:t>
            </a:r>
            <a:r>
              <a:rPr lang="en-US" altLang="ja-JP" sz="2000"/>
              <a:t>optimistically unchoke</a:t>
            </a:r>
            <a:r>
              <a:rPr lang="ja-JP" altLang="en-US" sz="2000"/>
              <a:t>”</a:t>
            </a:r>
            <a:r>
              <a:rPr lang="en-US" altLang="ja-JP" sz="2000"/>
              <a:t> this peer</a:t>
            </a:r>
          </a:p>
          <a:p>
            <a:pPr lvl="1"/>
            <a:r>
              <a:rPr lang="en-US" altLang="en-US" sz="2000"/>
              <a:t>newly chosen peer may join top 4</a:t>
            </a:r>
          </a:p>
          <a:p>
            <a:pPr>
              <a:lnSpc>
                <a:spcPct val="100000"/>
              </a:lnSpc>
              <a:buSzTx/>
              <a:buFont typeface="Wingdings" panose="05000000000000000000" pitchFamily="2" charset="2"/>
              <a:buChar char="§"/>
            </a:pPr>
            <a:endParaRPr lang="en-US" altLang="en-US" sz="2000"/>
          </a:p>
        </p:txBody>
      </p:sp>
      <p:pic>
        <p:nvPicPr>
          <p:cNvPr id="184327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128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8637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291DC893-A771-4722-935E-CFF0FCF428A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86372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0"/>
            <a:ext cx="7772400" cy="1143000"/>
          </a:xfrm>
        </p:spPr>
        <p:txBody>
          <a:bodyPr/>
          <a:lstStyle/>
          <a:p>
            <a:r>
              <a:rPr lang="en-US" altLang="en-US"/>
              <a:t>BitTorrent: tit-for-tat</a:t>
            </a:r>
          </a:p>
        </p:txBody>
      </p:sp>
      <p:pic>
        <p:nvPicPr>
          <p:cNvPr id="186373" name="Picture 13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4962525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4" name="Line 15"/>
          <p:cNvSpPr>
            <a:spLocks noChangeShapeType="1"/>
          </p:cNvSpPr>
          <p:nvPr/>
        </p:nvSpPr>
        <p:spPr bwMode="auto">
          <a:xfrm flipH="1" flipV="1">
            <a:off x="1473200" y="3968750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86375" name="Line 16"/>
          <p:cNvSpPr>
            <a:spLocks noChangeShapeType="1"/>
          </p:cNvSpPr>
          <p:nvPr/>
        </p:nvSpPr>
        <p:spPr bwMode="auto">
          <a:xfrm flipH="1">
            <a:off x="1954213" y="4794250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86376" name="Line 17"/>
          <p:cNvSpPr>
            <a:spLocks noChangeShapeType="1"/>
          </p:cNvSpPr>
          <p:nvPr/>
        </p:nvSpPr>
        <p:spPr bwMode="auto">
          <a:xfrm flipH="1">
            <a:off x="2628900" y="4908550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86377" name="Line 18"/>
          <p:cNvSpPr>
            <a:spLocks noChangeShapeType="1"/>
          </p:cNvSpPr>
          <p:nvPr/>
        </p:nvSpPr>
        <p:spPr bwMode="auto">
          <a:xfrm flipV="1">
            <a:off x="5511800" y="3092450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86378" name="Line 20"/>
          <p:cNvSpPr>
            <a:spLocks noChangeShapeType="1"/>
          </p:cNvSpPr>
          <p:nvPr/>
        </p:nvSpPr>
        <p:spPr bwMode="auto">
          <a:xfrm flipV="1">
            <a:off x="5613400" y="3676650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86379" name="Line 21"/>
          <p:cNvSpPr>
            <a:spLocks noChangeShapeType="1"/>
          </p:cNvSpPr>
          <p:nvPr/>
        </p:nvSpPr>
        <p:spPr bwMode="auto">
          <a:xfrm>
            <a:off x="5613400" y="4146550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pic>
        <p:nvPicPr>
          <p:cNvPr id="186380" name="Picture 22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43910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3" name="Line 23"/>
          <p:cNvSpPr>
            <a:spLocks noChangeShapeType="1"/>
          </p:cNvSpPr>
          <p:nvPr/>
        </p:nvSpPr>
        <p:spPr bwMode="auto">
          <a:xfrm flipV="1">
            <a:off x="3530600" y="3943350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66264" name="Line 24"/>
          <p:cNvSpPr>
            <a:spLocks noChangeShapeType="1"/>
          </p:cNvSpPr>
          <p:nvPr/>
        </p:nvSpPr>
        <p:spPr bwMode="auto">
          <a:xfrm flipH="1">
            <a:off x="3543300" y="4032250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266265" name="Line 25"/>
          <p:cNvSpPr>
            <a:spLocks noChangeShapeType="1"/>
          </p:cNvSpPr>
          <p:nvPr/>
        </p:nvSpPr>
        <p:spPr bwMode="auto">
          <a:xfrm flipV="1">
            <a:off x="3581400" y="4133850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266266" name="Text Box 26"/>
          <p:cNvSpPr txBox="1">
            <a:spLocks noChangeArrowheads="1"/>
          </p:cNvSpPr>
          <p:nvPr/>
        </p:nvSpPr>
        <p:spPr bwMode="auto">
          <a:xfrm>
            <a:off x="841375" y="1320800"/>
            <a:ext cx="4022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(1) Alice </a:t>
            </a:r>
            <a:r>
              <a:rPr lang="ja-JP" altLang="en-US" sz="2000"/>
              <a:t>“</a:t>
            </a:r>
            <a:r>
              <a:rPr lang="en-US" altLang="ja-JP" sz="2000"/>
              <a:t>optimistically unchokes</a:t>
            </a:r>
            <a:r>
              <a:rPr lang="ja-JP" altLang="en-US" sz="2000"/>
              <a:t>”</a:t>
            </a:r>
            <a:r>
              <a:rPr lang="en-US" altLang="ja-JP" sz="2000"/>
              <a:t> Bob</a:t>
            </a:r>
            <a:endParaRPr lang="en-US" altLang="en-US" sz="2000"/>
          </a:p>
        </p:txBody>
      </p:sp>
      <p:sp>
        <p:nvSpPr>
          <p:cNvPr id="266267" name="Text Box 27"/>
          <p:cNvSpPr txBox="1">
            <a:spLocks noChangeArrowheads="1"/>
          </p:cNvSpPr>
          <p:nvPr/>
        </p:nvSpPr>
        <p:spPr bwMode="auto">
          <a:xfrm>
            <a:off x="808038" y="1663700"/>
            <a:ext cx="7102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(2) Alice becomes one of Bob</a:t>
            </a:r>
            <a:r>
              <a:rPr lang="ja-JP" altLang="en-US" sz="2000"/>
              <a:t>’</a:t>
            </a:r>
            <a:r>
              <a:rPr lang="en-US" altLang="ja-JP" sz="2000"/>
              <a:t>s top-four providers; Bob reciprocates</a:t>
            </a:r>
            <a:endParaRPr lang="en-US" altLang="en-US" sz="2000"/>
          </a:p>
        </p:txBody>
      </p:sp>
      <p:sp>
        <p:nvSpPr>
          <p:cNvPr id="266268" name="Text Box 28"/>
          <p:cNvSpPr txBox="1">
            <a:spLocks noChangeArrowheads="1"/>
          </p:cNvSpPr>
          <p:nvPr/>
        </p:nvSpPr>
        <p:spPr bwMode="auto">
          <a:xfrm>
            <a:off x="800100" y="2019300"/>
            <a:ext cx="5214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(3) Bob becomes one of Alice</a:t>
            </a:r>
            <a:r>
              <a:rPr lang="ja-JP" altLang="en-US" sz="2000"/>
              <a:t>’</a:t>
            </a:r>
            <a:r>
              <a:rPr lang="en-US" altLang="ja-JP" sz="2000"/>
              <a:t>s top-four providers</a:t>
            </a:r>
            <a:endParaRPr lang="en-US" altLang="en-US" sz="2000"/>
          </a:p>
        </p:txBody>
      </p:sp>
      <p:sp>
        <p:nvSpPr>
          <p:cNvPr id="266269" name="Text Box 29"/>
          <p:cNvSpPr txBox="1">
            <a:spLocks noChangeArrowheads="1"/>
          </p:cNvSpPr>
          <p:nvPr/>
        </p:nvSpPr>
        <p:spPr bwMode="auto">
          <a:xfrm>
            <a:off x="5040313" y="5335588"/>
            <a:ext cx="3590925" cy="72072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/>
              <a:t>higher upload rate:</a:t>
            </a:r>
            <a:r>
              <a:rPr lang="en-US" altLang="en-US" sz="2000"/>
              <a:t> find better trading partners, get file faster !</a:t>
            </a:r>
          </a:p>
        </p:txBody>
      </p:sp>
      <p:pic>
        <p:nvPicPr>
          <p:cNvPr id="186388" name="Picture 36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86518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6389" name="Group 52"/>
          <p:cNvGrpSpPr>
            <a:grpSpLocks/>
          </p:cNvGrpSpPr>
          <p:nvPr/>
        </p:nvGrpSpPr>
        <p:grpSpPr bwMode="auto">
          <a:xfrm>
            <a:off x="1214438" y="4799013"/>
            <a:ext cx="762000" cy="752475"/>
            <a:chOff x="-44" y="1473"/>
            <a:chExt cx="981" cy="1105"/>
          </a:xfrm>
        </p:grpSpPr>
        <p:pic>
          <p:nvPicPr>
            <p:cNvPr id="186421" name="Picture 53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22" name="Freeform 5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0" name="Group 55"/>
          <p:cNvGrpSpPr>
            <a:grpSpLocks/>
          </p:cNvGrpSpPr>
          <p:nvPr/>
        </p:nvGrpSpPr>
        <p:grpSpPr bwMode="auto">
          <a:xfrm>
            <a:off x="1909763" y="5561013"/>
            <a:ext cx="762000" cy="752475"/>
            <a:chOff x="-44" y="1473"/>
            <a:chExt cx="981" cy="1105"/>
          </a:xfrm>
        </p:grpSpPr>
        <p:pic>
          <p:nvPicPr>
            <p:cNvPr id="186419" name="Picture 56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20" name="Freeform 5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1" name="Group 58"/>
          <p:cNvGrpSpPr>
            <a:grpSpLocks/>
          </p:cNvGrpSpPr>
          <p:nvPr/>
        </p:nvGrpSpPr>
        <p:grpSpPr bwMode="auto">
          <a:xfrm>
            <a:off x="728663" y="3678238"/>
            <a:ext cx="762000" cy="752475"/>
            <a:chOff x="-44" y="1473"/>
            <a:chExt cx="981" cy="1105"/>
          </a:xfrm>
        </p:grpSpPr>
        <p:pic>
          <p:nvPicPr>
            <p:cNvPr id="186417" name="Picture 59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18" name="Freeform 6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2" name="Group 61"/>
          <p:cNvGrpSpPr>
            <a:grpSpLocks/>
          </p:cNvGrpSpPr>
          <p:nvPr/>
        </p:nvGrpSpPr>
        <p:grpSpPr bwMode="auto">
          <a:xfrm>
            <a:off x="2692400" y="4211638"/>
            <a:ext cx="762000" cy="752475"/>
            <a:chOff x="-44" y="1473"/>
            <a:chExt cx="981" cy="1105"/>
          </a:xfrm>
        </p:grpSpPr>
        <p:pic>
          <p:nvPicPr>
            <p:cNvPr id="186415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16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3" name="Group 64"/>
          <p:cNvGrpSpPr>
            <a:grpSpLocks/>
          </p:cNvGrpSpPr>
          <p:nvPr/>
        </p:nvGrpSpPr>
        <p:grpSpPr bwMode="auto">
          <a:xfrm flipH="1">
            <a:off x="6219825" y="4135438"/>
            <a:ext cx="762000" cy="752475"/>
            <a:chOff x="-44" y="1473"/>
            <a:chExt cx="981" cy="1105"/>
          </a:xfrm>
        </p:grpSpPr>
        <p:pic>
          <p:nvPicPr>
            <p:cNvPr id="186413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14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4" name="Group 67"/>
          <p:cNvGrpSpPr>
            <a:grpSpLocks/>
          </p:cNvGrpSpPr>
          <p:nvPr/>
        </p:nvGrpSpPr>
        <p:grpSpPr bwMode="auto">
          <a:xfrm flipH="1">
            <a:off x="6370638" y="3297238"/>
            <a:ext cx="762000" cy="752475"/>
            <a:chOff x="-44" y="1473"/>
            <a:chExt cx="981" cy="1105"/>
          </a:xfrm>
        </p:grpSpPr>
        <p:pic>
          <p:nvPicPr>
            <p:cNvPr id="186411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12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5" name="Group 70"/>
          <p:cNvGrpSpPr>
            <a:grpSpLocks/>
          </p:cNvGrpSpPr>
          <p:nvPr/>
        </p:nvGrpSpPr>
        <p:grpSpPr bwMode="auto">
          <a:xfrm flipH="1">
            <a:off x="5978525" y="2676525"/>
            <a:ext cx="762000" cy="752475"/>
            <a:chOff x="-44" y="1473"/>
            <a:chExt cx="981" cy="1105"/>
          </a:xfrm>
        </p:grpSpPr>
        <p:pic>
          <p:nvPicPr>
            <p:cNvPr id="186409" name="Picture 7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10" name="Freeform 7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6396" name="Group 74"/>
          <p:cNvGrpSpPr>
            <a:grpSpLocks/>
          </p:cNvGrpSpPr>
          <p:nvPr/>
        </p:nvGrpSpPr>
        <p:grpSpPr bwMode="auto">
          <a:xfrm flipH="1">
            <a:off x="5056188" y="3667125"/>
            <a:ext cx="762000" cy="752475"/>
            <a:chOff x="-44" y="1473"/>
            <a:chExt cx="981" cy="1105"/>
          </a:xfrm>
        </p:grpSpPr>
        <p:pic>
          <p:nvPicPr>
            <p:cNvPr id="186407" name="Picture 75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408" name="Freeform 7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0045 w 356"/>
                <a:gd name="T3" fmla="*/ 645 h 368"/>
                <a:gd name="T4" fmla="*/ 11917 w 356"/>
                <a:gd name="T5" fmla="*/ 13448 h 368"/>
                <a:gd name="T6" fmla="*/ 2626 w 356"/>
                <a:gd name="T7" fmla="*/ 1681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80"/>
          <p:cNvGrpSpPr>
            <a:grpSpLocks/>
          </p:cNvGrpSpPr>
          <p:nvPr/>
        </p:nvGrpSpPr>
        <p:grpSpPr bwMode="auto">
          <a:xfrm>
            <a:off x="4835525" y="2501900"/>
            <a:ext cx="762000" cy="1177925"/>
            <a:chOff x="4746" y="1528"/>
            <a:chExt cx="480" cy="742"/>
          </a:xfrm>
        </p:grpSpPr>
        <p:sp>
          <p:nvSpPr>
            <p:cNvPr id="186403" name="Line 50"/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6404" name="Group 77"/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186405" name="Picture 7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406" name="Freeform 7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2" name="Group 87"/>
          <p:cNvGrpSpPr>
            <a:grpSpLocks/>
          </p:cNvGrpSpPr>
          <p:nvPr/>
        </p:nvGrpSpPr>
        <p:grpSpPr bwMode="auto">
          <a:xfrm>
            <a:off x="1925638" y="2990850"/>
            <a:ext cx="1112837" cy="1219200"/>
            <a:chOff x="4779" y="2386"/>
            <a:chExt cx="701" cy="768"/>
          </a:xfrm>
        </p:grpSpPr>
        <p:sp>
          <p:nvSpPr>
            <p:cNvPr id="186399" name="Line 46"/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6400" name="Group 84"/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186401" name="Picture 8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402" name="Freeform 8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045 w 356"/>
                  <a:gd name="T3" fmla="*/ 645 h 368"/>
                  <a:gd name="T4" fmla="*/ 11917 w 356"/>
                  <a:gd name="T5" fmla="*/ 13448 h 368"/>
                  <a:gd name="T6" fmla="*/ 2626 w 356"/>
                  <a:gd name="T7" fmla="*/ 1681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66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6" grpId="0"/>
      <p:bldP spid="266267" grpId="0"/>
      <p:bldP spid="266268" grpId="0"/>
      <p:bldP spid="2662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34819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2-</a:t>
            </a:r>
            <a:fld id="{0D8CE726-84D1-4CF1-8F9A-23938DE8C87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185738"/>
            <a:ext cx="7772400" cy="863600"/>
          </a:xfrm>
        </p:spPr>
        <p:txBody>
          <a:bodyPr/>
          <a:lstStyle/>
          <a:p>
            <a:r>
              <a:rPr lang="en-US" altLang="en-US"/>
              <a:t>Processes communicating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44638"/>
            <a:ext cx="3989388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process:</a:t>
            </a:r>
            <a:r>
              <a:rPr lang="en-US" altLang="en-US"/>
              <a:t> program running within a host</a:t>
            </a:r>
          </a:p>
          <a:p>
            <a:r>
              <a:rPr lang="en-US" altLang="en-US" sz="2400"/>
              <a:t>within same host, two processes communicate using  </a:t>
            </a:r>
            <a:r>
              <a:rPr lang="en-US" altLang="en-US" sz="2400">
                <a:solidFill>
                  <a:srgbClr val="CC0000"/>
                </a:solidFill>
              </a:rPr>
              <a:t>inter-process communication</a:t>
            </a:r>
            <a:r>
              <a:rPr lang="en-US" altLang="en-US" sz="2400"/>
              <a:t> (defined by OS)</a:t>
            </a:r>
          </a:p>
          <a:p>
            <a:r>
              <a:rPr lang="en-US" altLang="en-US" sz="2400"/>
              <a:t>processes in different hosts communicate by exchanging </a:t>
            </a:r>
            <a:r>
              <a:rPr lang="en-US" altLang="en-US" sz="2400">
                <a:solidFill>
                  <a:srgbClr val="CC0000"/>
                </a:solidFill>
              </a:rPr>
              <a:t>messages</a:t>
            </a:r>
          </a:p>
        </p:txBody>
      </p:sp>
      <p:sp>
        <p:nvSpPr>
          <p:cNvPr id="348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03788" y="1979613"/>
            <a:ext cx="3810000" cy="2033587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client process:</a:t>
            </a:r>
            <a:r>
              <a:rPr lang="en-US" altLang="en-US"/>
              <a:t> </a:t>
            </a:r>
            <a:r>
              <a:rPr lang="en-US" altLang="en-US" sz="2400"/>
              <a:t>process that initiates communication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server process:</a:t>
            </a:r>
            <a:r>
              <a:rPr lang="en-US" altLang="en-US"/>
              <a:t> </a:t>
            </a:r>
            <a:r>
              <a:rPr lang="en-US" altLang="en-US" sz="2400"/>
              <a:t>process that waits to be contacted</a:t>
            </a: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691063" y="4238625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SzPct val="75000"/>
            </a:pPr>
            <a:r>
              <a:rPr lang="en-US" altLang="en-US" sz="2400"/>
              <a:t>aside: applications with P2P architectures have client processes &amp; server processes</a:t>
            </a:r>
          </a:p>
        </p:txBody>
      </p:sp>
      <p:pic>
        <p:nvPicPr>
          <p:cNvPr id="34824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866775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Rectangle 13"/>
          <p:cNvSpPr>
            <a:spLocks noChangeArrowheads="1"/>
          </p:cNvSpPr>
          <p:nvPr/>
        </p:nvSpPr>
        <p:spPr bwMode="auto">
          <a:xfrm>
            <a:off x="4749800" y="1762125"/>
            <a:ext cx="4092575" cy="2062163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34826" name="Text Box 14"/>
          <p:cNvSpPr txBox="1">
            <a:spLocks noChangeArrowheads="1"/>
          </p:cNvSpPr>
          <p:nvPr/>
        </p:nvSpPr>
        <p:spPr bwMode="auto">
          <a:xfrm>
            <a:off x="4870450" y="1463675"/>
            <a:ext cx="2325688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en-US"/>
              <a:t>clients, servers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itle 3"/>
          <p:cNvSpPr>
            <a:spLocks noGrp="1"/>
          </p:cNvSpPr>
          <p:nvPr>
            <p:ph type="title"/>
          </p:nvPr>
        </p:nvSpPr>
        <p:spPr>
          <a:xfrm>
            <a:off x="500063" y="131763"/>
            <a:ext cx="7772400" cy="1143000"/>
          </a:xfrm>
        </p:spPr>
        <p:txBody>
          <a:bodyPr/>
          <a:lstStyle/>
          <a:p>
            <a:r>
              <a:rPr lang="en-US" altLang="en-US" u="none">
                <a:latin typeface="Gill Sans MT" panose="020B0502020104020203" pitchFamily="34" charset="0"/>
              </a:rPr>
              <a:t>Distributed Hash Table (DHT)</a:t>
            </a:r>
          </a:p>
        </p:txBody>
      </p:sp>
      <p:sp>
        <p:nvSpPr>
          <p:cNvPr id="188419" name="Content Placeholder 4"/>
          <p:cNvSpPr>
            <a:spLocks noGrp="1"/>
          </p:cNvSpPr>
          <p:nvPr>
            <p:ph idx="1"/>
          </p:nvPr>
        </p:nvSpPr>
        <p:spPr>
          <a:xfrm>
            <a:off x="568325" y="1411288"/>
            <a:ext cx="7772400" cy="4648200"/>
          </a:xfrm>
        </p:spPr>
        <p:txBody>
          <a:bodyPr/>
          <a:lstStyle/>
          <a:p>
            <a:r>
              <a:rPr lang="en-US" altLang="en-US" sz="3200">
                <a:latin typeface="Gill Sans MT" panose="020B0502020104020203" pitchFamily="34" charset="0"/>
              </a:rPr>
              <a:t>DHT: a </a:t>
            </a:r>
            <a:r>
              <a:rPr lang="en-US" altLang="en-US" sz="3200" i="1">
                <a:solidFill>
                  <a:srgbClr val="C00000"/>
                </a:solidFill>
                <a:latin typeface="Gill Sans MT" panose="020B0502020104020203" pitchFamily="34" charset="0"/>
              </a:rPr>
              <a:t>distributed P2P database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database has </a:t>
            </a:r>
            <a:r>
              <a:rPr lang="en-US" alt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(key, value) </a:t>
            </a:r>
            <a:r>
              <a:rPr lang="en-US" altLang="en-US" sz="3200">
                <a:latin typeface="Gill Sans MT" panose="020B0502020104020203" pitchFamily="34" charset="0"/>
              </a:rPr>
              <a:t>pairs; examples: 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key: ss number; value: human name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key: movie title; value: IP address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Distribute the (key, value) pairs over the (millions of peers)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a peer </a:t>
            </a:r>
            <a:r>
              <a:rPr lang="en-US" alt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queries </a:t>
            </a:r>
            <a:r>
              <a:rPr lang="en-US" altLang="en-US" sz="3200">
                <a:latin typeface="Gill Sans MT" panose="020B0502020104020203" pitchFamily="34" charset="0"/>
              </a:rPr>
              <a:t>DHT with key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DHT returns values that match the key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peers can also </a:t>
            </a:r>
            <a:r>
              <a:rPr lang="en-US" alt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insert </a:t>
            </a:r>
            <a:r>
              <a:rPr lang="en-US" altLang="en-US" sz="3200">
                <a:latin typeface="Gill Sans MT" panose="020B0502020104020203" pitchFamily="34" charset="0"/>
              </a:rPr>
              <a:t>(key, value) pairs</a:t>
            </a:r>
          </a:p>
        </p:txBody>
      </p:sp>
      <p:sp>
        <p:nvSpPr>
          <p:cNvPr id="188420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C7808D48-9CA5-449C-BE14-5FA18F1F067E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421" name="Picture 1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993775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1"/>
          <p:cNvSpPr>
            <a:spLocks noGrp="1"/>
          </p:cNvSpPr>
          <p:nvPr>
            <p:ph type="title"/>
          </p:nvPr>
        </p:nvSpPr>
        <p:spPr>
          <a:xfrm>
            <a:off x="511175" y="84138"/>
            <a:ext cx="7772400" cy="1143000"/>
          </a:xfrm>
        </p:spPr>
        <p:txBody>
          <a:bodyPr/>
          <a:lstStyle/>
          <a:p>
            <a:r>
              <a:rPr lang="en-US" altLang="en-US" sz="4400" u="none">
                <a:latin typeface="Gill Sans MT" panose="020B0502020104020203" pitchFamily="34" charset="0"/>
              </a:rPr>
              <a:t>Q: how to assign keys to peers?</a:t>
            </a:r>
          </a:p>
        </p:txBody>
      </p:sp>
      <p:sp>
        <p:nvSpPr>
          <p:cNvPr id="189443" name="Content Placeholder 2"/>
          <p:cNvSpPr>
            <a:spLocks noGrp="1"/>
          </p:cNvSpPr>
          <p:nvPr>
            <p:ph idx="1"/>
          </p:nvPr>
        </p:nvSpPr>
        <p:spPr>
          <a:xfrm>
            <a:off x="633413" y="1284288"/>
            <a:ext cx="7772400" cy="4648200"/>
          </a:xfrm>
        </p:spPr>
        <p:txBody>
          <a:bodyPr/>
          <a:lstStyle/>
          <a:p>
            <a:r>
              <a:rPr lang="en-US" altLang="en-US" sz="3200">
                <a:latin typeface="Gill Sans MT" panose="020B0502020104020203" pitchFamily="34" charset="0"/>
              </a:rPr>
              <a:t>central issue: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assigning (key, value) pairs to peers.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basic idea: 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convert each key to an integer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Assign integer to each peer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put (key,value) pair in the peer that is </a:t>
            </a:r>
            <a:r>
              <a:rPr lang="en-US" altLang="en-US" sz="2800">
                <a:solidFill>
                  <a:srgbClr val="C00000"/>
                </a:solidFill>
                <a:latin typeface="Gill Sans MT" panose="020B0502020104020203" pitchFamily="34" charset="0"/>
              </a:rPr>
              <a:t>closest</a:t>
            </a:r>
            <a:r>
              <a:rPr lang="en-US" altLang="en-US" sz="2800">
                <a:latin typeface="Gill Sans MT" panose="020B0502020104020203" pitchFamily="34" charset="0"/>
              </a:rPr>
              <a:t> to the key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189444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16FFD357-1FE6-4F8E-9B07-7A6CCABCA636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445" name="Picture 1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909638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itle 1"/>
          <p:cNvSpPr>
            <a:spLocks noGrp="1"/>
          </p:cNvSpPr>
          <p:nvPr>
            <p:ph type="title"/>
          </p:nvPr>
        </p:nvSpPr>
        <p:spPr>
          <a:xfrm>
            <a:off x="533400" y="179388"/>
            <a:ext cx="7772400" cy="1143000"/>
          </a:xfrm>
        </p:spPr>
        <p:txBody>
          <a:bodyPr/>
          <a:lstStyle/>
          <a:p>
            <a:r>
              <a:rPr lang="en-US" altLang="en-US" sz="4400" u="none">
                <a:latin typeface="Gill Sans MT" panose="020B0502020104020203" pitchFamily="34" charset="0"/>
              </a:rPr>
              <a:t>DHT identifiers</a:t>
            </a:r>
          </a:p>
        </p:txBody>
      </p:sp>
      <p:sp>
        <p:nvSpPr>
          <p:cNvPr id="190467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686800" cy="4525962"/>
          </a:xfrm>
        </p:spPr>
        <p:txBody>
          <a:bodyPr/>
          <a:lstStyle/>
          <a:p>
            <a:r>
              <a:rPr lang="en-US" altLang="en-US" sz="3200">
                <a:latin typeface="Gill Sans MT" panose="020B0502020104020203" pitchFamily="34" charset="0"/>
              </a:rPr>
              <a:t>assign integer identifier to each peer in range [0,2</a:t>
            </a:r>
            <a:r>
              <a:rPr lang="en-US" altLang="en-US" sz="3200" baseline="30000">
                <a:latin typeface="Gill Sans MT" panose="020B0502020104020203" pitchFamily="34" charset="0"/>
              </a:rPr>
              <a:t>n</a:t>
            </a:r>
            <a:r>
              <a:rPr lang="en-US" altLang="en-US" sz="3200">
                <a:latin typeface="Gill Sans MT" panose="020B0502020104020203" pitchFamily="34" charset="0"/>
              </a:rPr>
              <a:t>-1] for some </a:t>
            </a:r>
            <a:r>
              <a:rPr lang="en-US" altLang="en-US" sz="3200" i="1">
                <a:latin typeface="Gill Sans MT" panose="020B0502020104020203" pitchFamily="34" charset="0"/>
              </a:rPr>
              <a:t>n</a:t>
            </a:r>
            <a:r>
              <a:rPr lang="en-US" altLang="en-US" sz="3200">
                <a:latin typeface="Gill Sans MT" panose="020B0502020104020203" pitchFamily="34" charset="0"/>
              </a:rPr>
              <a:t>.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each identifier represented by </a:t>
            </a:r>
            <a:r>
              <a:rPr lang="en-US" altLang="en-US" sz="2800" i="1">
                <a:latin typeface="Gill Sans MT" panose="020B0502020104020203" pitchFamily="34" charset="0"/>
              </a:rPr>
              <a:t>n</a:t>
            </a:r>
            <a:r>
              <a:rPr lang="en-US" altLang="en-US" sz="2800">
                <a:latin typeface="Gill Sans MT" panose="020B0502020104020203" pitchFamily="34" charset="0"/>
              </a:rPr>
              <a:t> bits.</a:t>
            </a:r>
          </a:p>
          <a:p>
            <a:endParaRPr lang="en-US" altLang="en-US" sz="3200">
              <a:latin typeface="Gill Sans MT" panose="020B0502020104020203" pitchFamily="34" charset="0"/>
            </a:endParaRPr>
          </a:p>
          <a:p>
            <a:r>
              <a:rPr lang="en-US" altLang="en-US" sz="3200">
                <a:latin typeface="Gill Sans MT" panose="020B0502020104020203" pitchFamily="34" charset="0"/>
              </a:rPr>
              <a:t>require each key to be an integer in same range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to get integer key, hash original key</a:t>
            </a:r>
          </a:p>
          <a:p>
            <a:pPr lvl="1"/>
            <a:r>
              <a:rPr lang="en-US" altLang="en-US" sz="2800" i="1">
                <a:latin typeface="Gill Sans MT" panose="020B0502020104020203" pitchFamily="34" charset="0"/>
              </a:rPr>
              <a:t>e.g., </a:t>
            </a:r>
            <a:r>
              <a:rPr lang="en-US" altLang="en-US" sz="2800">
                <a:latin typeface="Gill Sans MT" panose="020B0502020104020203" pitchFamily="34" charset="0"/>
              </a:rPr>
              <a:t>key = </a:t>
            </a:r>
            <a:r>
              <a:rPr lang="en-US" altLang="en-US" sz="2800">
                <a:solidFill>
                  <a:srgbClr val="CC0000"/>
                </a:solidFill>
                <a:latin typeface="Gill Sans MT" panose="020B0502020104020203" pitchFamily="34" charset="0"/>
              </a:rPr>
              <a:t>hash</a:t>
            </a:r>
            <a:r>
              <a:rPr lang="en-US" altLang="en-US" sz="2800">
                <a:latin typeface="Gill Sans MT" panose="020B0502020104020203" pitchFamily="34" charset="0"/>
              </a:rPr>
              <a:t>(</a:t>
            </a:r>
            <a:r>
              <a:rPr lang="ja-JP" altLang="en-US" sz="2800">
                <a:latin typeface="Gill Sans MT" panose="020B0502020104020203" pitchFamily="34" charset="0"/>
              </a:rPr>
              <a:t>“</a:t>
            </a:r>
            <a:r>
              <a:rPr lang="en-US" altLang="ja-JP" sz="2800">
                <a:latin typeface="Gill Sans MT" panose="020B0502020104020203" pitchFamily="34" charset="0"/>
              </a:rPr>
              <a:t>Led Zeppelin IV</a:t>
            </a:r>
            <a:r>
              <a:rPr lang="ja-JP" altLang="en-US" sz="2800">
                <a:latin typeface="Gill Sans MT" panose="020B0502020104020203" pitchFamily="34" charset="0"/>
              </a:rPr>
              <a:t>”</a:t>
            </a:r>
            <a:r>
              <a:rPr lang="en-US" altLang="ja-JP" sz="2800">
                <a:latin typeface="Gill Sans MT" panose="020B0502020104020203" pitchFamily="34" charset="0"/>
              </a:rPr>
              <a:t>)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this is why its is referred to as a 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distributed </a:t>
            </a:r>
            <a:r>
              <a:rPr lang="ja-JP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 sz="2800" i="1">
                <a:solidFill>
                  <a:srgbClr val="CC0000"/>
                </a:solidFill>
                <a:latin typeface="Gill Sans MT" panose="020B0502020104020203" pitchFamily="34" charset="0"/>
              </a:rPr>
              <a:t>hash</a:t>
            </a:r>
            <a:r>
              <a:rPr lang="ja-JP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”</a:t>
            </a:r>
            <a:r>
              <a:rPr lang="en-US" altLang="ja-JP" sz="2800" i="1">
                <a:solidFill>
                  <a:srgbClr val="CC0000"/>
                </a:solidFill>
                <a:latin typeface="Gill Sans MT" panose="020B0502020104020203" pitchFamily="34" charset="0"/>
              </a:rPr>
              <a:t> table</a:t>
            </a:r>
            <a:endParaRPr lang="en-US" altLang="en-US" sz="2800" i="1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90468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791D34E5-AF31-4EF1-83BA-5DE55D0A7838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0469" name="Picture 2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04775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itle 1"/>
          <p:cNvSpPr>
            <a:spLocks noGrp="1"/>
          </p:cNvSpPr>
          <p:nvPr>
            <p:ph type="title"/>
          </p:nvPr>
        </p:nvSpPr>
        <p:spPr>
          <a:xfrm>
            <a:off x="511175" y="84138"/>
            <a:ext cx="7772400" cy="1143000"/>
          </a:xfrm>
        </p:spPr>
        <p:txBody>
          <a:bodyPr/>
          <a:lstStyle/>
          <a:p>
            <a:r>
              <a:rPr lang="en-US" altLang="en-US" sz="4400" u="none">
                <a:latin typeface="Gill Sans MT" panose="020B0502020104020203" pitchFamily="34" charset="0"/>
              </a:rPr>
              <a:t>Assign keys to peers</a:t>
            </a:r>
          </a:p>
        </p:txBody>
      </p:sp>
      <p:sp>
        <p:nvSpPr>
          <p:cNvPr id="191491" name="Content Placeholder 2"/>
          <p:cNvSpPr>
            <a:spLocks noGrp="1"/>
          </p:cNvSpPr>
          <p:nvPr>
            <p:ph idx="1"/>
          </p:nvPr>
        </p:nvSpPr>
        <p:spPr>
          <a:xfrm>
            <a:off x="633413" y="1284288"/>
            <a:ext cx="7772400" cy="4648200"/>
          </a:xfrm>
        </p:spPr>
        <p:txBody>
          <a:bodyPr/>
          <a:lstStyle/>
          <a:p>
            <a:r>
              <a:rPr lang="en-US" altLang="en-US" sz="3200">
                <a:latin typeface="Gill Sans MT" panose="020B0502020104020203" pitchFamily="34" charset="0"/>
              </a:rPr>
              <a:t>rule: assign key to the peer that has the </a:t>
            </a:r>
            <a:r>
              <a:rPr lang="en-US" altLang="en-US" sz="3200" i="1">
                <a:solidFill>
                  <a:srgbClr val="CC0000"/>
                </a:solidFill>
                <a:latin typeface="Gill Sans MT" panose="020B0502020104020203" pitchFamily="34" charset="0"/>
              </a:rPr>
              <a:t>closest</a:t>
            </a:r>
            <a:r>
              <a:rPr lang="en-US" altLang="en-US" sz="3200">
                <a:solidFill>
                  <a:srgbClr val="CC000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200">
                <a:latin typeface="Gill Sans MT" panose="020B0502020104020203" pitchFamily="34" charset="0"/>
              </a:rPr>
              <a:t>ID.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convention in lecture: closest is the </a:t>
            </a:r>
            <a:r>
              <a:rPr lang="en-US" altLang="en-US" sz="3200" i="1">
                <a:solidFill>
                  <a:srgbClr val="CC0000"/>
                </a:solidFill>
                <a:latin typeface="Gill Sans MT" panose="020B0502020104020203" pitchFamily="34" charset="0"/>
              </a:rPr>
              <a:t>immediate successor </a:t>
            </a:r>
            <a:r>
              <a:rPr lang="en-US" altLang="en-US" sz="3200">
                <a:latin typeface="Gill Sans MT" panose="020B0502020104020203" pitchFamily="34" charset="0"/>
              </a:rPr>
              <a:t>of the key.</a:t>
            </a:r>
          </a:p>
          <a:p>
            <a:r>
              <a:rPr lang="en-US" altLang="en-US" sz="3200">
                <a:latin typeface="Gill Sans MT" panose="020B0502020104020203" pitchFamily="34" charset="0"/>
              </a:rPr>
              <a:t>e.g., </a:t>
            </a:r>
            <a:r>
              <a:rPr lang="en-US" altLang="en-US" sz="3200" i="1">
                <a:latin typeface="Gill Sans MT" panose="020B0502020104020203" pitchFamily="34" charset="0"/>
              </a:rPr>
              <a:t>n</a:t>
            </a:r>
            <a:r>
              <a:rPr lang="en-US" altLang="en-US" sz="3200">
                <a:latin typeface="Gill Sans MT" panose="020B0502020104020203" pitchFamily="34" charset="0"/>
              </a:rPr>
              <a:t>=4; peers: 1,3,4,5,8,10,12,14; 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key = 13, then successor peer = 14</a:t>
            </a:r>
          </a:p>
          <a:p>
            <a:pPr lvl="1"/>
            <a:r>
              <a:rPr lang="en-US" altLang="en-US" sz="2800">
                <a:latin typeface="Gill Sans MT" panose="020B0502020104020203" pitchFamily="34" charset="0"/>
              </a:rPr>
              <a:t>key = 15, then successor peer = 1</a:t>
            </a:r>
          </a:p>
        </p:txBody>
      </p:sp>
      <p:sp>
        <p:nvSpPr>
          <p:cNvPr id="191492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CE576D3C-C860-46AC-8636-7D2AB7B881B0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493" name="Picture 3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86518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14" name="Group 42"/>
          <p:cNvGrpSpPr>
            <a:grpSpLocks/>
          </p:cNvGrpSpPr>
          <p:nvPr/>
        </p:nvGrpSpPr>
        <p:grpSpPr bwMode="auto">
          <a:xfrm>
            <a:off x="2319338" y="1219200"/>
            <a:ext cx="3751262" cy="3662363"/>
            <a:chOff x="946990" y="1676400"/>
            <a:chExt cx="3752276" cy="3661993"/>
          </a:xfrm>
        </p:grpSpPr>
        <p:sp>
          <p:nvSpPr>
            <p:cNvPr id="192521" name="Oval 3"/>
            <p:cNvSpPr>
              <a:spLocks noChangeArrowheads="1"/>
            </p:cNvSpPr>
            <p:nvPr/>
          </p:nvSpPr>
          <p:spPr bwMode="auto">
            <a:xfrm>
              <a:off x="2794354" y="4791480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2" name="Oval 4"/>
            <p:cNvSpPr>
              <a:spLocks noChangeArrowheads="1"/>
            </p:cNvSpPr>
            <p:nvPr/>
          </p:nvSpPr>
          <p:spPr bwMode="auto">
            <a:xfrm>
              <a:off x="1435115" y="2890435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3" name="Oval 5"/>
            <p:cNvSpPr>
              <a:spLocks noChangeArrowheads="1"/>
            </p:cNvSpPr>
            <p:nvPr/>
          </p:nvSpPr>
          <p:spPr bwMode="auto">
            <a:xfrm>
              <a:off x="1459562" y="3978242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4" name="Oval 6"/>
            <p:cNvSpPr>
              <a:spLocks noChangeArrowheads="1"/>
            </p:cNvSpPr>
            <p:nvPr/>
          </p:nvSpPr>
          <p:spPr bwMode="auto">
            <a:xfrm>
              <a:off x="3989799" y="2585616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5" name="Oval 7"/>
            <p:cNvSpPr>
              <a:spLocks noChangeArrowheads="1"/>
            </p:cNvSpPr>
            <p:nvPr/>
          </p:nvSpPr>
          <p:spPr bwMode="auto">
            <a:xfrm>
              <a:off x="4283160" y="3457025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6" name="Oval 8"/>
            <p:cNvSpPr>
              <a:spLocks noChangeArrowheads="1"/>
            </p:cNvSpPr>
            <p:nvPr/>
          </p:nvSpPr>
          <p:spPr bwMode="auto">
            <a:xfrm>
              <a:off x="4004467" y="4192313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7" name="Oval 9"/>
            <p:cNvSpPr>
              <a:spLocks noChangeArrowheads="1"/>
            </p:cNvSpPr>
            <p:nvPr/>
          </p:nvSpPr>
          <p:spPr bwMode="auto">
            <a:xfrm>
              <a:off x="1991278" y="4548323"/>
              <a:ext cx="96565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8" name="Oval 10"/>
            <p:cNvSpPr>
              <a:spLocks noChangeArrowheads="1"/>
            </p:cNvSpPr>
            <p:nvPr/>
          </p:nvSpPr>
          <p:spPr bwMode="auto">
            <a:xfrm>
              <a:off x="1376443" y="2050438"/>
              <a:ext cx="2927496" cy="27933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529" name="Text Box 11"/>
            <p:cNvSpPr txBox="1">
              <a:spLocks noChangeArrowheads="1"/>
            </p:cNvSpPr>
            <p:nvPr/>
          </p:nvSpPr>
          <p:spPr bwMode="auto">
            <a:xfrm>
              <a:off x="2895600" y="16764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2530" name="Rectangle 12"/>
            <p:cNvSpPr>
              <a:spLocks noChangeArrowheads="1"/>
            </p:cNvSpPr>
            <p:nvPr/>
          </p:nvSpPr>
          <p:spPr bwMode="auto">
            <a:xfrm>
              <a:off x="4114800" y="25146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92531" name="Rectangle 13"/>
            <p:cNvSpPr>
              <a:spLocks noChangeArrowheads="1"/>
            </p:cNvSpPr>
            <p:nvPr/>
          </p:nvSpPr>
          <p:spPr bwMode="auto">
            <a:xfrm>
              <a:off x="4343400" y="3352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92532" name="Rectangle 14"/>
            <p:cNvSpPr>
              <a:spLocks noChangeArrowheads="1"/>
            </p:cNvSpPr>
            <p:nvPr/>
          </p:nvSpPr>
          <p:spPr bwMode="auto">
            <a:xfrm>
              <a:off x="4114800" y="4114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92533" name="Rectangle 15"/>
            <p:cNvSpPr>
              <a:spLocks noChangeArrowheads="1"/>
            </p:cNvSpPr>
            <p:nvPr/>
          </p:nvSpPr>
          <p:spPr bwMode="auto">
            <a:xfrm>
              <a:off x="2743200" y="4876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192534" name="Rectangle 16"/>
            <p:cNvSpPr>
              <a:spLocks noChangeArrowheads="1"/>
            </p:cNvSpPr>
            <p:nvPr/>
          </p:nvSpPr>
          <p:spPr bwMode="auto">
            <a:xfrm>
              <a:off x="1676400" y="4648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92535" name="Rectangle 17"/>
            <p:cNvSpPr>
              <a:spLocks noChangeArrowheads="1"/>
            </p:cNvSpPr>
            <p:nvPr/>
          </p:nvSpPr>
          <p:spPr bwMode="auto">
            <a:xfrm>
              <a:off x="1018876" y="3886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192536" name="Rectangle 18"/>
            <p:cNvSpPr>
              <a:spLocks noChangeArrowheads="1"/>
            </p:cNvSpPr>
            <p:nvPr/>
          </p:nvSpPr>
          <p:spPr bwMode="auto">
            <a:xfrm>
              <a:off x="946990" y="26670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192537" name="Oval 28"/>
            <p:cNvSpPr>
              <a:spLocks noChangeArrowheads="1"/>
            </p:cNvSpPr>
            <p:nvPr/>
          </p:nvSpPr>
          <p:spPr bwMode="auto">
            <a:xfrm>
              <a:off x="2912920" y="2010882"/>
              <a:ext cx="96565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4114800" y="1524000"/>
            <a:ext cx="15240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 flipV="1">
            <a:off x="4191000" y="1600200"/>
            <a:ext cx="169863" cy="96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517" name="Title 67"/>
          <p:cNvSpPr>
            <a:spLocks noGrp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 altLang="en-US" sz="4400" u="none">
                <a:latin typeface="Gill Sans MT" panose="020B0502020104020203" pitchFamily="34" charset="0"/>
              </a:rPr>
              <a:t>Circular DHT (1)</a:t>
            </a:r>
          </a:p>
        </p:txBody>
      </p:sp>
      <p:sp>
        <p:nvSpPr>
          <p:cNvPr id="192518" name="Content Placeholder 68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524000"/>
          </a:xfrm>
        </p:spPr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each peer </a:t>
            </a:r>
            <a:r>
              <a:rPr lang="en-US" altLang="en-US" i="1">
                <a:latin typeface="Gill Sans MT" panose="020B0502020104020203" pitchFamily="34" charset="0"/>
              </a:rPr>
              <a:t>only</a:t>
            </a:r>
            <a:r>
              <a:rPr lang="en-US" altLang="en-US">
                <a:latin typeface="Gill Sans MT" panose="020B0502020104020203" pitchFamily="34" charset="0"/>
              </a:rPr>
              <a:t> aware of immediate successor and predecessor.</a:t>
            </a:r>
          </a:p>
          <a:p>
            <a:r>
              <a:rPr lang="ja-JP" altLang="en-US">
                <a:latin typeface="Gill Sans MT" panose="020B0502020104020203" pitchFamily="34" charset="0"/>
              </a:rPr>
              <a:t>“</a:t>
            </a:r>
            <a:r>
              <a:rPr lang="en-US" altLang="ja-JP">
                <a:latin typeface="Gill Sans MT" panose="020B0502020104020203" pitchFamily="34" charset="0"/>
              </a:rPr>
              <a:t>overlay network</a:t>
            </a:r>
            <a:r>
              <a:rPr lang="ja-JP" altLang="en-US"/>
              <a:t>”</a:t>
            </a:r>
            <a:endParaRPr lang="en-US" altLang="en-US"/>
          </a:p>
        </p:txBody>
      </p:sp>
      <p:sp>
        <p:nvSpPr>
          <p:cNvPr id="192519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3362A6C4-8AD8-41C7-A1E4-1964F9F371C9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2520" name="Picture 2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8763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Oval 3"/>
          <p:cNvSpPr>
            <a:spLocks noChangeArrowheads="1"/>
          </p:cNvSpPr>
          <p:nvPr/>
        </p:nvSpPr>
        <p:spPr bwMode="auto">
          <a:xfrm>
            <a:off x="4691063" y="5799138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39" name="Oval 4"/>
          <p:cNvSpPr>
            <a:spLocks noChangeArrowheads="1"/>
          </p:cNvSpPr>
          <p:nvPr/>
        </p:nvSpPr>
        <p:spPr bwMode="auto">
          <a:xfrm>
            <a:off x="2925763" y="3205163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0" name="Oval 5"/>
          <p:cNvSpPr>
            <a:spLocks noChangeArrowheads="1"/>
          </p:cNvSpPr>
          <p:nvPr/>
        </p:nvSpPr>
        <p:spPr bwMode="auto">
          <a:xfrm>
            <a:off x="2957513" y="46894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1" name="Oval 6"/>
          <p:cNvSpPr>
            <a:spLocks noChangeArrowheads="1"/>
          </p:cNvSpPr>
          <p:nvPr/>
        </p:nvSpPr>
        <p:spPr bwMode="auto">
          <a:xfrm>
            <a:off x="6243638" y="2789238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2" name="Oval 7"/>
          <p:cNvSpPr>
            <a:spLocks noChangeArrowheads="1"/>
          </p:cNvSpPr>
          <p:nvPr/>
        </p:nvSpPr>
        <p:spPr bwMode="auto">
          <a:xfrm>
            <a:off x="6624638" y="39782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3" name="Oval 8"/>
          <p:cNvSpPr>
            <a:spLocks noChangeArrowheads="1"/>
          </p:cNvSpPr>
          <p:nvPr/>
        </p:nvSpPr>
        <p:spPr bwMode="auto">
          <a:xfrm>
            <a:off x="6262688" y="49815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4" name="Oval 9"/>
          <p:cNvSpPr>
            <a:spLocks noChangeArrowheads="1"/>
          </p:cNvSpPr>
          <p:nvPr/>
        </p:nvSpPr>
        <p:spPr bwMode="auto">
          <a:xfrm>
            <a:off x="3648075" y="5467350"/>
            <a:ext cx="125413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5" name="Oval 10"/>
          <p:cNvSpPr>
            <a:spLocks noChangeArrowheads="1"/>
          </p:cNvSpPr>
          <p:nvPr/>
        </p:nvSpPr>
        <p:spPr bwMode="auto">
          <a:xfrm>
            <a:off x="2849563" y="2058988"/>
            <a:ext cx="3802062" cy="38115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46" name="Text Box 11"/>
          <p:cNvSpPr txBox="1">
            <a:spLocks noChangeArrowheads="1"/>
          </p:cNvSpPr>
          <p:nvPr/>
        </p:nvSpPr>
        <p:spPr bwMode="auto">
          <a:xfrm>
            <a:off x="4605338" y="165258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</a:t>
            </a:r>
          </a:p>
        </p:txBody>
      </p:sp>
      <p:sp>
        <p:nvSpPr>
          <p:cNvPr id="193547" name="Rectangle 12"/>
          <p:cNvSpPr>
            <a:spLocks noChangeArrowheads="1"/>
          </p:cNvSpPr>
          <p:nvPr/>
        </p:nvSpPr>
        <p:spPr bwMode="auto">
          <a:xfrm>
            <a:off x="5562600" y="2514600"/>
            <a:ext cx="846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0011</a:t>
            </a:r>
          </a:p>
        </p:txBody>
      </p:sp>
      <p:sp>
        <p:nvSpPr>
          <p:cNvPr id="193548" name="Rectangle 13"/>
          <p:cNvSpPr>
            <a:spLocks noChangeArrowheads="1"/>
          </p:cNvSpPr>
          <p:nvPr/>
        </p:nvSpPr>
        <p:spPr bwMode="auto">
          <a:xfrm>
            <a:off x="6788150" y="3890963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</a:t>
            </a:r>
          </a:p>
        </p:txBody>
      </p:sp>
      <p:sp>
        <p:nvSpPr>
          <p:cNvPr id="193549" name="Rectangle 14"/>
          <p:cNvSpPr>
            <a:spLocks noChangeArrowheads="1"/>
          </p:cNvSpPr>
          <p:nvPr/>
        </p:nvSpPr>
        <p:spPr bwMode="auto">
          <a:xfrm>
            <a:off x="6494463" y="4895850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</a:t>
            </a:r>
          </a:p>
        </p:txBody>
      </p:sp>
      <p:sp>
        <p:nvSpPr>
          <p:cNvPr id="193550" name="Rectangle 15"/>
          <p:cNvSpPr>
            <a:spLocks noChangeArrowheads="1"/>
          </p:cNvSpPr>
          <p:nvPr/>
        </p:nvSpPr>
        <p:spPr bwMode="auto">
          <a:xfrm>
            <a:off x="4867275" y="584993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193551" name="Rectangle 16"/>
          <p:cNvSpPr>
            <a:spLocks noChangeArrowheads="1"/>
          </p:cNvSpPr>
          <p:nvPr/>
        </p:nvSpPr>
        <p:spPr bwMode="auto">
          <a:xfrm>
            <a:off x="3068638" y="5610225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1010</a:t>
            </a:r>
          </a:p>
        </p:txBody>
      </p:sp>
      <p:sp>
        <p:nvSpPr>
          <p:cNvPr id="193552" name="Rectangle 17"/>
          <p:cNvSpPr>
            <a:spLocks noChangeArrowheads="1"/>
          </p:cNvSpPr>
          <p:nvPr/>
        </p:nvSpPr>
        <p:spPr bwMode="auto">
          <a:xfrm>
            <a:off x="2249488" y="4510088"/>
            <a:ext cx="846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1100</a:t>
            </a:r>
          </a:p>
        </p:txBody>
      </p:sp>
      <p:sp>
        <p:nvSpPr>
          <p:cNvPr id="193553" name="Rectangle 18"/>
          <p:cNvSpPr>
            <a:spLocks noChangeArrowheads="1"/>
          </p:cNvSpPr>
          <p:nvPr/>
        </p:nvSpPr>
        <p:spPr bwMode="auto">
          <a:xfrm>
            <a:off x="2219325" y="29606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1111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610350" y="1676400"/>
            <a:ext cx="2349500" cy="993775"/>
            <a:chOff x="4309" y="1273"/>
            <a:chExt cx="731" cy="609"/>
          </a:xfrm>
        </p:grpSpPr>
        <p:sp>
          <p:nvSpPr>
            <p:cNvPr id="193578" name="AutoShape 20"/>
            <p:cNvSpPr>
              <a:spLocks noChangeArrowheads="1"/>
            </p:cNvSpPr>
            <p:nvPr/>
          </p:nvSpPr>
          <p:spPr bwMode="auto">
            <a:xfrm>
              <a:off x="4311" y="1273"/>
              <a:ext cx="709" cy="609"/>
            </a:xfrm>
            <a:prstGeom prst="wedgeRoundRectCallout">
              <a:avLst>
                <a:gd name="adj1" fmla="val -59593"/>
                <a:gd name="adj2" fmla="val 6855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579" name="Text Box 21"/>
            <p:cNvSpPr txBox="1">
              <a:spLocks noChangeArrowheads="1"/>
            </p:cNvSpPr>
            <p:nvPr/>
          </p:nvSpPr>
          <p:spPr bwMode="auto">
            <a:xfrm>
              <a:off x="4309" y="1399"/>
              <a:ext cx="731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2000"/>
                </a:lnSpc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Who</a:t>
              </a:r>
              <a:r>
                <a:rPr lang="ja-JP" altLang="en-US" sz="20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US" altLang="ja-JP" sz="20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responsible</a:t>
              </a:r>
            </a:p>
            <a:p>
              <a:pPr>
                <a:lnSpc>
                  <a:spcPts val="2000"/>
                </a:lnSpc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key 1110 ?</a:t>
              </a:r>
            </a:p>
          </p:txBody>
        </p:sp>
      </p:grpSp>
      <p:sp>
        <p:nvSpPr>
          <p:cNvPr id="226326" name="Line 22"/>
          <p:cNvSpPr>
            <a:spLocks noChangeShapeType="1"/>
          </p:cNvSpPr>
          <p:nvPr/>
        </p:nvSpPr>
        <p:spPr bwMode="auto">
          <a:xfrm>
            <a:off x="6323013" y="3003550"/>
            <a:ext cx="288925" cy="952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27" name="Line 23"/>
          <p:cNvSpPr>
            <a:spLocks noChangeShapeType="1"/>
          </p:cNvSpPr>
          <p:nvPr/>
        </p:nvSpPr>
        <p:spPr bwMode="auto">
          <a:xfrm flipH="1">
            <a:off x="6303963" y="4164013"/>
            <a:ext cx="301625" cy="7953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28" name="Line 24"/>
          <p:cNvSpPr>
            <a:spLocks noChangeShapeType="1"/>
          </p:cNvSpPr>
          <p:nvPr/>
        </p:nvSpPr>
        <p:spPr bwMode="auto">
          <a:xfrm flipH="1">
            <a:off x="4864100" y="5100638"/>
            <a:ext cx="1282700" cy="6699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29" name="Line 25"/>
          <p:cNvSpPr>
            <a:spLocks noChangeShapeType="1"/>
          </p:cNvSpPr>
          <p:nvPr/>
        </p:nvSpPr>
        <p:spPr bwMode="auto">
          <a:xfrm flipH="1" flipV="1">
            <a:off x="3856038" y="5521325"/>
            <a:ext cx="812800" cy="2651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30" name="Line 26"/>
          <p:cNvSpPr>
            <a:spLocks noChangeShapeType="1"/>
          </p:cNvSpPr>
          <p:nvPr/>
        </p:nvSpPr>
        <p:spPr bwMode="auto">
          <a:xfrm flipH="1" flipV="1">
            <a:off x="3109913" y="4794250"/>
            <a:ext cx="552450" cy="6207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31" name="Line 27"/>
          <p:cNvSpPr>
            <a:spLocks noChangeShapeType="1"/>
          </p:cNvSpPr>
          <p:nvPr/>
        </p:nvSpPr>
        <p:spPr bwMode="auto">
          <a:xfrm flipH="1" flipV="1">
            <a:off x="2960688" y="3422650"/>
            <a:ext cx="52387" cy="11985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3561" name="Oval 28"/>
          <p:cNvSpPr>
            <a:spLocks noChangeArrowheads="1"/>
          </p:cNvSpPr>
          <p:nvPr/>
        </p:nvSpPr>
        <p:spPr bwMode="auto">
          <a:xfrm>
            <a:off x="4845050" y="2005013"/>
            <a:ext cx="125413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968625" y="2252663"/>
            <a:ext cx="3049588" cy="933450"/>
            <a:chOff x="1870" y="1419"/>
            <a:chExt cx="1921" cy="588"/>
          </a:xfrm>
        </p:grpSpPr>
        <p:grpSp>
          <p:nvGrpSpPr>
            <p:cNvPr id="193574" name="Group 30"/>
            <p:cNvGrpSpPr>
              <a:grpSpLocks/>
            </p:cNvGrpSpPr>
            <p:nvPr/>
          </p:nvGrpSpPr>
          <p:grpSpPr bwMode="auto">
            <a:xfrm>
              <a:off x="1870" y="1419"/>
              <a:ext cx="1921" cy="588"/>
              <a:chOff x="1870" y="1419"/>
              <a:chExt cx="1921" cy="588"/>
            </a:xfrm>
          </p:grpSpPr>
          <p:sp>
            <p:nvSpPr>
              <p:cNvPr id="193576" name="Line 31"/>
              <p:cNvSpPr>
                <a:spLocks noChangeShapeType="1"/>
              </p:cNvSpPr>
              <p:nvPr/>
            </p:nvSpPr>
            <p:spPr bwMode="auto">
              <a:xfrm flipV="1">
                <a:off x="1941" y="1813"/>
                <a:ext cx="1850" cy="19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77" name="AutoShape 32"/>
              <p:cNvSpPr>
                <a:spLocks noChangeArrowheads="1"/>
              </p:cNvSpPr>
              <p:nvPr/>
            </p:nvSpPr>
            <p:spPr bwMode="auto">
              <a:xfrm>
                <a:off x="1870" y="1419"/>
                <a:ext cx="691" cy="384"/>
              </a:xfrm>
              <a:prstGeom prst="wedgeRoundRectCallout">
                <a:avLst>
                  <a:gd name="adj1" fmla="val 17440"/>
                  <a:gd name="adj2" fmla="val 8775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3575" name="Text Box 33"/>
            <p:cNvSpPr txBox="1">
              <a:spLocks noChangeArrowheads="1"/>
            </p:cNvSpPr>
            <p:nvPr/>
          </p:nvSpPr>
          <p:spPr bwMode="auto">
            <a:xfrm>
              <a:off x="1908" y="1431"/>
              <a:ext cx="8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am</a:t>
              </a:r>
            </a:p>
          </p:txBody>
        </p:sp>
      </p:grpSp>
      <p:sp>
        <p:nvSpPr>
          <p:cNvPr id="226338" name="Text Box 34"/>
          <p:cNvSpPr txBox="1">
            <a:spLocks noChangeArrowheads="1"/>
          </p:cNvSpPr>
          <p:nvPr/>
        </p:nvSpPr>
        <p:spPr bwMode="auto">
          <a:xfrm>
            <a:off x="265113" y="1273175"/>
            <a:ext cx="2998787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375"/>
              </a:lnSpc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 i="1">
                <a:latin typeface="Gill Sans MT" panose="020B0502020104020203" pitchFamily="34" charset="0"/>
              </a:rPr>
              <a:t>O(N) </a:t>
            </a:r>
            <a:r>
              <a:rPr lang="en-US" altLang="en-US" sz="2400">
                <a:latin typeface="Gill Sans MT" panose="020B0502020104020203" pitchFamily="34" charset="0"/>
              </a:rPr>
              <a:t>messages</a:t>
            </a:r>
          </a:p>
          <a:p>
            <a:pPr>
              <a:lnSpc>
                <a:spcPts val="2375"/>
              </a:lnSpc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latin typeface="Gill Sans MT" panose="020B0502020104020203" pitchFamily="34" charset="0"/>
              </a:rPr>
              <a:t>on avgerage to resolve</a:t>
            </a:r>
          </a:p>
          <a:p>
            <a:pPr>
              <a:lnSpc>
                <a:spcPts val="2375"/>
              </a:lnSpc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latin typeface="Gill Sans MT" panose="020B0502020104020203" pitchFamily="34" charset="0"/>
              </a:rPr>
              <a:t>query, when there</a:t>
            </a:r>
          </a:p>
          <a:p>
            <a:pPr>
              <a:lnSpc>
                <a:spcPts val="2375"/>
              </a:lnSpc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400">
                <a:latin typeface="Gill Sans MT" panose="020B0502020104020203" pitchFamily="34" charset="0"/>
              </a:rPr>
              <a:t>are </a:t>
            </a:r>
            <a:r>
              <a:rPr lang="en-US" altLang="en-US" sz="2400" i="1">
                <a:latin typeface="Gill Sans MT" panose="020B0502020104020203" pitchFamily="34" charset="0"/>
              </a:rPr>
              <a:t>N</a:t>
            </a:r>
            <a:r>
              <a:rPr lang="en-US" altLang="en-US" sz="2400">
                <a:latin typeface="Gill Sans MT" panose="020B0502020104020203" pitchFamily="34" charset="0"/>
              </a:rPr>
              <a:t> peers</a:t>
            </a:r>
          </a:p>
        </p:txBody>
      </p:sp>
      <p:sp>
        <p:nvSpPr>
          <p:cNvPr id="226340" name="Text Box 36"/>
          <p:cNvSpPr txBox="1">
            <a:spLocks noChangeArrowheads="1"/>
          </p:cNvSpPr>
          <p:nvPr/>
        </p:nvSpPr>
        <p:spPr bwMode="auto">
          <a:xfrm>
            <a:off x="5943600" y="34290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</p:txBody>
      </p:sp>
      <p:sp>
        <p:nvSpPr>
          <p:cNvPr id="226341" name="Text Box 37"/>
          <p:cNvSpPr txBox="1">
            <a:spLocks noChangeArrowheads="1"/>
          </p:cNvSpPr>
          <p:nvPr/>
        </p:nvSpPr>
        <p:spPr bwMode="auto">
          <a:xfrm>
            <a:off x="5943600" y="4343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</p:txBody>
      </p:sp>
      <p:sp>
        <p:nvSpPr>
          <p:cNvPr id="226342" name="Text Box 38"/>
          <p:cNvSpPr txBox="1">
            <a:spLocks noChangeArrowheads="1"/>
          </p:cNvSpPr>
          <p:nvPr/>
        </p:nvSpPr>
        <p:spPr bwMode="auto">
          <a:xfrm>
            <a:off x="5181600" y="5105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</p:txBody>
      </p:sp>
      <p:sp>
        <p:nvSpPr>
          <p:cNvPr id="226343" name="Text Box 39"/>
          <p:cNvSpPr txBox="1">
            <a:spLocks noChangeArrowheads="1"/>
          </p:cNvSpPr>
          <p:nvPr/>
        </p:nvSpPr>
        <p:spPr bwMode="auto">
          <a:xfrm>
            <a:off x="4114800" y="54102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</p:txBody>
      </p:sp>
      <p:sp>
        <p:nvSpPr>
          <p:cNvPr id="226344" name="Text Box 40"/>
          <p:cNvSpPr txBox="1">
            <a:spLocks noChangeArrowheads="1"/>
          </p:cNvSpPr>
          <p:nvPr/>
        </p:nvSpPr>
        <p:spPr bwMode="auto">
          <a:xfrm>
            <a:off x="3352800" y="49530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</p:txBody>
      </p:sp>
      <p:sp>
        <p:nvSpPr>
          <p:cNvPr id="226345" name="Text Box 41"/>
          <p:cNvSpPr txBox="1">
            <a:spLocks noChangeArrowheads="1"/>
          </p:cNvSpPr>
          <p:nvPr/>
        </p:nvSpPr>
        <p:spPr bwMode="auto">
          <a:xfrm>
            <a:off x="2971800" y="3962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120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</p:txBody>
      </p:sp>
      <p:sp>
        <p:nvSpPr>
          <p:cNvPr id="193570" name="Text Box 42"/>
          <p:cNvSpPr txBox="1">
            <a:spLocks noChangeArrowheads="1"/>
          </p:cNvSpPr>
          <p:nvPr/>
        </p:nvSpPr>
        <p:spPr bwMode="auto">
          <a:xfrm>
            <a:off x="365125" y="5375275"/>
            <a:ext cx="1795463" cy="101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altLang="en-US" sz="2000" u="sng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closest</a:t>
            </a:r>
            <a:b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closest</a:t>
            </a:r>
            <a:b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successor</a:t>
            </a:r>
          </a:p>
        </p:txBody>
      </p:sp>
      <p:sp>
        <p:nvSpPr>
          <p:cNvPr id="193571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5BBD00E5-B71A-4F4E-B22F-B99DAC5EDD8B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572" name="Title 67"/>
          <p:cNvSpPr>
            <a:spLocks noGrp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 altLang="en-US" sz="4400" u="none">
                <a:latin typeface="Gill Sans MT" panose="020B0502020104020203" pitchFamily="34" charset="0"/>
              </a:rPr>
              <a:t>Circular DHT (1)</a:t>
            </a:r>
          </a:p>
        </p:txBody>
      </p:sp>
      <p:pic>
        <p:nvPicPr>
          <p:cNvPr id="193573" name="Picture 2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8763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38" grpId="0"/>
      <p:bldP spid="226340" grpId="0"/>
      <p:bldP spid="226341" grpId="0"/>
      <p:bldP spid="226342" grpId="0"/>
      <p:bldP spid="226343" grpId="0"/>
      <p:bldP spid="226344" grpId="0"/>
      <p:bldP spid="22634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itle 67"/>
          <p:cNvSpPr>
            <a:spLocks noGrp="1"/>
          </p:cNvSpPr>
          <p:nvPr>
            <p:ph type="title"/>
          </p:nvPr>
        </p:nvSpPr>
        <p:spPr>
          <a:xfrm>
            <a:off x="254000" y="0"/>
            <a:ext cx="8229600" cy="1143000"/>
          </a:xfrm>
        </p:spPr>
        <p:txBody>
          <a:bodyPr/>
          <a:lstStyle/>
          <a:p>
            <a:r>
              <a:rPr lang="en-US" altLang="en-US" u="none">
                <a:latin typeface="Gill Sans MT" panose="020B0502020104020203" pitchFamily="34" charset="0"/>
              </a:rPr>
              <a:t>Circular DHT with shortcuts</a:t>
            </a:r>
          </a:p>
        </p:txBody>
      </p:sp>
      <p:sp>
        <p:nvSpPr>
          <p:cNvPr id="194563" name="Content Placeholder 37"/>
          <p:cNvSpPr>
            <a:spLocks noGrp="1"/>
          </p:cNvSpPr>
          <p:nvPr>
            <p:ph idx="1"/>
          </p:nvPr>
        </p:nvSpPr>
        <p:spPr>
          <a:xfrm>
            <a:off x="647700" y="4667250"/>
            <a:ext cx="8229600" cy="167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latin typeface="Gill Sans MT" panose="020B0502020104020203" pitchFamily="34" charset="0"/>
              </a:rPr>
              <a:t>each peer keeps track of IP addresses of predecessor, successor, short cuts.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Gill Sans MT" panose="020B0502020104020203" pitchFamily="34" charset="0"/>
              </a:rPr>
              <a:t>reduced from 6 to 2 messages.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Gill Sans MT" panose="020B0502020104020203" pitchFamily="34" charset="0"/>
              </a:rPr>
              <a:t>possible to design shortcuts so </a:t>
            </a:r>
            <a:r>
              <a:rPr lang="en-US" altLang="en-US" sz="2400" i="1">
                <a:latin typeface="Gill Sans MT" panose="020B0502020104020203" pitchFamily="34" charset="0"/>
              </a:rPr>
              <a:t>O(log N) </a:t>
            </a:r>
            <a:r>
              <a:rPr lang="en-US" altLang="en-US" sz="2400">
                <a:latin typeface="Gill Sans MT" panose="020B0502020104020203" pitchFamily="34" charset="0"/>
              </a:rPr>
              <a:t>neighbors, </a:t>
            </a:r>
            <a:r>
              <a:rPr lang="en-US" altLang="en-US" sz="2400" i="1">
                <a:latin typeface="Gill Sans MT" panose="020B0502020104020203" pitchFamily="34" charset="0"/>
              </a:rPr>
              <a:t>O(log N) </a:t>
            </a:r>
            <a:r>
              <a:rPr lang="en-US" altLang="en-US" sz="2400">
                <a:latin typeface="Gill Sans MT" panose="020B0502020104020203" pitchFamily="34" charset="0"/>
              </a:rPr>
              <a:t>messages in query</a:t>
            </a:r>
          </a:p>
        </p:txBody>
      </p:sp>
      <p:grpSp>
        <p:nvGrpSpPr>
          <p:cNvPr id="194564" name="Group 66"/>
          <p:cNvGrpSpPr>
            <a:grpSpLocks/>
          </p:cNvGrpSpPr>
          <p:nvPr/>
        </p:nvGrpSpPr>
        <p:grpSpPr bwMode="auto">
          <a:xfrm>
            <a:off x="2243138" y="914400"/>
            <a:ext cx="3751262" cy="3662363"/>
            <a:chOff x="4833190" y="1676400"/>
            <a:chExt cx="3752276" cy="3661993"/>
          </a:xfrm>
        </p:grpSpPr>
        <p:grpSp>
          <p:nvGrpSpPr>
            <p:cNvPr id="194572" name="Group 43"/>
            <p:cNvGrpSpPr>
              <a:grpSpLocks/>
            </p:cNvGrpSpPr>
            <p:nvPr/>
          </p:nvGrpSpPr>
          <p:grpSpPr bwMode="auto">
            <a:xfrm>
              <a:off x="4833190" y="1676400"/>
              <a:ext cx="3752276" cy="3661993"/>
              <a:chOff x="946990" y="1676400"/>
              <a:chExt cx="3752276" cy="3661993"/>
            </a:xfrm>
          </p:grpSpPr>
          <p:sp>
            <p:nvSpPr>
              <p:cNvPr id="194581" name="Oval 3"/>
              <p:cNvSpPr>
                <a:spLocks noChangeArrowheads="1"/>
              </p:cNvSpPr>
              <p:nvPr/>
            </p:nvSpPr>
            <p:spPr bwMode="auto">
              <a:xfrm>
                <a:off x="2794354" y="4791480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2" name="Oval 4"/>
              <p:cNvSpPr>
                <a:spLocks noChangeArrowheads="1"/>
              </p:cNvSpPr>
              <p:nvPr/>
            </p:nvSpPr>
            <p:spPr bwMode="auto">
              <a:xfrm>
                <a:off x="1435115" y="2890435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3" name="Oval 5"/>
              <p:cNvSpPr>
                <a:spLocks noChangeArrowheads="1"/>
              </p:cNvSpPr>
              <p:nvPr/>
            </p:nvSpPr>
            <p:spPr bwMode="auto">
              <a:xfrm>
                <a:off x="1459562" y="3978242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4" name="Oval 6"/>
              <p:cNvSpPr>
                <a:spLocks noChangeArrowheads="1"/>
              </p:cNvSpPr>
              <p:nvPr/>
            </p:nvSpPr>
            <p:spPr bwMode="auto">
              <a:xfrm>
                <a:off x="3989799" y="2585616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5" name="Oval 7"/>
              <p:cNvSpPr>
                <a:spLocks noChangeArrowheads="1"/>
              </p:cNvSpPr>
              <p:nvPr/>
            </p:nvSpPr>
            <p:spPr bwMode="auto">
              <a:xfrm>
                <a:off x="4283160" y="3457025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6" name="Oval 8"/>
              <p:cNvSpPr>
                <a:spLocks noChangeArrowheads="1"/>
              </p:cNvSpPr>
              <p:nvPr/>
            </p:nvSpPr>
            <p:spPr bwMode="auto">
              <a:xfrm>
                <a:off x="4004467" y="4192313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7" name="Oval 9"/>
              <p:cNvSpPr>
                <a:spLocks noChangeArrowheads="1"/>
              </p:cNvSpPr>
              <p:nvPr/>
            </p:nvSpPr>
            <p:spPr bwMode="auto">
              <a:xfrm>
                <a:off x="1991278" y="4548323"/>
                <a:ext cx="96565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8" name="Oval 10"/>
              <p:cNvSpPr>
                <a:spLocks noChangeArrowheads="1"/>
              </p:cNvSpPr>
              <p:nvPr/>
            </p:nvSpPr>
            <p:spPr bwMode="auto">
              <a:xfrm>
                <a:off x="1376443" y="2050438"/>
                <a:ext cx="2927496" cy="279339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589" name="Text Box 11"/>
              <p:cNvSpPr txBox="1">
                <a:spLocks noChangeArrowheads="1"/>
              </p:cNvSpPr>
              <p:nvPr/>
            </p:nvSpPr>
            <p:spPr bwMode="auto">
              <a:xfrm>
                <a:off x="2895600" y="16764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94590" name="Rectangle 12"/>
              <p:cNvSpPr>
                <a:spLocks noChangeArrowheads="1"/>
              </p:cNvSpPr>
              <p:nvPr/>
            </p:nvSpPr>
            <p:spPr bwMode="auto">
              <a:xfrm>
                <a:off x="4022305" y="22860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94591" name="Rectangle 13"/>
              <p:cNvSpPr>
                <a:spLocks noChangeArrowheads="1"/>
              </p:cNvSpPr>
              <p:nvPr/>
            </p:nvSpPr>
            <p:spPr bwMode="auto">
              <a:xfrm>
                <a:off x="4343400" y="3352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94592" name="Rectangle 14"/>
              <p:cNvSpPr>
                <a:spLocks noChangeArrowheads="1"/>
              </p:cNvSpPr>
              <p:nvPr/>
            </p:nvSpPr>
            <p:spPr bwMode="auto">
              <a:xfrm>
                <a:off x="4114800" y="4114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94593" name="Rectangle 15"/>
              <p:cNvSpPr>
                <a:spLocks noChangeArrowheads="1"/>
              </p:cNvSpPr>
              <p:nvPr/>
            </p:nvSpPr>
            <p:spPr bwMode="auto">
              <a:xfrm>
                <a:off x="2743200" y="4876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194594" name="Rectangle 16"/>
              <p:cNvSpPr>
                <a:spLocks noChangeArrowheads="1"/>
              </p:cNvSpPr>
              <p:nvPr/>
            </p:nvSpPr>
            <p:spPr bwMode="auto">
              <a:xfrm>
                <a:off x="1676400" y="46482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94595" name="Rectangle 17"/>
              <p:cNvSpPr>
                <a:spLocks noChangeArrowheads="1"/>
              </p:cNvSpPr>
              <p:nvPr/>
            </p:nvSpPr>
            <p:spPr bwMode="auto">
              <a:xfrm>
                <a:off x="982933" y="38862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94596" name="Rectangle 18"/>
              <p:cNvSpPr>
                <a:spLocks noChangeArrowheads="1"/>
              </p:cNvSpPr>
              <p:nvPr/>
            </p:nvSpPr>
            <p:spPr bwMode="auto">
              <a:xfrm>
                <a:off x="946990" y="26670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</a:p>
            </p:txBody>
          </p:sp>
          <p:sp>
            <p:nvSpPr>
              <p:cNvPr id="194597" name="Oval 28"/>
              <p:cNvSpPr>
                <a:spLocks noChangeArrowheads="1"/>
              </p:cNvSpPr>
              <p:nvPr/>
            </p:nvSpPr>
            <p:spPr bwMode="auto">
              <a:xfrm>
                <a:off x="2912920" y="2010882"/>
                <a:ext cx="96565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7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0" name="Straight Arrow Connector 79"/>
            <p:cNvCxnSpPr>
              <a:endCxn id="194587" idx="7"/>
            </p:cNvCxnSpPr>
            <p:nvPr/>
          </p:nvCxnSpPr>
          <p:spPr>
            <a:xfrm rot="10800000" flipV="1">
              <a:off x="5959031" y="3505015"/>
              <a:ext cx="2254859" cy="1057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94586" idx="1"/>
              <a:endCxn id="194583" idx="6"/>
            </p:cNvCxnSpPr>
            <p:nvPr/>
          </p:nvCxnSpPr>
          <p:spPr>
            <a:xfrm rot="16200000" flipV="1">
              <a:off x="6583121" y="2885496"/>
              <a:ext cx="179369" cy="24628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94581" idx="0"/>
            </p:cNvCxnSpPr>
            <p:nvPr/>
          </p:nvCxnSpPr>
          <p:spPr>
            <a:xfrm rot="16200000" flipV="1">
              <a:off x="5159053" y="3222224"/>
              <a:ext cx="1820679" cy="13195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 flipH="1" flipV="1">
              <a:off x="5160759" y="2839755"/>
              <a:ext cx="2452440" cy="887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94583" idx="7"/>
            </p:cNvCxnSpPr>
            <p:nvPr/>
          </p:nvCxnSpPr>
          <p:spPr>
            <a:xfrm rot="5400000" flipH="1" flipV="1">
              <a:off x="6013267" y="2080708"/>
              <a:ext cx="1325429" cy="24978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194588" idx="6"/>
            </p:cNvCxnSpPr>
            <p:nvPr/>
          </p:nvCxnSpPr>
          <p:spPr>
            <a:xfrm>
              <a:off x="5409608" y="2939922"/>
              <a:ext cx="2780464" cy="5079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94597" idx="5"/>
            </p:cNvCxnSpPr>
            <p:nvPr/>
          </p:nvCxnSpPr>
          <p:spPr>
            <a:xfrm rot="16200000" flipH="1">
              <a:off x="6355609" y="2621467"/>
              <a:ext cx="2095288" cy="10432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5400000">
              <a:off x="6292108" y="3156371"/>
              <a:ext cx="2177830" cy="11988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rot="5400000">
            <a:off x="3848100" y="2476500"/>
            <a:ext cx="2133600" cy="1143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6200000" flipV="1">
            <a:off x="2438400" y="2590800"/>
            <a:ext cx="1828800" cy="1219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5694363" y="1030288"/>
            <a:ext cx="2487612" cy="860425"/>
            <a:chOff x="4311" y="1273"/>
            <a:chExt cx="737" cy="609"/>
          </a:xfrm>
        </p:grpSpPr>
        <p:sp>
          <p:nvSpPr>
            <p:cNvPr id="194570" name="AutoShape 20"/>
            <p:cNvSpPr>
              <a:spLocks noChangeArrowheads="1"/>
            </p:cNvSpPr>
            <p:nvPr/>
          </p:nvSpPr>
          <p:spPr bwMode="auto">
            <a:xfrm>
              <a:off x="4311" y="1273"/>
              <a:ext cx="709" cy="609"/>
            </a:xfrm>
            <a:prstGeom prst="wedgeRoundRectCallout">
              <a:avLst>
                <a:gd name="adj1" fmla="val -59593"/>
                <a:gd name="adj2" fmla="val 6855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16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571" name="Text Box 21"/>
            <p:cNvSpPr txBox="1">
              <a:spLocks noChangeArrowheads="1"/>
            </p:cNvSpPr>
            <p:nvPr/>
          </p:nvSpPr>
          <p:spPr bwMode="auto">
            <a:xfrm>
              <a:off x="4344" y="1326"/>
              <a:ext cx="704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2000"/>
                </a:lnSpc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Who</a:t>
              </a:r>
              <a:r>
                <a:rPr lang="ja-JP" altLang="en-US" sz="18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US" altLang="ja-JP" sz="18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responsible </a:t>
              </a:r>
            </a:p>
            <a:p>
              <a:pPr>
                <a:lnSpc>
                  <a:spcPts val="2000"/>
                </a:lnSpc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key 1110? </a:t>
              </a:r>
            </a:p>
          </p:txBody>
        </p:sp>
      </p:grpSp>
      <p:sp>
        <p:nvSpPr>
          <p:cNvPr id="194568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C070D82A-6F57-4DAB-8640-E3475FC274ED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69" name="Picture 1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809625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itle 67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019175"/>
          </a:xfrm>
        </p:spPr>
        <p:txBody>
          <a:bodyPr/>
          <a:lstStyle/>
          <a:p>
            <a:r>
              <a:rPr lang="en-US" altLang="en-US" sz="4400" u="none">
                <a:latin typeface="Gill Sans MT" panose="020B0502020104020203" pitchFamily="34" charset="0"/>
              </a:rPr>
              <a:t>Peer churn</a:t>
            </a:r>
          </a:p>
        </p:txBody>
      </p:sp>
      <p:sp>
        <p:nvSpPr>
          <p:cNvPr id="69" name="Content Placeholder 68"/>
          <p:cNvSpPr>
            <a:spLocks noGrp="1"/>
          </p:cNvSpPr>
          <p:nvPr>
            <p:ph idx="1"/>
          </p:nvPr>
        </p:nvSpPr>
        <p:spPr>
          <a:xfrm>
            <a:off x="457200" y="4370388"/>
            <a:ext cx="8229600" cy="21336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i="1">
                <a:solidFill>
                  <a:srgbClr val="CC0000"/>
                </a:solidFill>
                <a:latin typeface="Gill Sans MT" panose="020B0502020104020203" pitchFamily="34" charset="0"/>
              </a:rPr>
              <a:t>example: peer 5 abruptly leaves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2600">
                <a:latin typeface="Gill Sans MT" panose="020B0502020104020203" pitchFamily="34" charset="0"/>
              </a:rPr>
              <a:t>peer 4 detects peer 5 departure; makes 8 its immediate successor; asks 8 who its immediate successor is; makes 8</a:t>
            </a:r>
            <a:r>
              <a:rPr lang="ja-JP" altLang="en-US" sz="2600">
                <a:latin typeface="Gill Sans MT" panose="020B0502020104020203" pitchFamily="34" charset="0"/>
              </a:rPr>
              <a:t>’</a:t>
            </a:r>
            <a:r>
              <a:rPr lang="en-US" altLang="ja-JP" sz="2600">
                <a:latin typeface="Gill Sans MT" panose="020B0502020104020203" pitchFamily="34" charset="0"/>
              </a:rPr>
              <a:t>s immediate successor its second successor.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2600">
                <a:latin typeface="Gill Sans MT" panose="020B0502020104020203" pitchFamily="34" charset="0"/>
              </a:rPr>
              <a:t>what if peer 13 wants to join?</a:t>
            </a:r>
          </a:p>
        </p:txBody>
      </p:sp>
      <p:grpSp>
        <p:nvGrpSpPr>
          <p:cNvPr id="195588" name="Group 42"/>
          <p:cNvGrpSpPr>
            <a:grpSpLocks/>
          </p:cNvGrpSpPr>
          <p:nvPr/>
        </p:nvGrpSpPr>
        <p:grpSpPr bwMode="auto">
          <a:xfrm>
            <a:off x="258763" y="814388"/>
            <a:ext cx="3751262" cy="3662362"/>
            <a:chOff x="946990" y="1676400"/>
            <a:chExt cx="3752276" cy="3661993"/>
          </a:xfrm>
        </p:grpSpPr>
        <p:sp>
          <p:nvSpPr>
            <p:cNvPr id="195597" name="Oval 3"/>
            <p:cNvSpPr>
              <a:spLocks noChangeArrowheads="1"/>
            </p:cNvSpPr>
            <p:nvPr/>
          </p:nvSpPr>
          <p:spPr bwMode="auto">
            <a:xfrm>
              <a:off x="2794354" y="4791480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598" name="Oval 4"/>
            <p:cNvSpPr>
              <a:spLocks noChangeArrowheads="1"/>
            </p:cNvSpPr>
            <p:nvPr/>
          </p:nvSpPr>
          <p:spPr bwMode="auto">
            <a:xfrm>
              <a:off x="1435115" y="2890435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599" name="Oval 5"/>
            <p:cNvSpPr>
              <a:spLocks noChangeArrowheads="1"/>
            </p:cNvSpPr>
            <p:nvPr/>
          </p:nvSpPr>
          <p:spPr bwMode="auto">
            <a:xfrm>
              <a:off x="1459562" y="3978242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600" name="Oval 6"/>
            <p:cNvSpPr>
              <a:spLocks noChangeArrowheads="1"/>
            </p:cNvSpPr>
            <p:nvPr/>
          </p:nvSpPr>
          <p:spPr bwMode="auto">
            <a:xfrm>
              <a:off x="3989799" y="2585616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601" name="Oval 7"/>
            <p:cNvSpPr>
              <a:spLocks noChangeArrowheads="1"/>
            </p:cNvSpPr>
            <p:nvPr/>
          </p:nvSpPr>
          <p:spPr bwMode="auto">
            <a:xfrm>
              <a:off x="4283160" y="3457025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602" name="Oval 8"/>
            <p:cNvSpPr>
              <a:spLocks noChangeArrowheads="1"/>
            </p:cNvSpPr>
            <p:nvPr/>
          </p:nvSpPr>
          <p:spPr bwMode="auto">
            <a:xfrm>
              <a:off x="4004467" y="4192313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603" name="Oval 9"/>
            <p:cNvSpPr>
              <a:spLocks noChangeArrowheads="1"/>
            </p:cNvSpPr>
            <p:nvPr/>
          </p:nvSpPr>
          <p:spPr bwMode="auto">
            <a:xfrm>
              <a:off x="1991278" y="4548323"/>
              <a:ext cx="96565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604" name="Oval 10"/>
            <p:cNvSpPr>
              <a:spLocks noChangeArrowheads="1"/>
            </p:cNvSpPr>
            <p:nvPr/>
          </p:nvSpPr>
          <p:spPr bwMode="auto">
            <a:xfrm>
              <a:off x="1376443" y="2050438"/>
              <a:ext cx="2927496" cy="27933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605" name="Text Box 11"/>
            <p:cNvSpPr txBox="1">
              <a:spLocks noChangeArrowheads="1"/>
            </p:cNvSpPr>
            <p:nvPr/>
          </p:nvSpPr>
          <p:spPr bwMode="auto">
            <a:xfrm>
              <a:off x="2895600" y="16764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5606" name="Rectangle 12"/>
            <p:cNvSpPr>
              <a:spLocks noChangeArrowheads="1"/>
            </p:cNvSpPr>
            <p:nvPr/>
          </p:nvSpPr>
          <p:spPr bwMode="auto">
            <a:xfrm>
              <a:off x="4114800" y="25146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95607" name="Rectangle 13"/>
            <p:cNvSpPr>
              <a:spLocks noChangeArrowheads="1"/>
            </p:cNvSpPr>
            <p:nvPr/>
          </p:nvSpPr>
          <p:spPr bwMode="auto">
            <a:xfrm>
              <a:off x="4343400" y="3352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95608" name="Rectangle 14"/>
            <p:cNvSpPr>
              <a:spLocks noChangeArrowheads="1"/>
            </p:cNvSpPr>
            <p:nvPr/>
          </p:nvSpPr>
          <p:spPr bwMode="auto">
            <a:xfrm>
              <a:off x="4114800" y="4114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95609" name="Rectangle 15"/>
            <p:cNvSpPr>
              <a:spLocks noChangeArrowheads="1"/>
            </p:cNvSpPr>
            <p:nvPr/>
          </p:nvSpPr>
          <p:spPr bwMode="auto">
            <a:xfrm>
              <a:off x="2743200" y="4876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195610" name="Rectangle 16"/>
            <p:cNvSpPr>
              <a:spLocks noChangeArrowheads="1"/>
            </p:cNvSpPr>
            <p:nvPr/>
          </p:nvSpPr>
          <p:spPr bwMode="auto">
            <a:xfrm>
              <a:off x="1676400" y="4648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95611" name="Rectangle 17"/>
            <p:cNvSpPr>
              <a:spLocks noChangeArrowheads="1"/>
            </p:cNvSpPr>
            <p:nvPr/>
          </p:nvSpPr>
          <p:spPr bwMode="auto">
            <a:xfrm>
              <a:off x="970952" y="3886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195612" name="Rectangle 18"/>
            <p:cNvSpPr>
              <a:spLocks noChangeArrowheads="1"/>
            </p:cNvSpPr>
            <p:nvPr/>
          </p:nvSpPr>
          <p:spPr bwMode="auto">
            <a:xfrm>
              <a:off x="946990" y="26670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195613" name="Oval 28"/>
            <p:cNvSpPr>
              <a:spLocks noChangeArrowheads="1"/>
            </p:cNvSpPr>
            <p:nvPr/>
          </p:nvSpPr>
          <p:spPr bwMode="auto">
            <a:xfrm>
              <a:off x="2912920" y="2010882"/>
              <a:ext cx="96565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buClr>
                  <a:srgbClr val="3333CC"/>
                </a:buClr>
                <a:buSzPct val="85000"/>
                <a:buFont typeface="ZapfDingbats"/>
                <a:buNone/>
              </a:pPr>
              <a:endPara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2054225" y="1119188"/>
            <a:ext cx="15240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 flipV="1">
            <a:off x="2130425" y="1195388"/>
            <a:ext cx="169863" cy="96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73425" y="3252788"/>
            <a:ext cx="228600" cy="18415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5608" idx="0"/>
          </p:cNvCxnSpPr>
          <p:nvPr/>
        </p:nvCxnSpPr>
        <p:spPr>
          <a:xfrm flipH="1">
            <a:off x="3197225" y="3252788"/>
            <a:ext cx="406400" cy="228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593" name="TextBox 28"/>
          <p:cNvSpPr txBox="1">
            <a:spLocks noChangeArrowheads="1"/>
          </p:cNvSpPr>
          <p:nvPr/>
        </p:nvSpPr>
        <p:spPr bwMode="auto">
          <a:xfrm>
            <a:off x="4491038" y="544513"/>
            <a:ext cx="4427537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ZapfDingbats"/>
              <a:buNone/>
            </a:pPr>
            <a:r>
              <a:rPr lang="en-US" altLang="en-US">
                <a:solidFill>
                  <a:srgbClr val="CC0000"/>
                </a:solidFill>
                <a:latin typeface="Gill Sans MT" panose="020B0502020104020203" pitchFamily="34" charset="0"/>
              </a:rPr>
              <a:t>handling peer churn:</a:t>
            </a:r>
          </a:p>
          <a:p>
            <a:pPr>
              <a:lnSpc>
                <a:spcPts val="2600"/>
              </a:lnSpc>
            </a:pPr>
            <a:r>
              <a:rPr lang="en-US" altLang="en-US" sz="2400">
                <a:solidFill>
                  <a:srgbClr val="000000"/>
                </a:solidFill>
                <a:latin typeface="Gill Sans MT" panose="020B0502020104020203" pitchFamily="34" charset="0"/>
              </a:rPr>
              <a:t>peers may come and go (churn)</a:t>
            </a:r>
          </a:p>
          <a:p>
            <a:pPr>
              <a:lnSpc>
                <a:spcPts val="2600"/>
              </a:lnSpc>
            </a:pPr>
            <a:r>
              <a:rPr lang="en-US" altLang="en-US" sz="2400">
                <a:solidFill>
                  <a:srgbClr val="000000"/>
                </a:solidFill>
                <a:latin typeface="Gill Sans MT" panose="020B0502020104020203" pitchFamily="34" charset="0"/>
              </a:rPr>
              <a:t>each peer knows address of its two successors </a:t>
            </a:r>
          </a:p>
          <a:p>
            <a:pPr>
              <a:lnSpc>
                <a:spcPts val="2600"/>
              </a:lnSpc>
            </a:pPr>
            <a:r>
              <a:rPr lang="en-US" altLang="en-US" sz="2400">
                <a:solidFill>
                  <a:srgbClr val="000000"/>
                </a:solidFill>
                <a:latin typeface="Gill Sans MT" panose="020B0502020104020203" pitchFamily="34" charset="0"/>
              </a:rPr>
              <a:t>each peer periodically pings its </a:t>
            </a:r>
            <a:br>
              <a:rPr lang="en-US" altLang="en-US" sz="240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US" altLang="en-US" sz="2400">
                <a:solidFill>
                  <a:srgbClr val="000000"/>
                </a:solidFill>
                <a:latin typeface="Gill Sans MT" panose="020B0502020104020203" pitchFamily="34" charset="0"/>
              </a:rPr>
              <a:t>two successors to check aliveness</a:t>
            </a:r>
          </a:p>
          <a:p>
            <a:pPr>
              <a:lnSpc>
                <a:spcPts val="2600"/>
              </a:lnSpc>
            </a:pPr>
            <a:r>
              <a:rPr lang="en-US" altLang="en-US" sz="2400">
                <a:solidFill>
                  <a:srgbClr val="000000"/>
                </a:solidFill>
                <a:latin typeface="Gill Sans MT" panose="020B0502020104020203" pitchFamily="34" charset="0"/>
              </a:rPr>
              <a:t>if immediate successor leaves, choose next successor as new immediate successor</a:t>
            </a:r>
          </a:p>
          <a:p>
            <a:pPr>
              <a:buClr>
                <a:srgbClr val="3333CC"/>
              </a:buClr>
              <a:buSzPct val="85000"/>
              <a:buFont typeface="ZapfDingbats"/>
              <a:buNone/>
            </a:pPr>
            <a:endParaRPr lang="en-US" altLang="en-US" sz="240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95594" name="Straight Arrow Connector 30"/>
          <p:cNvCxnSpPr>
            <a:cxnSpLocks noChangeShapeType="1"/>
            <a:stCxn id="195607" idx="1"/>
          </p:cNvCxnSpPr>
          <p:nvPr/>
        </p:nvCxnSpPr>
        <p:spPr bwMode="auto">
          <a:xfrm flipH="1">
            <a:off x="3206750" y="2722563"/>
            <a:ext cx="447675" cy="2651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95595" name="Footer Placeholder 2"/>
          <p:cNvSpPr txBox="1">
            <a:spLocks noGrp="1"/>
          </p:cNvSpPr>
          <p:nvPr/>
        </p:nvSpPr>
        <p:spPr bwMode="auto">
          <a:xfrm>
            <a:off x="7618413" y="6532563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 2-</a:t>
            </a:r>
            <a:fld id="{929B5934-0B6A-447A-89CF-A2E2D0434895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5596" name="Picture 2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796925"/>
            <a:ext cx="268446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96611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584CCB6B-DC4D-40C0-BF96-48A462BC0F67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66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2: outline</a:t>
            </a:r>
          </a:p>
        </p:txBody>
      </p:sp>
      <p:sp>
        <p:nvSpPr>
          <p:cNvPr id="196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2.1 principles of network applications</a:t>
            </a:r>
          </a:p>
          <a:p>
            <a:pPr marL="912813" lvl="1"/>
            <a:r>
              <a:rPr lang="en-US" altLang="en-US"/>
              <a:t>app architectures</a:t>
            </a:r>
          </a:p>
          <a:p>
            <a:pPr marL="912813" lvl="1"/>
            <a:r>
              <a:rPr lang="en-US" altLang="en-US"/>
              <a:t>app requirements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2.2 Web and HTTP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2.3 FTP 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2.4 electronic mail</a:t>
            </a:r>
          </a:p>
          <a:p>
            <a:pPr marL="912813" lvl="1"/>
            <a:r>
              <a:rPr lang="en-US" altLang="en-US"/>
              <a:t>SMTP, POP3, IMAP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2.5 DNS</a:t>
            </a:r>
          </a:p>
          <a:p>
            <a:pPr marL="457200" indent="-457200"/>
            <a:endParaRPr lang="en-US" altLang="en-US" sz="2400"/>
          </a:p>
        </p:txBody>
      </p:sp>
      <p:sp>
        <p:nvSpPr>
          <p:cNvPr id="196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3600" y="1636713"/>
            <a:ext cx="3876675" cy="46482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/>
              <a:t>2.6 P2P applications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2.7 socket programming with UDP and TCP</a:t>
            </a:r>
          </a:p>
        </p:txBody>
      </p:sp>
      <p:pic>
        <p:nvPicPr>
          <p:cNvPr id="196615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97635" name="Rectangle 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2-</a:t>
            </a:r>
            <a:fld id="{4BCC848D-B71D-4AA5-BE3C-8BC0BDBF6016}" type="slidenum">
              <a:rPr lang="en-US" altLang="en-US" sz="1200" smtClean="0">
                <a:solidFill>
                  <a:srgbClr val="000000"/>
                </a:solidFill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7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0"/>
            <a:ext cx="7772400" cy="1143000"/>
          </a:xfrm>
        </p:spPr>
        <p:txBody>
          <a:bodyPr/>
          <a:lstStyle/>
          <a:p>
            <a:r>
              <a:rPr lang="en-US" altLang="en-US" sz="4000"/>
              <a:t>Socket programming </a:t>
            </a:r>
            <a:endParaRPr lang="en-US" altLang="en-US"/>
          </a:p>
        </p:txBody>
      </p:sp>
      <p:sp>
        <p:nvSpPr>
          <p:cNvPr id="197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125" y="1395413"/>
            <a:ext cx="8021638" cy="15335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goal:</a:t>
            </a:r>
            <a:r>
              <a:rPr lang="en-US" altLang="en-US">
                <a:solidFill>
                  <a:srgbClr val="000000"/>
                </a:solidFill>
              </a:rPr>
              <a:t> learn how to build client/server applications that communicate using sockets</a:t>
            </a:r>
            <a:endParaRPr lang="en-US" altLang="en-US" i="1">
              <a:solidFill>
                <a:srgbClr val="CC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</a:rPr>
              <a:t>socket:</a:t>
            </a:r>
            <a:r>
              <a:rPr lang="en-US" altLang="en-US"/>
              <a:t> door between application process and end-end-transport protocol </a:t>
            </a:r>
          </a:p>
        </p:txBody>
      </p:sp>
      <p:grpSp>
        <p:nvGrpSpPr>
          <p:cNvPr id="197638" name="Group 60"/>
          <p:cNvGrpSpPr>
            <a:grpSpLocks/>
          </p:cNvGrpSpPr>
          <p:nvPr/>
        </p:nvGrpSpPr>
        <p:grpSpPr bwMode="auto">
          <a:xfrm>
            <a:off x="296863" y="3335338"/>
            <a:ext cx="8208962" cy="2536825"/>
            <a:chOff x="358775" y="3459163"/>
            <a:chExt cx="8208963" cy="2536825"/>
          </a:xfrm>
        </p:grpSpPr>
        <p:sp>
          <p:nvSpPr>
            <p:cNvPr id="197640" name="Freeform 44"/>
            <p:cNvSpPr>
              <a:spLocks/>
            </p:cNvSpPr>
            <p:nvPr/>
          </p:nvSpPr>
          <p:spPr bwMode="auto">
            <a:xfrm>
              <a:off x="6654800" y="3468688"/>
              <a:ext cx="736600" cy="1998662"/>
            </a:xfrm>
            <a:custGeom>
              <a:avLst/>
              <a:gdLst>
                <a:gd name="T0" fmla="*/ 2147483646 w 464"/>
                <a:gd name="T1" fmla="*/ 2147483646 h 1259"/>
                <a:gd name="T2" fmla="*/ 0 w 464"/>
                <a:gd name="T3" fmla="*/ 0 h 1259"/>
                <a:gd name="T4" fmla="*/ 2147483646 w 464"/>
                <a:gd name="T5" fmla="*/ 2147483646 h 1259"/>
                <a:gd name="T6" fmla="*/ 2147483646 w 464"/>
                <a:gd name="T7" fmla="*/ 2147483646 h 1259"/>
                <a:gd name="T8" fmla="*/ 2147483646 w 464"/>
                <a:gd name="T9" fmla="*/ 2147483646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1" name="Freeform 7"/>
            <p:cNvSpPr>
              <a:spLocks/>
            </p:cNvSpPr>
            <p:nvPr/>
          </p:nvSpPr>
          <p:spPr bwMode="auto">
            <a:xfrm>
              <a:off x="3340100" y="4765675"/>
              <a:ext cx="1808163" cy="1031875"/>
            </a:xfrm>
            <a:custGeom>
              <a:avLst/>
              <a:gdLst>
                <a:gd name="T0" fmla="*/ 2147483646 w 2135"/>
                <a:gd name="T1" fmla="*/ 2147483646 h 1662"/>
                <a:gd name="T2" fmla="*/ 2147483646 w 2135"/>
                <a:gd name="T3" fmla="*/ 2147483646 h 1662"/>
                <a:gd name="T4" fmla="*/ 2147483646 w 2135"/>
                <a:gd name="T5" fmla="*/ 2147483646 h 1662"/>
                <a:gd name="T6" fmla="*/ 2147483646 w 2135"/>
                <a:gd name="T7" fmla="*/ 2147483646 h 1662"/>
                <a:gd name="T8" fmla="*/ 2147483646 w 2135"/>
                <a:gd name="T9" fmla="*/ 2147483646 h 1662"/>
                <a:gd name="T10" fmla="*/ 2147483646 w 2135"/>
                <a:gd name="T11" fmla="*/ 2147483646 h 1662"/>
                <a:gd name="T12" fmla="*/ 2147483646 w 2135"/>
                <a:gd name="T13" fmla="*/ 2147483646 h 1662"/>
                <a:gd name="T14" fmla="*/ 2147483646 w 2135"/>
                <a:gd name="T15" fmla="*/ 2147483646 h 1662"/>
                <a:gd name="T16" fmla="*/ 2147483646 w 2135"/>
                <a:gd name="T17" fmla="*/ 2147483646 h 1662"/>
                <a:gd name="T18" fmla="*/ 2147483646 w 2135"/>
                <a:gd name="T19" fmla="*/ 2147483646 h 1662"/>
                <a:gd name="T20" fmla="*/ 2147483646 w 2135"/>
                <a:gd name="T21" fmla="*/ 214748364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2" name="Text Box 51"/>
            <p:cNvSpPr txBox="1">
              <a:spLocks noChangeArrowheads="1"/>
            </p:cNvSpPr>
            <p:nvPr/>
          </p:nvSpPr>
          <p:spPr bwMode="auto">
            <a:xfrm>
              <a:off x="3778250" y="4897438"/>
              <a:ext cx="8747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Internet</a:t>
              </a:r>
            </a:p>
          </p:txBody>
        </p:sp>
        <p:sp>
          <p:nvSpPr>
            <p:cNvPr id="197643" name="Line 52"/>
            <p:cNvSpPr>
              <a:spLocks noChangeShapeType="1"/>
            </p:cNvSpPr>
            <p:nvPr/>
          </p:nvSpPr>
          <p:spPr bwMode="auto">
            <a:xfrm>
              <a:off x="3098800" y="5308600"/>
              <a:ext cx="22113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4" name="Text Box 53"/>
            <p:cNvSpPr txBox="1">
              <a:spLocks noChangeArrowheads="1"/>
            </p:cNvSpPr>
            <p:nvPr/>
          </p:nvSpPr>
          <p:spPr bwMode="auto">
            <a:xfrm>
              <a:off x="7119938" y="4533900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controlled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by OS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7645" name="Text Box 56"/>
            <p:cNvSpPr txBox="1">
              <a:spLocks noChangeArrowheads="1"/>
            </p:cNvSpPr>
            <p:nvPr/>
          </p:nvSpPr>
          <p:spPr bwMode="auto">
            <a:xfrm>
              <a:off x="7097713" y="3633788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controlled by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panose="020B0604020202020204" pitchFamily="34" charset="0"/>
                </a:rPr>
                <a:t>app developer</a:t>
              </a:r>
            </a:p>
          </p:txBody>
        </p:sp>
        <p:sp>
          <p:nvSpPr>
            <p:cNvPr id="197646" name="Freeform 50"/>
            <p:cNvSpPr>
              <a:spLocks/>
            </p:cNvSpPr>
            <p:nvPr/>
          </p:nvSpPr>
          <p:spPr bwMode="auto">
            <a:xfrm>
              <a:off x="914400" y="3532188"/>
              <a:ext cx="758825" cy="1997075"/>
            </a:xfrm>
            <a:custGeom>
              <a:avLst/>
              <a:gdLst>
                <a:gd name="T0" fmla="*/ 0 w 478"/>
                <a:gd name="T1" fmla="*/ 2147483646 h 1258"/>
                <a:gd name="T2" fmla="*/ 2147483646 w 478"/>
                <a:gd name="T3" fmla="*/ 0 h 1258"/>
                <a:gd name="T4" fmla="*/ 2147483646 w 478"/>
                <a:gd name="T5" fmla="*/ 2147483646 h 1258"/>
                <a:gd name="T6" fmla="*/ 2147483646 w 478"/>
                <a:gd name="T7" fmla="*/ 2147483646 h 1258"/>
                <a:gd name="T8" fmla="*/ 0 w 478"/>
                <a:gd name="T9" fmla="*/ 2147483646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7" name="Rectangle 23"/>
            <p:cNvSpPr>
              <a:spLocks noChangeArrowheads="1"/>
            </p:cNvSpPr>
            <p:nvPr/>
          </p:nvSpPr>
          <p:spPr bwMode="auto">
            <a:xfrm>
              <a:off x="1717675" y="3487738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7648" name="Rectangle 24"/>
            <p:cNvSpPr>
              <a:spLocks noChangeArrowheads="1"/>
            </p:cNvSpPr>
            <p:nvPr/>
          </p:nvSpPr>
          <p:spPr bwMode="auto">
            <a:xfrm>
              <a:off x="1679575" y="3541713"/>
              <a:ext cx="1273175" cy="19796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7649" name="Line 25"/>
            <p:cNvSpPr>
              <a:spLocks noChangeShapeType="1"/>
            </p:cNvSpPr>
            <p:nvPr/>
          </p:nvSpPr>
          <p:spPr bwMode="auto">
            <a:xfrm>
              <a:off x="1689100" y="4302125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0" name="Text Box 26"/>
            <p:cNvSpPr txBox="1">
              <a:spLocks noChangeArrowheads="1"/>
            </p:cNvSpPr>
            <p:nvPr/>
          </p:nvSpPr>
          <p:spPr bwMode="auto">
            <a:xfrm>
              <a:off x="1646238" y="42846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197651" name="Line 27"/>
            <p:cNvSpPr>
              <a:spLocks noChangeShapeType="1"/>
            </p:cNvSpPr>
            <p:nvPr/>
          </p:nvSpPr>
          <p:spPr bwMode="auto">
            <a:xfrm>
              <a:off x="1697038" y="4622800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2" name="Line 28"/>
            <p:cNvSpPr>
              <a:spLocks noChangeShapeType="1"/>
            </p:cNvSpPr>
            <p:nvPr/>
          </p:nvSpPr>
          <p:spPr bwMode="auto">
            <a:xfrm>
              <a:off x="1682750" y="4932363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3" name="Line 29"/>
            <p:cNvSpPr>
              <a:spLocks noChangeShapeType="1"/>
            </p:cNvSpPr>
            <p:nvPr/>
          </p:nvSpPr>
          <p:spPr bwMode="auto">
            <a:xfrm>
              <a:off x="1682750" y="5218113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4" name="Text Box 26"/>
            <p:cNvSpPr txBox="1">
              <a:spLocks noChangeArrowheads="1"/>
            </p:cNvSpPr>
            <p:nvPr/>
          </p:nvSpPr>
          <p:spPr bwMode="auto">
            <a:xfrm>
              <a:off x="1681163" y="35321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197655" name="Text Box 26"/>
            <p:cNvSpPr txBox="1">
              <a:spLocks noChangeArrowheads="1"/>
            </p:cNvSpPr>
            <p:nvPr/>
          </p:nvSpPr>
          <p:spPr bwMode="auto">
            <a:xfrm>
              <a:off x="1636713" y="51895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197656" name="Text Box 26"/>
            <p:cNvSpPr txBox="1">
              <a:spLocks noChangeArrowheads="1"/>
            </p:cNvSpPr>
            <p:nvPr/>
          </p:nvSpPr>
          <p:spPr bwMode="auto">
            <a:xfrm>
              <a:off x="1655763" y="49037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197657" name="Text Box 26"/>
            <p:cNvSpPr txBox="1">
              <a:spLocks noChangeArrowheads="1"/>
            </p:cNvSpPr>
            <p:nvPr/>
          </p:nvSpPr>
          <p:spPr bwMode="auto">
            <a:xfrm>
              <a:off x="1646238" y="46085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197658" name="Oval 62"/>
            <p:cNvSpPr>
              <a:spLocks noChangeArrowheads="1"/>
            </p:cNvSpPr>
            <p:nvPr/>
          </p:nvSpPr>
          <p:spPr bwMode="auto">
            <a:xfrm>
              <a:off x="1814513" y="3806825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process</a:t>
              </a:r>
            </a:p>
          </p:txBody>
        </p:sp>
        <p:grpSp>
          <p:nvGrpSpPr>
            <p:cNvPr id="197659" name="Group 63"/>
            <p:cNvGrpSpPr>
              <a:grpSpLocks/>
            </p:cNvGrpSpPr>
            <p:nvPr/>
          </p:nvGrpSpPr>
          <p:grpSpPr bwMode="auto">
            <a:xfrm>
              <a:off x="2062163" y="4167188"/>
              <a:ext cx="546100" cy="225425"/>
              <a:chOff x="1287" y="2524"/>
              <a:chExt cx="260" cy="100"/>
            </a:xfrm>
          </p:grpSpPr>
          <p:sp>
            <p:nvSpPr>
              <p:cNvPr id="197689" name="Rectangle 64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690" name="Rectangle 65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691" name="Rectangle 66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692" name="Rectangle 67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7660" name="Rectangle 23"/>
            <p:cNvSpPr>
              <a:spLocks noChangeArrowheads="1"/>
            </p:cNvSpPr>
            <p:nvPr/>
          </p:nvSpPr>
          <p:spPr bwMode="auto">
            <a:xfrm>
              <a:off x="5380038" y="3459163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7661" name="Rectangle 24"/>
            <p:cNvSpPr>
              <a:spLocks noChangeArrowheads="1"/>
            </p:cNvSpPr>
            <p:nvPr/>
          </p:nvSpPr>
          <p:spPr bwMode="auto">
            <a:xfrm>
              <a:off x="5341938" y="3513138"/>
              <a:ext cx="1273175" cy="19796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7662" name="Line 25"/>
            <p:cNvSpPr>
              <a:spLocks noChangeShapeType="1"/>
            </p:cNvSpPr>
            <p:nvPr/>
          </p:nvSpPr>
          <p:spPr bwMode="auto">
            <a:xfrm>
              <a:off x="5351463" y="4273550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3" name="Text Box 26"/>
            <p:cNvSpPr txBox="1">
              <a:spLocks noChangeArrowheads="1"/>
            </p:cNvSpPr>
            <p:nvPr/>
          </p:nvSpPr>
          <p:spPr bwMode="auto">
            <a:xfrm>
              <a:off x="5308600" y="425608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transport</a:t>
              </a:r>
            </a:p>
          </p:txBody>
        </p:sp>
        <p:sp>
          <p:nvSpPr>
            <p:cNvPr id="197664" name="Line 27"/>
            <p:cNvSpPr>
              <a:spLocks noChangeShapeType="1"/>
            </p:cNvSpPr>
            <p:nvPr/>
          </p:nvSpPr>
          <p:spPr bwMode="auto">
            <a:xfrm>
              <a:off x="5359400" y="4594225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5" name="Line 28"/>
            <p:cNvSpPr>
              <a:spLocks noChangeShapeType="1"/>
            </p:cNvSpPr>
            <p:nvPr/>
          </p:nvSpPr>
          <p:spPr bwMode="auto">
            <a:xfrm>
              <a:off x="5345113" y="4903788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6" name="Line 29"/>
            <p:cNvSpPr>
              <a:spLocks noChangeShapeType="1"/>
            </p:cNvSpPr>
            <p:nvPr/>
          </p:nvSpPr>
          <p:spPr bwMode="auto">
            <a:xfrm>
              <a:off x="5345113" y="5189538"/>
              <a:ext cx="1263650" cy="3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7" name="Text Box 26"/>
            <p:cNvSpPr txBox="1">
              <a:spLocks noChangeArrowheads="1"/>
            </p:cNvSpPr>
            <p:nvPr/>
          </p:nvSpPr>
          <p:spPr bwMode="auto">
            <a:xfrm>
              <a:off x="5343525" y="35036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197668" name="Text Box 26"/>
            <p:cNvSpPr txBox="1">
              <a:spLocks noChangeArrowheads="1"/>
            </p:cNvSpPr>
            <p:nvPr/>
          </p:nvSpPr>
          <p:spPr bwMode="auto">
            <a:xfrm>
              <a:off x="5299075" y="516096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197669" name="Text Box 26"/>
            <p:cNvSpPr txBox="1">
              <a:spLocks noChangeArrowheads="1"/>
            </p:cNvSpPr>
            <p:nvPr/>
          </p:nvSpPr>
          <p:spPr bwMode="auto">
            <a:xfrm>
              <a:off x="5318125" y="4875213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link</a:t>
              </a:r>
            </a:p>
          </p:txBody>
        </p:sp>
        <p:sp>
          <p:nvSpPr>
            <p:cNvPr id="197670" name="Text Box 26"/>
            <p:cNvSpPr txBox="1">
              <a:spLocks noChangeArrowheads="1"/>
            </p:cNvSpPr>
            <p:nvPr/>
          </p:nvSpPr>
          <p:spPr bwMode="auto">
            <a:xfrm>
              <a:off x="5308600" y="4579938"/>
              <a:ext cx="131762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969696"/>
                  </a:solidFill>
                  <a:latin typeface="Tahoma" panose="020B0604030504040204" pitchFamily="34" charset="0"/>
                </a:rPr>
                <a:t>network</a:t>
              </a:r>
            </a:p>
          </p:txBody>
        </p:sp>
        <p:sp>
          <p:nvSpPr>
            <p:cNvPr id="197671" name="Oval 80"/>
            <p:cNvSpPr>
              <a:spLocks noChangeArrowheads="1"/>
            </p:cNvSpPr>
            <p:nvPr/>
          </p:nvSpPr>
          <p:spPr bwMode="auto">
            <a:xfrm>
              <a:off x="5476875" y="3778250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process</a:t>
              </a:r>
            </a:p>
          </p:txBody>
        </p:sp>
        <p:grpSp>
          <p:nvGrpSpPr>
            <p:cNvPr id="197672" name="Group 81"/>
            <p:cNvGrpSpPr>
              <a:grpSpLocks/>
            </p:cNvGrpSpPr>
            <p:nvPr/>
          </p:nvGrpSpPr>
          <p:grpSpPr bwMode="auto">
            <a:xfrm>
              <a:off x="5724525" y="4138613"/>
              <a:ext cx="546100" cy="225425"/>
              <a:chOff x="1287" y="2524"/>
              <a:chExt cx="260" cy="100"/>
            </a:xfrm>
          </p:grpSpPr>
          <p:sp>
            <p:nvSpPr>
              <p:cNvPr id="197685" name="Rectangle 82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686" name="Rectangle 83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687" name="Rectangle 84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688" name="Rectangle 85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rgbClr val="3333CC"/>
                  </a:buClr>
                  <a:buSzPct val="85000"/>
                  <a:buFont typeface="ZapfDingbats"/>
                  <a:buNone/>
                </a:pPr>
                <a:endPara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7673" name="Line 87"/>
            <p:cNvSpPr>
              <a:spLocks noChangeShapeType="1"/>
            </p:cNvSpPr>
            <p:nvPr/>
          </p:nvSpPr>
          <p:spPr bwMode="auto">
            <a:xfrm flipH="1">
              <a:off x="6534150" y="3910013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74" name="Line 88"/>
            <p:cNvSpPr>
              <a:spLocks noChangeShapeType="1"/>
            </p:cNvSpPr>
            <p:nvPr/>
          </p:nvSpPr>
          <p:spPr bwMode="auto">
            <a:xfrm>
              <a:off x="6759575" y="4335463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75" name="Line 89"/>
            <p:cNvSpPr>
              <a:spLocks noChangeShapeType="1"/>
            </p:cNvSpPr>
            <p:nvPr/>
          </p:nvSpPr>
          <p:spPr bwMode="auto">
            <a:xfrm flipH="1">
              <a:off x="6783388" y="4835525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76" name="Text Box 56"/>
            <p:cNvSpPr txBox="1">
              <a:spLocks noChangeArrowheads="1"/>
            </p:cNvSpPr>
            <p:nvPr/>
          </p:nvSpPr>
          <p:spPr bwMode="auto">
            <a:xfrm>
              <a:off x="3697288" y="3590925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CC0000"/>
                  </a:solidFill>
                  <a:latin typeface="Arial" panose="020B0604020202020204" pitchFamily="34" charset="0"/>
                </a:rPr>
                <a:t>socket</a:t>
              </a:r>
            </a:p>
          </p:txBody>
        </p:sp>
        <p:sp>
          <p:nvSpPr>
            <p:cNvPr id="197677" name="Line 91"/>
            <p:cNvSpPr>
              <a:spLocks noChangeShapeType="1"/>
            </p:cNvSpPr>
            <p:nvPr/>
          </p:nvSpPr>
          <p:spPr bwMode="auto">
            <a:xfrm flipV="1">
              <a:off x="2700338" y="3790950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78" name="Line 92"/>
            <p:cNvSpPr>
              <a:spLocks noChangeShapeType="1"/>
            </p:cNvSpPr>
            <p:nvPr/>
          </p:nvSpPr>
          <p:spPr bwMode="auto">
            <a:xfrm flipH="1" flipV="1">
              <a:off x="4635500" y="3779838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7679" name="Group 93"/>
            <p:cNvGrpSpPr>
              <a:grpSpLocks/>
            </p:cNvGrpSpPr>
            <p:nvPr/>
          </p:nvGrpSpPr>
          <p:grpSpPr bwMode="auto">
            <a:xfrm>
              <a:off x="358775" y="4808538"/>
              <a:ext cx="1035050" cy="904875"/>
              <a:chOff x="-44" y="1473"/>
              <a:chExt cx="981" cy="1105"/>
            </a:xfrm>
          </p:grpSpPr>
          <p:pic>
            <p:nvPicPr>
              <p:cNvPr id="197683" name="Picture 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7684" name="Freeform 9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7680" name="Group 96"/>
            <p:cNvGrpSpPr>
              <a:grpSpLocks/>
            </p:cNvGrpSpPr>
            <p:nvPr/>
          </p:nvGrpSpPr>
          <p:grpSpPr bwMode="auto">
            <a:xfrm flipH="1">
              <a:off x="7075488" y="5091113"/>
              <a:ext cx="1035050" cy="904875"/>
              <a:chOff x="-44" y="1473"/>
              <a:chExt cx="981" cy="1105"/>
            </a:xfrm>
          </p:grpSpPr>
          <p:pic>
            <p:nvPicPr>
              <p:cNvPr id="197681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7682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197639" name="Picture 1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857250"/>
            <a:ext cx="4570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5000"/>
          <a:buFont typeface="ZapfDingbats" pitchFamily="82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5000"/>
          <a:buFont typeface="ZapfDingbats" pitchFamily="82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5000"/>
          <a:buFont typeface="ZapfDingbats" pitchFamily="82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00009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85000"/>
          <a:buFont typeface="ZapfDingbats" pitchFamily="82" charset="2"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45774</TotalTime>
  <Words>9074</Words>
  <Application>Microsoft Office PowerPoint</Application>
  <PresentationFormat>On-screen Show (4:3)</PresentationFormat>
  <Paragraphs>2045</Paragraphs>
  <Slides>110</Slides>
  <Notes>85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Arial</vt:lpstr>
      <vt:lpstr>Comic Sans MS</vt:lpstr>
      <vt:lpstr>Courier New</vt:lpstr>
      <vt:lpstr>Gill Sans MT</vt:lpstr>
      <vt:lpstr>Symbol</vt:lpstr>
      <vt:lpstr>Tahoma</vt:lpstr>
      <vt:lpstr>Times New Roman</vt:lpstr>
      <vt:lpstr>Wingdings</vt:lpstr>
      <vt:lpstr>ZapfDingbats</vt:lpstr>
      <vt:lpstr>Default Design</vt:lpstr>
      <vt:lpstr>1_Default Design</vt:lpstr>
      <vt:lpstr>2_Default Design</vt:lpstr>
      <vt:lpstr>12_Default Design</vt:lpstr>
      <vt:lpstr>Chart</vt:lpstr>
      <vt:lpstr>PowerPoint Presentation</vt:lpstr>
      <vt:lpstr>Chapter 2: outline</vt:lpstr>
      <vt:lpstr>Chapter 2: application layer</vt:lpstr>
      <vt:lpstr>Some network apps</vt:lpstr>
      <vt:lpstr>Creating a network app</vt:lpstr>
      <vt:lpstr>Application architectures</vt:lpstr>
      <vt:lpstr>Client-server architecture</vt:lpstr>
      <vt:lpstr>P2P architecture</vt:lpstr>
      <vt:lpstr>Processes communicating</vt:lpstr>
      <vt:lpstr>Sockets</vt:lpstr>
      <vt:lpstr>Addressing processes</vt:lpstr>
      <vt:lpstr>App-layer protocol defines</vt:lpstr>
      <vt:lpstr>What transport service does an app need?</vt:lpstr>
      <vt:lpstr>Internet transport protocols services</vt:lpstr>
      <vt:lpstr>Transport service requirements: common apps</vt:lpstr>
      <vt:lpstr>Internet apps:  application, transport protocols</vt:lpstr>
      <vt:lpstr>Securing TCP</vt:lpstr>
      <vt:lpstr>Chapter 2: outline</vt:lpstr>
      <vt:lpstr>Web and HTTP</vt:lpstr>
      <vt:lpstr>HTTP overview</vt:lpstr>
      <vt:lpstr>HTTP overview (continued)</vt:lpstr>
      <vt:lpstr>HTTP connections</vt:lpstr>
      <vt:lpstr>Non-persistent HTTP</vt:lpstr>
      <vt:lpstr>Non-persistent HTTP (cont.)</vt:lpstr>
      <vt:lpstr>Non-persistent HTTP: response time</vt:lpstr>
      <vt:lpstr>Non-persistent HTTP: response time</vt:lpstr>
      <vt:lpstr>Persistent HTTP</vt:lpstr>
      <vt:lpstr>HTTP request message</vt:lpstr>
      <vt:lpstr>HTTP request message: general format</vt:lpstr>
      <vt:lpstr>Uploading form input</vt:lpstr>
      <vt:lpstr>Method types</vt:lpstr>
      <vt:lpstr>HTTP response message</vt:lpstr>
      <vt:lpstr>HTTP response status codes</vt:lpstr>
      <vt:lpstr>Trying out HTTP (client side) for yourself</vt:lpstr>
      <vt:lpstr>User-server state: cookies</vt:lpstr>
      <vt:lpstr>Cookies: keeping “state” (cont.)</vt:lpstr>
      <vt:lpstr>Cookies (continued)</vt:lpstr>
      <vt:lpstr>Web caches (proxy server)</vt:lpstr>
      <vt:lpstr>Web caches (proxy server)</vt:lpstr>
      <vt:lpstr>Web caches (proxy server)</vt:lpstr>
      <vt:lpstr>More about Web caching</vt:lpstr>
      <vt:lpstr>Caching example: </vt:lpstr>
      <vt:lpstr>Caching example: fatter access link </vt:lpstr>
      <vt:lpstr>Caching example: install local cache </vt:lpstr>
      <vt:lpstr>Caching example: install local cache </vt:lpstr>
      <vt:lpstr>Conditional GET </vt:lpstr>
      <vt:lpstr>Chapter 2: outline</vt:lpstr>
      <vt:lpstr>FTP: the file transfer protocol</vt:lpstr>
      <vt:lpstr>FTP: separate control, data connections</vt:lpstr>
      <vt:lpstr>FTP commands, responses</vt:lpstr>
      <vt:lpstr>Chapter 2: outline</vt:lpstr>
      <vt:lpstr>Electronic mail</vt:lpstr>
      <vt:lpstr>Electronic mail: mail servers</vt:lpstr>
      <vt:lpstr>Electronic Mail: SMTP [RFC 2821]</vt:lpstr>
      <vt:lpstr>Scenario: Alice sends message to Bob</vt:lpstr>
      <vt:lpstr>Sample SMTP interaction</vt:lpstr>
      <vt:lpstr>Try SMTP interaction for yourself:</vt:lpstr>
      <vt:lpstr>SMTP: final words</vt:lpstr>
      <vt:lpstr>Mail message format</vt:lpstr>
      <vt:lpstr>Mail access protocols</vt:lpstr>
      <vt:lpstr>POP3 protocol</vt:lpstr>
      <vt:lpstr>POP3 (more) and IMAP</vt:lpstr>
      <vt:lpstr>Chapter 2: outline</vt:lpstr>
      <vt:lpstr>DNS: domain name system</vt:lpstr>
      <vt:lpstr>PowerPoint Presentation</vt:lpstr>
      <vt:lpstr>PowerPoint Presentation</vt:lpstr>
      <vt:lpstr>DNS: services, structure </vt:lpstr>
      <vt:lpstr>DNS: a distributed, hierarchical database</vt:lpstr>
      <vt:lpstr>DNS: root name servers</vt:lpstr>
      <vt:lpstr>TLD, authoritative servers</vt:lpstr>
      <vt:lpstr>Local DNS name server</vt:lpstr>
      <vt:lpstr>DNS name  resolution example</vt:lpstr>
      <vt:lpstr>PowerPoint Presentation</vt:lpstr>
      <vt:lpstr>DNS: caching, updating records</vt:lpstr>
      <vt:lpstr>DNS records</vt:lpstr>
      <vt:lpstr>DNS protocol, messages</vt:lpstr>
      <vt:lpstr>PowerPoint Presentation</vt:lpstr>
      <vt:lpstr>Inserting records into DNS</vt:lpstr>
      <vt:lpstr>Attacking DNS</vt:lpstr>
      <vt:lpstr>Chapter 2: outline</vt:lpstr>
      <vt:lpstr>Pure P2P architecture</vt:lpstr>
      <vt:lpstr>File distribution: client-server vs P2P</vt:lpstr>
      <vt:lpstr>File distribution time: client-server</vt:lpstr>
      <vt:lpstr>File distribution time: P2P</vt:lpstr>
      <vt:lpstr>PowerPoint Presentation</vt:lpstr>
      <vt:lpstr>P2P file distribution: BitTorrent </vt:lpstr>
      <vt:lpstr>PowerPoint Presentation</vt:lpstr>
      <vt:lpstr>BitTorrent: requesting, sending file chunks</vt:lpstr>
      <vt:lpstr>BitTorrent: tit-for-tat</vt:lpstr>
      <vt:lpstr>Distributed Hash Table (DHT)</vt:lpstr>
      <vt:lpstr>Q: how to assign keys to peers?</vt:lpstr>
      <vt:lpstr>DHT identifiers</vt:lpstr>
      <vt:lpstr>Assign keys to peers</vt:lpstr>
      <vt:lpstr>Circular DHT (1)</vt:lpstr>
      <vt:lpstr>Circular DHT (1)</vt:lpstr>
      <vt:lpstr>Circular DHT with shortcuts</vt:lpstr>
      <vt:lpstr>Peer churn</vt:lpstr>
      <vt:lpstr>Chapter 2: outline</vt:lpstr>
      <vt:lpstr>Socket programming </vt:lpstr>
      <vt:lpstr>Socket programming </vt:lpstr>
      <vt:lpstr>Socket programming with UDP</vt:lpstr>
      <vt:lpstr>Client/server socket interaction: UDP</vt:lpstr>
      <vt:lpstr>PowerPoint Presentation</vt:lpstr>
      <vt:lpstr>PowerPoint Presentation</vt:lpstr>
      <vt:lpstr>Socket programming with TCP</vt:lpstr>
      <vt:lpstr>Client/server socket interaction: TCP</vt:lpstr>
      <vt:lpstr>PowerPoint Presentation</vt:lpstr>
      <vt:lpstr>PowerPoint Presentation</vt:lpstr>
      <vt:lpstr>Chapter 2: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2</dc:title>
  <dc:creator>Jim Kurose and Keith Ross</dc:creator>
  <cp:lastModifiedBy>Touseef Javed Chaudhery</cp:lastModifiedBy>
  <cp:revision>355</cp:revision>
  <cp:lastPrinted>2011-09-19T12:20:55Z</cp:lastPrinted>
  <dcterms:created xsi:type="dcterms:W3CDTF">1999-10-08T19:08:27Z</dcterms:created>
  <dcterms:modified xsi:type="dcterms:W3CDTF">2022-12-13T08:54:46Z</dcterms:modified>
</cp:coreProperties>
</file>